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16" r:id="rId2"/>
    <p:sldMasterId id="2147483730" r:id="rId3"/>
    <p:sldMasterId id="2147483756" r:id="rId4"/>
    <p:sldMasterId id="2147483762" r:id="rId5"/>
    <p:sldMasterId id="2147483794" r:id="rId6"/>
  </p:sldMasterIdLst>
  <p:notesMasterIdLst>
    <p:notesMasterId r:id="rId28"/>
  </p:notesMasterIdLst>
  <p:sldIdLst>
    <p:sldId id="257" r:id="rId7"/>
    <p:sldId id="373" r:id="rId8"/>
    <p:sldId id="374" r:id="rId9"/>
    <p:sldId id="375" r:id="rId10"/>
    <p:sldId id="399" r:id="rId11"/>
    <p:sldId id="2007577208" r:id="rId12"/>
    <p:sldId id="2007577209" r:id="rId13"/>
    <p:sldId id="2007577210" r:id="rId14"/>
    <p:sldId id="2007577218" r:id="rId15"/>
    <p:sldId id="2007577217" r:id="rId16"/>
    <p:sldId id="2007577219" r:id="rId17"/>
    <p:sldId id="2007577216" r:id="rId18"/>
    <p:sldId id="368" r:id="rId19"/>
    <p:sldId id="2007577215" r:id="rId20"/>
    <p:sldId id="2007577202" r:id="rId21"/>
    <p:sldId id="2007577214" r:id="rId22"/>
    <p:sldId id="11088398" r:id="rId23"/>
    <p:sldId id="2007577211" r:id="rId24"/>
    <p:sldId id="2007577212" r:id="rId25"/>
    <p:sldId id="2007577213" r:id="rId26"/>
    <p:sldId id="1108841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02" autoAdjust="0"/>
    <p:restoredTop sz="94660"/>
  </p:normalViewPr>
  <p:slideViewPr>
    <p:cSldViewPr snapToGrid="0">
      <p:cViewPr varScale="1">
        <p:scale>
          <a:sx n="88" d="100"/>
          <a:sy n="88" d="100"/>
        </p:scale>
        <p:origin x="9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63CAFF-4D11-4A8E-8C2F-A098D7A7599D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vi-VN"/>
        </a:p>
      </dgm:t>
    </dgm:pt>
    <dgm:pt modelId="{B81FFDE4-37E0-4398-A38C-A20AB7406FBB}">
      <dgm:prSet phldrT="[Text]"/>
      <dgm:spPr/>
      <dgm:t>
        <a:bodyPr/>
        <a:lstStyle/>
        <a:p>
          <a:r>
            <a:rPr lang="en-US" dirty="0" err="1"/>
            <a:t>Nhiệm</a:t>
          </a:r>
          <a:r>
            <a:rPr lang="en-US" dirty="0"/>
            <a:t> </a:t>
          </a:r>
          <a:r>
            <a:rPr lang="en-US" dirty="0" err="1"/>
            <a:t>vụ</a:t>
          </a:r>
          <a:endParaRPr lang="vi-VN" dirty="0"/>
        </a:p>
      </dgm:t>
    </dgm:pt>
    <dgm:pt modelId="{ADCA8967-9584-47A7-AA79-C7F8123CE735}" type="parTrans" cxnId="{F7BE2C68-D3F1-434D-A3DA-BB941AFBB594}">
      <dgm:prSet/>
      <dgm:spPr/>
      <dgm:t>
        <a:bodyPr/>
        <a:lstStyle/>
        <a:p>
          <a:endParaRPr lang="vi-VN"/>
        </a:p>
      </dgm:t>
    </dgm:pt>
    <dgm:pt modelId="{36A29620-F57F-4589-BB35-742A53C19163}" type="sibTrans" cxnId="{F7BE2C68-D3F1-434D-A3DA-BB941AFBB594}">
      <dgm:prSet/>
      <dgm:spPr/>
      <dgm:t>
        <a:bodyPr/>
        <a:lstStyle/>
        <a:p>
          <a:endParaRPr lang="vi-VN"/>
        </a:p>
      </dgm:t>
    </dgm:pt>
    <dgm:pt modelId="{80BC9CD4-B6ED-4E9B-9C63-28988D51808F}">
      <dgm:prSet custT="1"/>
      <dgm:spPr/>
      <dgm:t>
        <a:bodyPr/>
        <a:lstStyle/>
        <a:p>
          <a:pPr algn="ctr">
            <a:buNone/>
          </a:pPr>
          <a:r>
            <a:rPr kumimoji="0" lang="en-US" sz="4400" b="1" i="0" u="none" strike="noStrike" cap="none" spc="0" normalizeH="0" baseline="0" noProof="0" dirty="0" err="1">
              <a:ln>
                <a:solidFill>
                  <a:prstClr val="black"/>
                </a:solidFill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rPr>
            <a:t>Nêu</a:t>
          </a:r>
          <a:r>
            <a:rPr kumimoji="0" lang="en-US" sz="4400" b="1" i="0" u="none" strike="noStrike" cap="none" spc="0" normalizeH="0" baseline="0" noProof="0" dirty="0">
              <a:ln>
                <a:solidFill>
                  <a:prstClr val="black"/>
                </a:solidFill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rPr>
            <a:t> </a:t>
          </a:r>
          <a:r>
            <a:rPr kumimoji="0" lang="en-US" sz="4400" b="1" i="0" u="none" strike="noStrike" cap="none" spc="0" normalizeH="0" baseline="0" noProof="0" dirty="0" err="1">
              <a:ln>
                <a:solidFill>
                  <a:prstClr val="black"/>
                </a:solidFill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rPr>
            <a:t>việc</a:t>
          </a:r>
          <a:r>
            <a:rPr kumimoji="0" lang="en-US" sz="4400" b="1" i="0" u="none" strike="noStrike" cap="none" spc="0" normalizeH="0" baseline="0" noProof="0" dirty="0">
              <a:ln>
                <a:solidFill>
                  <a:prstClr val="black"/>
                </a:solidFill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rPr>
            <a:t> </a:t>
          </a:r>
          <a:r>
            <a:rPr kumimoji="0" lang="en-US" sz="4400" b="1" i="0" u="none" strike="noStrike" cap="none" spc="0" normalizeH="0" baseline="0" noProof="0" dirty="0" err="1">
              <a:ln>
                <a:solidFill>
                  <a:prstClr val="black"/>
                </a:solidFill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rPr>
            <a:t>làm</a:t>
          </a:r>
          <a:endParaRPr lang="vi-VN" sz="4400" dirty="0">
            <a:latin typeface="+mj-lt"/>
            <a:cs typeface="Times New Roman" pitchFamily="18" charset="0"/>
          </a:endParaRPr>
        </a:p>
      </dgm:t>
    </dgm:pt>
    <dgm:pt modelId="{1EB01221-F285-4B21-96D4-E570EC3472BF}" type="parTrans" cxnId="{B0F5F645-E7DB-4689-8833-B9874FA8AF12}">
      <dgm:prSet/>
      <dgm:spPr/>
      <dgm:t>
        <a:bodyPr/>
        <a:lstStyle/>
        <a:p>
          <a:endParaRPr lang="vi-VN"/>
        </a:p>
      </dgm:t>
    </dgm:pt>
    <dgm:pt modelId="{BB447631-007F-4598-BAD1-B601DF480596}" type="sibTrans" cxnId="{B0F5F645-E7DB-4689-8833-B9874FA8AF12}">
      <dgm:prSet/>
      <dgm:spPr/>
      <dgm:t>
        <a:bodyPr/>
        <a:lstStyle/>
        <a:p>
          <a:endParaRPr lang="vi-VN"/>
        </a:p>
      </dgm:t>
    </dgm:pt>
    <dgm:pt modelId="{2BDA43F0-B3C5-4DAF-B694-88BD635863CB}">
      <dgm:prSet custT="1"/>
      <dgm:spPr/>
      <dgm:t>
        <a:bodyPr/>
        <a:lstStyle/>
        <a:p>
          <a:pPr algn="ctr">
            <a:buNone/>
          </a:pPr>
          <a:r>
            <a:rPr kumimoji="0" lang="en-US" sz="4400" b="1" i="0" u="none" strike="noStrike" cap="none" spc="0" normalizeH="0" baseline="0" noProof="0" dirty="0" err="1">
              <a:ln>
                <a:solidFill>
                  <a:prstClr val="black"/>
                </a:solidFill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rPr>
            <a:t>trong</a:t>
          </a:r>
          <a:r>
            <a:rPr kumimoji="0" lang="en-US" sz="4400" b="1" i="0" u="none" strike="noStrike" cap="none" spc="0" normalizeH="0" baseline="0" noProof="0" dirty="0">
              <a:ln>
                <a:solidFill>
                  <a:prstClr val="black"/>
                </a:solidFill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rPr>
            <a:t> </a:t>
          </a:r>
          <a:r>
            <a:rPr kumimoji="0" lang="en-US" sz="4400" b="1" i="0" u="none" strike="noStrike" cap="none" spc="0" normalizeH="0" baseline="0" noProof="0" dirty="0" err="1">
              <a:ln>
                <a:solidFill>
                  <a:prstClr val="black"/>
                </a:solidFill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rPr>
            <a:t>tranh</a:t>
          </a:r>
          <a:r>
            <a:rPr kumimoji="0" lang="en-US" sz="4400" b="1" i="0" u="none" strike="noStrike" cap="none" spc="0" normalizeH="0" baseline="0" noProof="0" dirty="0">
              <a:ln>
                <a:solidFill>
                  <a:prstClr val="black"/>
                </a:solidFill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rPr>
            <a:t>, </a:t>
          </a:r>
          <a:r>
            <a:rPr kumimoji="0" lang="en-US" sz="4400" b="1" i="0" u="none" strike="noStrike" cap="none" spc="0" normalizeH="0" baseline="0" noProof="0" dirty="0" err="1">
              <a:ln>
                <a:solidFill>
                  <a:prstClr val="black"/>
                </a:solidFill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rPr>
            <a:t>tác</a:t>
          </a:r>
          <a:endParaRPr lang="vi-VN" sz="4400" dirty="0">
            <a:latin typeface="+mj-lt"/>
            <a:cs typeface="Times New Roman" pitchFamily="18" charset="0"/>
          </a:endParaRPr>
        </a:p>
      </dgm:t>
    </dgm:pt>
    <dgm:pt modelId="{44AB6500-175F-4143-B526-AADE6D9301F6}" type="parTrans" cxnId="{D8550C3A-919A-491C-970C-BEDFEB0C94C7}">
      <dgm:prSet/>
      <dgm:spPr/>
      <dgm:t>
        <a:bodyPr/>
        <a:lstStyle/>
        <a:p>
          <a:endParaRPr lang="en-US"/>
        </a:p>
      </dgm:t>
    </dgm:pt>
    <dgm:pt modelId="{74CE2564-2B34-4BAA-9FE8-18F7EFBAE159}" type="sibTrans" cxnId="{D8550C3A-919A-491C-970C-BEDFEB0C94C7}">
      <dgm:prSet/>
      <dgm:spPr/>
      <dgm:t>
        <a:bodyPr/>
        <a:lstStyle/>
        <a:p>
          <a:endParaRPr lang="en-US"/>
        </a:p>
      </dgm:t>
    </dgm:pt>
    <dgm:pt modelId="{ECB507F4-982C-45CE-863A-EFAAD16E4DB9}">
      <dgm:prSet custT="1"/>
      <dgm:spPr/>
      <dgm:t>
        <a:bodyPr/>
        <a:lstStyle/>
        <a:p>
          <a:pPr algn="ctr">
            <a:buNone/>
          </a:pPr>
          <a:r>
            <a:rPr kumimoji="0" lang="en-US" sz="4400" b="1" i="0" u="none" strike="noStrike" cap="none" spc="0" normalizeH="0" baseline="0" noProof="0" dirty="0" err="1">
              <a:ln>
                <a:solidFill>
                  <a:prstClr val="black"/>
                </a:solidFill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rPr>
            <a:t>dụng</a:t>
          </a:r>
          <a:r>
            <a:rPr kumimoji="0" lang="en-US" sz="4400" b="1" i="0" u="none" strike="noStrike" cap="none" spc="0" normalizeH="0" baseline="0" noProof="0" dirty="0">
              <a:ln>
                <a:solidFill>
                  <a:prstClr val="black"/>
                </a:solidFill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rPr>
            <a:t> </a:t>
          </a:r>
          <a:r>
            <a:rPr kumimoji="0" lang="en-US" sz="4400" b="1" i="0" u="none" strike="noStrike" cap="none" spc="0" normalizeH="0" baseline="0" noProof="0" dirty="0" err="1">
              <a:ln>
                <a:solidFill>
                  <a:prstClr val="black"/>
                </a:solidFill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rPr>
            <a:t>của</a:t>
          </a:r>
          <a:r>
            <a:rPr kumimoji="0" lang="en-US" sz="4400" b="1" i="0" u="none" strike="noStrike" cap="none" spc="0" normalizeH="0" baseline="0" noProof="0" dirty="0">
              <a:ln>
                <a:solidFill>
                  <a:prstClr val="black"/>
                </a:solidFill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rPr>
            <a:t> </a:t>
          </a:r>
          <a:r>
            <a:rPr kumimoji="0" lang="en-US" sz="4400" b="1" i="0" u="none" strike="noStrike" cap="none" spc="0" normalizeH="0" baseline="0" noProof="0" dirty="0" err="1">
              <a:ln>
                <a:solidFill>
                  <a:prstClr val="black"/>
                </a:solidFill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rPr>
            <a:t>mỗi</a:t>
          </a:r>
          <a:endParaRPr lang="vi-VN" sz="4400" dirty="0">
            <a:latin typeface="+mj-lt"/>
            <a:cs typeface="Times New Roman" pitchFamily="18" charset="0"/>
          </a:endParaRPr>
        </a:p>
      </dgm:t>
    </dgm:pt>
    <dgm:pt modelId="{4658C446-1C18-412A-B690-283898B2C057}" type="parTrans" cxnId="{0F935C68-D3E3-4DB7-8F93-7C9ADCC1976F}">
      <dgm:prSet/>
      <dgm:spPr/>
      <dgm:t>
        <a:bodyPr/>
        <a:lstStyle/>
        <a:p>
          <a:endParaRPr lang="en-US"/>
        </a:p>
      </dgm:t>
    </dgm:pt>
    <dgm:pt modelId="{BE0D8132-7BE5-4A13-9E5C-268252C16EC2}" type="sibTrans" cxnId="{0F935C68-D3E3-4DB7-8F93-7C9ADCC1976F}">
      <dgm:prSet/>
      <dgm:spPr/>
      <dgm:t>
        <a:bodyPr/>
        <a:lstStyle/>
        <a:p>
          <a:endParaRPr lang="en-US"/>
        </a:p>
      </dgm:t>
    </dgm:pt>
    <dgm:pt modelId="{2941B4BF-4843-4D8C-93CE-22B17B7C7BCC}">
      <dgm:prSet custT="1"/>
      <dgm:spPr/>
      <dgm:t>
        <a:bodyPr/>
        <a:lstStyle/>
        <a:p>
          <a:pPr algn="ctr">
            <a:buNone/>
          </a:pPr>
          <a:r>
            <a:rPr kumimoji="0" lang="en-US" sz="4400" b="1" i="0" u="none" strike="noStrike" cap="none" spc="0" normalizeH="0" baseline="0" noProof="0" dirty="0" err="1">
              <a:ln>
                <a:solidFill>
                  <a:prstClr val="black"/>
                </a:solidFill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rPr>
            <a:t>việc</a:t>
          </a:r>
          <a:r>
            <a:rPr kumimoji="0" lang="en-US" sz="4400" b="1" i="0" u="none" strike="noStrike" cap="none" spc="0" normalizeH="0" baseline="0" noProof="0" dirty="0">
              <a:ln>
                <a:solidFill>
                  <a:prstClr val="black"/>
                </a:solidFill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rPr>
            <a:t> </a:t>
          </a:r>
          <a:r>
            <a:rPr kumimoji="0" lang="en-US" sz="4400" b="1" i="0" u="none" strike="noStrike" cap="none" spc="0" normalizeH="0" baseline="0" noProof="0" dirty="0" err="1">
              <a:ln>
                <a:solidFill>
                  <a:prstClr val="black"/>
                </a:solidFill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rPr>
            <a:t>làm</a:t>
          </a:r>
          <a:r>
            <a:rPr kumimoji="0" lang="en-US" sz="4400" b="1" i="0" u="none" strike="noStrike" cap="none" spc="0" normalizeH="0" baseline="0" noProof="0" dirty="0">
              <a:ln>
                <a:solidFill>
                  <a:prstClr val="black"/>
                </a:solidFill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rPr>
            <a:t>? </a:t>
          </a:r>
          <a:endParaRPr lang="vi-VN" sz="4400" dirty="0">
            <a:latin typeface="+mj-lt"/>
            <a:cs typeface="Times New Roman" pitchFamily="18" charset="0"/>
          </a:endParaRPr>
        </a:p>
      </dgm:t>
    </dgm:pt>
    <dgm:pt modelId="{33403052-B845-47AB-8C17-EBB8351DABDA}" type="parTrans" cxnId="{3BEDA552-6509-4168-B989-D49F800F36D5}">
      <dgm:prSet/>
      <dgm:spPr/>
      <dgm:t>
        <a:bodyPr/>
        <a:lstStyle/>
        <a:p>
          <a:endParaRPr lang="en-US"/>
        </a:p>
      </dgm:t>
    </dgm:pt>
    <dgm:pt modelId="{F94C698F-66B0-4799-8EB3-7F1B4B5B6B83}" type="sibTrans" cxnId="{3BEDA552-6509-4168-B989-D49F800F36D5}">
      <dgm:prSet/>
      <dgm:spPr/>
      <dgm:t>
        <a:bodyPr/>
        <a:lstStyle/>
        <a:p>
          <a:endParaRPr lang="en-US"/>
        </a:p>
      </dgm:t>
    </dgm:pt>
    <dgm:pt modelId="{7450ACA7-CB77-4C5C-889A-D01C10F75CF4}" type="pres">
      <dgm:prSet presAssocID="{6C63CAFF-4D11-4A8E-8C2F-A098D7A7599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C24CC4-2D45-4785-AE1C-F9050ADBF639}" type="pres">
      <dgm:prSet presAssocID="{B81FFDE4-37E0-4398-A38C-A20AB7406FBB}" presName="composite" presStyleCnt="0"/>
      <dgm:spPr/>
    </dgm:pt>
    <dgm:pt modelId="{1FA54AD4-3594-4176-82CF-786C2CC26D62}" type="pres">
      <dgm:prSet presAssocID="{B81FFDE4-37E0-4398-A38C-A20AB7406FBB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432A67-9393-4BD4-9DF8-DFC3E3E003E9}" type="pres">
      <dgm:prSet presAssocID="{B81FFDE4-37E0-4398-A38C-A20AB7406FBB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2CCCF82-0D20-413E-B17F-9EA6EEE5C334}" type="presOf" srcId="{80BC9CD4-B6ED-4E9B-9C63-28988D51808F}" destId="{8C432A67-9393-4BD4-9DF8-DFC3E3E003E9}" srcOrd="0" destOrd="0" presId="urn:microsoft.com/office/officeart/2005/8/layout/chevron2"/>
    <dgm:cxn modelId="{F7BE2C68-D3F1-434D-A3DA-BB941AFBB594}" srcId="{6C63CAFF-4D11-4A8E-8C2F-A098D7A7599D}" destId="{B81FFDE4-37E0-4398-A38C-A20AB7406FBB}" srcOrd="0" destOrd="0" parTransId="{ADCA8967-9584-47A7-AA79-C7F8123CE735}" sibTransId="{36A29620-F57F-4589-BB35-742A53C19163}"/>
    <dgm:cxn modelId="{D8550C3A-919A-491C-970C-BEDFEB0C94C7}" srcId="{B81FFDE4-37E0-4398-A38C-A20AB7406FBB}" destId="{2BDA43F0-B3C5-4DAF-B694-88BD635863CB}" srcOrd="1" destOrd="0" parTransId="{44AB6500-175F-4143-B526-AADE6D9301F6}" sibTransId="{74CE2564-2B34-4BAA-9FE8-18F7EFBAE159}"/>
    <dgm:cxn modelId="{9F136FB8-5275-45D8-BF38-90C2826A01B5}" type="presOf" srcId="{6C63CAFF-4D11-4A8E-8C2F-A098D7A7599D}" destId="{7450ACA7-CB77-4C5C-889A-D01C10F75CF4}" srcOrd="0" destOrd="0" presId="urn:microsoft.com/office/officeart/2005/8/layout/chevron2"/>
    <dgm:cxn modelId="{52354B3A-1C53-4530-AC18-3A8BB3934797}" type="presOf" srcId="{2941B4BF-4843-4D8C-93CE-22B17B7C7BCC}" destId="{8C432A67-9393-4BD4-9DF8-DFC3E3E003E9}" srcOrd="0" destOrd="3" presId="urn:microsoft.com/office/officeart/2005/8/layout/chevron2"/>
    <dgm:cxn modelId="{884C10E2-1C47-4CAC-A955-B8F20F78DAAE}" type="presOf" srcId="{2BDA43F0-B3C5-4DAF-B694-88BD635863CB}" destId="{8C432A67-9393-4BD4-9DF8-DFC3E3E003E9}" srcOrd="0" destOrd="1" presId="urn:microsoft.com/office/officeart/2005/8/layout/chevron2"/>
    <dgm:cxn modelId="{3BEDA552-6509-4168-B989-D49F800F36D5}" srcId="{B81FFDE4-37E0-4398-A38C-A20AB7406FBB}" destId="{2941B4BF-4843-4D8C-93CE-22B17B7C7BCC}" srcOrd="3" destOrd="0" parTransId="{33403052-B845-47AB-8C17-EBB8351DABDA}" sibTransId="{F94C698F-66B0-4799-8EB3-7F1B4B5B6B83}"/>
    <dgm:cxn modelId="{B0F5F645-E7DB-4689-8833-B9874FA8AF12}" srcId="{B81FFDE4-37E0-4398-A38C-A20AB7406FBB}" destId="{80BC9CD4-B6ED-4E9B-9C63-28988D51808F}" srcOrd="0" destOrd="0" parTransId="{1EB01221-F285-4B21-96D4-E570EC3472BF}" sibTransId="{BB447631-007F-4598-BAD1-B601DF480596}"/>
    <dgm:cxn modelId="{655F9D3C-DB1A-41F8-996C-74D2B2196668}" type="presOf" srcId="{B81FFDE4-37E0-4398-A38C-A20AB7406FBB}" destId="{1FA54AD4-3594-4176-82CF-786C2CC26D62}" srcOrd="0" destOrd="0" presId="urn:microsoft.com/office/officeart/2005/8/layout/chevron2"/>
    <dgm:cxn modelId="{015F2117-AFC7-4288-ACC6-F165B26F92CB}" type="presOf" srcId="{ECB507F4-982C-45CE-863A-EFAAD16E4DB9}" destId="{8C432A67-9393-4BD4-9DF8-DFC3E3E003E9}" srcOrd="0" destOrd="2" presId="urn:microsoft.com/office/officeart/2005/8/layout/chevron2"/>
    <dgm:cxn modelId="{0F935C68-D3E3-4DB7-8F93-7C9ADCC1976F}" srcId="{B81FFDE4-37E0-4398-A38C-A20AB7406FBB}" destId="{ECB507F4-982C-45CE-863A-EFAAD16E4DB9}" srcOrd="2" destOrd="0" parTransId="{4658C446-1C18-412A-B690-283898B2C057}" sibTransId="{BE0D8132-7BE5-4A13-9E5C-268252C16EC2}"/>
    <dgm:cxn modelId="{A69F89F5-FBD1-441A-8208-31DD1622693C}" type="presParOf" srcId="{7450ACA7-CB77-4C5C-889A-D01C10F75CF4}" destId="{02C24CC4-2D45-4785-AE1C-F9050ADBF639}" srcOrd="0" destOrd="0" presId="urn:microsoft.com/office/officeart/2005/8/layout/chevron2"/>
    <dgm:cxn modelId="{2EE17EE7-2347-4808-8E45-F295B9CA2188}" type="presParOf" srcId="{02C24CC4-2D45-4785-AE1C-F9050ADBF639}" destId="{1FA54AD4-3594-4176-82CF-786C2CC26D62}" srcOrd="0" destOrd="0" presId="urn:microsoft.com/office/officeart/2005/8/layout/chevron2"/>
    <dgm:cxn modelId="{AD253301-2278-419D-997B-FBD74749B10D}" type="presParOf" srcId="{02C24CC4-2D45-4785-AE1C-F9050ADBF639}" destId="{8C432A67-9393-4BD4-9DF8-DFC3E3E003E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A54AD4-3594-4176-82CF-786C2CC26D62}">
      <dsp:nvSpPr>
        <dsp:cNvPr id="0" name=""/>
        <dsp:cNvSpPr/>
      </dsp:nvSpPr>
      <dsp:spPr>
        <a:xfrm rot="5400000">
          <a:off x="-611737" y="615725"/>
          <a:ext cx="4078247" cy="285477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kern="1200" dirty="0" err="1"/>
            <a:t>Nhiệm</a:t>
          </a:r>
          <a:r>
            <a:rPr lang="en-US" sz="5600" kern="1200" dirty="0"/>
            <a:t> </a:t>
          </a:r>
          <a:r>
            <a:rPr lang="en-US" sz="5600" kern="1200" dirty="0" err="1"/>
            <a:t>vụ</a:t>
          </a:r>
          <a:endParaRPr lang="vi-VN" sz="5600" kern="1200" dirty="0"/>
        </a:p>
      </dsp:txBody>
      <dsp:txXfrm rot="-5400000">
        <a:off x="1" y="1431375"/>
        <a:ext cx="2854773" cy="1223474"/>
      </dsp:txXfrm>
    </dsp:sp>
    <dsp:sp modelId="{8C432A67-9393-4BD4-9DF8-DFC3E3E003E9}">
      <dsp:nvSpPr>
        <dsp:cNvPr id="0" name=""/>
        <dsp:cNvSpPr/>
      </dsp:nvSpPr>
      <dsp:spPr>
        <a:xfrm rot="5400000">
          <a:off x="4053386" y="-1194624"/>
          <a:ext cx="2650861" cy="50480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27940" rIns="27940" bIns="27940" numCol="1" spcCol="1270" anchor="ctr" anchorCtr="0">
          <a:noAutofit/>
        </a:bodyPr>
        <a:lstStyle/>
        <a:p>
          <a:pPr marL="285750" lvl="1" indent="-285750" algn="ctr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n-US" sz="4400" b="1" i="0" u="none" strike="noStrike" kern="1200" cap="none" spc="0" normalizeH="0" baseline="0" noProof="0" dirty="0" err="1">
              <a:ln>
                <a:solidFill>
                  <a:prstClr val="black"/>
                </a:solidFill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rPr>
            <a:t>Nêu</a:t>
          </a:r>
          <a:r>
            <a:rPr kumimoji="0" lang="en-US" sz="44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rPr>
            <a:t> </a:t>
          </a:r>
          <a:r>
            <a:rPr kumimoji="0" lang="en-US" sz="4400" b="1" i="0" u="none" strike="noStrike" kern="1200" cap="none" spc="0" normalizeH="0" baseline="0" noProof="0" dirty="0" err="1">
              <a:ln>
                <a:solidFill>
                  <a:prstClr val="black"/>
                </a:solidFill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rPr>
            <a:t>việc</a:t>
          </a:r>
          <a:r>
            <a:rPr kumimoji="0" lang="en-US" sz="44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rPr>
            <a:t> </a:t>
          </a:r>
          <a:r>
            <a:rPr kumimoji="0" lang="en-US" sz="4400" b="1" i="0" u="none" strike="noStrike" kern="1200" cap="none" spc="0" normalizeH="0" baseline="0" noProof="0" dirty="0" err="1">
              <a:ln>
                <a:solidFill>
                  <a:prstClr val="black"/>
                </a:solidFill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rPr>
            <a:t>làm</a:t>
          </a:r>
          <a:endParaRPr lang="vi-VN" sz="4400" kern="1200" dirty="0">
            <a:latin typeface="+mj-lt"/>
            <a:cs typeface="Times New Roman" pitchFamily="18" charset="0"/>
          </a:endParaRPr>
        </a:p>
        <a:p>
          <a:pPr marL="285750" lvl="1" indent="-285750" algn="ctr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n-US" sz="4400" b="1" i="0" u="none" strike="noStrike" kern="1200" cap="none" spc="0" normalizeH="0" baseline="0" noProof="0" dirty="0" err="1">
              <a:ln>
                <a:solidFill>
                  <a:prstClr val="black"/>
                </a:solidFill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rPr>
            <a:t>trong</a:t>
          </a:r>
          <a:r>
            <a:rPr kumimoji="0" lang="en-US" sz="44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rPr>
            <a:t> </a:t>
          </a:r>
          <a:r>
            <a:rPr kumimoji="0" lang="en-US" sz="4400" b="1" i="0" u="none" strike="noStrike" kern="1200" cap="none" spc="0" normalizeH="0" baseline="0" noProof="0" dirty="0" err="1">
              <a:ln>
                <a:solidFill>
                  <a:prstClr val="black"/>
                </a:solidFill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rPr>
            <a:t>tranh</a:t>
          </a:r>
          <a:r>
            <a:rPr kumimoji="0" lang="en-US" sz="44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rPr>
            <a:t>, </a:t>
          </a:r>
          <a:r>
            <a:rPr kumimoji="0" lang="en-US" sz="4400" b="1" i="0" u="none" strike="noStrike" kern="1200" cap="none" spc="0" normalizeH="0" baseline="0" noProof="0" dirty="0" err="1">
              <a:ln>
                <a:solidFill>
                  <a:prstClr val="black"/>
                </a:solidFill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rPr>
            <a:t>tác</a:t>
          </a:r>
          <a:endParaRPr lang="vi-VN" sz="4400" kern="1200" dirty="0">
            <a:latin typeface="+mj-lt"/>
            <a:cs typeface="Times New Roman" pitchFamily="18" charset="0"/>
          </a:endParaRPr>
        </a:p>
        <a:p>
          <a:pPr marL="285750" lvl="1" indent="-285750" algn="ctr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n-US" sz="4400" b="1" i="0" u="none" strike="noStrike" kern="1200" cap="none" spc="0" normalizeH="0" baseline="0" noProof="0" dirty="0" err="1">
              <a:ln>
                <a:solidFill>
                  <a:prstClr val="black"/>
                </a:solidFill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rPr>
            <a:t>dụng</a:t>
          </a:r>
          <a:r>
            <a:rPr kumimoji="0" lang="en-US" sz="44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rPr>
            <a:t> </a:t>
          </a:r>
          <a:r>
            <a:rPr kumimoji="0" lang="en-US" sz="4400" b="1" i="0" u="none" strike="noStrike" kern="1200" cap="none" spc="0" normalizeH="0" baseline="0" noProof="0" dirty="0" err="1">
              <a:ln>
                <a:solidFill>
                  <a:prstClr val="black"/>
                </a:solidFill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rPr>
            <a:t>của</a:t>
          </a:r>
          <a:r>
            <a:rPr kumimoji="0" lang="en-US" sz="44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rPr>
            <a:t> </a:t>
          </a:r>
          <a:r>
            <a:rPr kumimoji="0" lang="en-US" sz="4400" b="1" i="0" u="none" strike="noStrike" kern="1200" cap="none" spc="0" normalizeH="0" baseline="0" noProof="0" dirty="0" err="1">
              <a:ln>
                <a:solidFill>
                  <a:prstClr val="black"/>
                </a:solidFill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rPr>
            <a:t>mỗi</a:t>
          </a:r>
          <a:endParaRPr lang="vi-VN" sz="4400" kern="1200" dirty="0">
            <a:latin typeface="+mj-lt"/>
            <a:cs typeface="Times New Roman" pitchFamily="18" charset="0"/>
          </a:endParaRPr>
        </a:p>
        <a:p>
          <a:pPr marL="285750" lvl="1" indent="-285750" algn="ctr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n-US" sz="4400" b="1" i="0" u="none" strike="noStrike" kern="1200" cap="none" spc="0" normalizeH="0" baseline="0" noProof="0" dirty="0" err="1">
              <a:ln>
                <a:solidFill>
                  <a:prstClr val="black"/>
                </a:solidFill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rPr>
            <a:t>việc</a:t>
          </a:r>
          <a:r>
            <a:rPr kumimoji="0" lang="en-US" sz="44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rPr>
            <a:t> </a:t>
          </a:r>
          <a:r>
            <a:rPr kumimoji="0" lang="en-US" sz="4400" b="1" i="0" u="none" strike="noStrike" kern="1200" cap="none" spc="0" normalizeH="0" baseline="0" noProof="0" dirty="0" err="1">
              <a:ln>
                <a:solidFill>
                  <a:prstClr val="black"/>
                </a:solidFill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rPr>
            <a:t>làm</a:t>
          </a:r>
          <a:r>
            <a:rPr kumimoji="0" lang="en-US" sz="44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rPr>
            <a:t>? </a:t>
          </a:r>
          <a:endParaRPr lang="vi-VN" sz="4400" kern="1200" dirty="0">
            <a:latin typeface="+mj-lt"/>
            <a:cs typeface="Times New Roman" pitchFamily="18" charset="0"/>
          </a:endParaRPr>
        </a:p>
      </dsp:txBody>
      <dsp:txXfrm rot="-5400000">
        <a:off x="2854774" y="133392"/>
        <a:ext cx="4918682" cy="23920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BCB2BA-09A3-4E38-815D-C7F6912E0604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59F05-DD04-4D96-BA9B-C3F47DA4C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950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>
            <a:extLst>
              <a:ext uri="{FF2B5EF4-FFF2-40B4-BE49-F238E27FC236}">
                <a16:creationId xmlns:a16="http://schemas.microsoft.com/office/drawing/2014/main" id="{78007B22-33A5-4E09-B943-5AFB5A8CE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>
            <a:extLst>
              <a:ext uri="{FF2B5EF4-FFF2-40B4-BE49-F238E27FC236}">
                <a16:creationId xmlns:a16="http://schemas.microsoft.com/office/drawing/2014/main" id="{E1F1D32A-0D6D-45C8-9A6E-055A426D12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>
            <a:extLst>
              <a:ext uri="{FF2B5EF4-FFF2-40B4-BE49-F238E27FC236}">
                <a16:creationId xmlns:a16="http://schemas.microsoft.com/office/drawing/2014/main" id="{029A8592-CE8C-4050-B1DF-491E7652F2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406272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66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47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33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56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04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81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89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155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7858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00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61E65416-D1DB-4D68-AF54-BC73B7C65757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408554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8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3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33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88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2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82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39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33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63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00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97932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218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/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/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416225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417565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3731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4757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338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2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04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66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08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1D975FD2-A7F8-45CA-9E52-4B928F94C528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857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65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77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18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28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71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72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90786B-46E6-43E4-AB7B-89DAEC1A0F28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3579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90786B-46E6-43E4-AB7B-89DAEC1A0F28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3072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90786B-46E6-43E4-AB7B-89DAEC1A0F28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996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908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90786B-46E6-43E4-AB7B-89DAEC1A0F28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79CF9B-C3EA-499E-9A1D-B558E794E5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005000" y="-11582400"/>
            <a:ext cx="6858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26E7F0B-E2F6-46A5-90C7-79930C2D0B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4200" y="434182"/>
            <a:ext cx="6858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76DE3B8-2177-4388-9924-F76AA34401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13000" y="16893382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3923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90786B-46E6-43E4-AB7B-89DAEC1A0F28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637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90786B-46E6-43E4-AB7B-89DAEC1A0F28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8877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90786B-46E6-43E4-AB7B-89DAEC1A0F28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4636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90786B-46E6-43E4-AB7B-89DAEC1A0F28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8711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90786B-46E6-43E4-AB7B-89DAEC1A0F28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2559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90786B-46E6-43E4-AB7B-89DAEC1A0F28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42872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90786B-46E6-43E4-AB7B-89DAEC1A0F28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1E9F89B-F421-455A-9212-27966ACE0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550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31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3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96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0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2359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939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4960B-8EB7-408F-BA3A-97CC01F7057A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636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4775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2025/3/13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115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528CF908-0611-A43F-BEB3-6F4CE749AF8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9896" y="103830"/>
            <a:ext cx="1539439" cy="153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14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3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3.xml"/><Relationship Id="rId6" Type="http://schemas.microsoft.com/office/2007/relationships/hdphoto" Target="../media/hdphoto4.wdp"/><Relationship Id="rId5" Type="http://schemas.openxmlformats.org/officeDocument/2006/relationships/image" Target="../media/image18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3.xml"/><Relationship Id="rId6" Type="http://schemas.microsoft.com/office/2007/relationships/hdphoto" Target="../media/hdphoto6.wdp"/><Relationship Id="rId5" Type="http://schemas.openxmlformats.org/officeDocument/2006/relationships/image" Target="../media/image35.png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3.xml"/><Relationship Id="rId6" Type="http://schemas.microsoft.com/office/2007/relationships/hdphoto" Target="../media/hdphoto4.wdp"/><Relationship Id="rId5" Type="http://schemas.openxmlformats.org/officeDocument/2006/relationships/image" Target="../media/image18.png"/><Relationship Id="rId4" Type="http://schemas.microsoft.com/office/2007/relationships/hdphoto" Target="../media/hdphoto3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2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71"/>
          <a:stretch/>
        </p:blipFill>
        <p:spPr bwMode="auto">
          <a:xfrm>
            <a:off x="-141890" y="0"/>
            <a:ext cx="1233389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8ACDF13-0CC5-4F70-8B30-8C6C2A3776E7}"/>
              </a:ext>
            </a:extLst>
          </p:cNvPr>
          <p:cNvSpPr/>
          <p:nvPr/>
        </p:nvSpPr>
        <p:spPr>
          <a:xfrm>
            <a:off x="766917" y="729265"/>
            <a:ext cx="10323870" cy="5465057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id="{C3C5A48A-D810-486F-AF5F-48E8EF9F4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70" b="90000" l="10000" r="98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8127" y="2537175"/>
            <a:ext cx="4308022" cy="4652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Hình ảnh Nhân Vật Hoạt Hình Bóng Rổ PNG Miễn Phí Tải Về - Lovepik">
            <a:extLst>
              <a:ext uri="{FF2B5EF4-FFF2-40B4-BE49-F238E27FC236}">
                <a16:creationId xmlns:a16="http://schemas.microsoft.com/office/drawing/2014/main" id="{24FF0B18-B0EF-42FF-A578-A6EF66ADD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7250" l="10000" r="90000">
                        <a14:foregroundMark x1="29417" y1="15833" x2="32583" y2="20250"/>
                        <a14:foregroundMark x1="30083" y1="12667" x2="35833" y2="19500"/>
                        <a14:foregroundMark x1="32417" y1="11917" x2="39250" y2="18583"/>
                        <a14:foregroundMark x1="24750" y1="16750" x2="31250" y2="23917"/>
                        <a14:foregroundMark x1="34000" y1="29417" x2="43417" y2="46167"/>
                        <a14:foregroundMark x1="42500" y1="42500" x2="56083" y2="45250"/>
                        <a14:foregroundMark x1="57917" y1="40917" x2="61583" y2="41167"/>
                        <a14:foregroundMark x1="28500" y1="16583" x2="34667" y2="20250"/>
                        <a14:foregroundMark x1="25750" y1="14000" x2="28250" y2="14917"/>
                        <a14:foregroundMark x1="51250" y1="39500" x2="52833" y2="57250"/>
                        <a14:foregroundMark x1="49833" y1="49917" x2="53500" y2="59083"/>
                        <a14:foregroundMark x1="45750" y1="93583" x2="45750" y2="89917"/>
                        <a14:foregroundMark x1="46417" y1="91000" x2="46417" y2="97250"/>
                        <a14:foregroundMark x1="64750" y1="87833" x2="66833" y2="93333"/>
                        <a14:foregroundMark x1="67333" y1="90833" x2="68250" y2="93583"/>
                        <a14:foregroundMark x1="60667" y1="68500" x2="65750" y2="86417"/>
                        <a14:foregroundMark x1="65750" y1="86417" x2="65750" y2="86417"/>
                        <a14:foregroundMark x1="48667" y1="71250" x2="45750" y2="90083"/>
                        <a14:foregroundMark x1="45750" y1="90083" x2="45250" y2="91250"/>
                        <a14:foregroundMark x1="51417" y1="51917" x2="52417" y2="58417"/>
                        <a14:foregroundMark x1="49583" y1="54750" x2="51250" y2="59083"/>
                        <a14:foregroundMark x1="58833" y1="51500" x2="61333" y2="55833"/>
                        <a14:foregroundMark x1="58083" y1="50833" x2="60000" y2="56750"/>
                        <a14:foregroundMark x1="59083" y1="40250" x2="62250" y2="33333"/>
                        <a14:foregroundMark x1="62250" y1="33333" x2="62250" y2="33333"/>
                        <a14:foregroundMark x1="65250" y1="26917" x2="64083" y2="38167"/>
                        <a14:foregroundMark x1="56500" y1="25500" x2="60167" y2="25250"/>
                        <a14:foregroundMark x1="63417" y1="25500" x2="67333" y2="25500"/>
                        <a14:foregroundMark x1="64333" y1="23667" x2="66833" y2="25083"/>
                        <a14:foregroundMark x1="66167" y1="23000" x2="67333" y2="24333"/>
                        <a14:foregroundMark x1="57667" y1="61167" x2="57667" y2="63250"/>
                        <a14:foregroundMark x1="53750" y1="46917" x2="53750" y2="46917"/>
                        <a14:foregroundMark x1="50083" y1="35667" x2="52583" y2="43917"/>
                        <a14:foregroundMark x1="59500" y1="42750" x2="63833" y2="41833"/>
                        <a14:foregroundMark x1="37917" y1="31000" x2="37917" y2="30333"/>
                        <a14:foregroundMark x1="38583" y1="29667" x2="38583" y2="29917"/>
                        <a14:foregroundMark x1="38083" y1="30833" x2="39250" y2="29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700" y="1201326"/>
            <a:ext cx="5820291" cy="582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D53C9F-0115-1D16-C5B3-E00EB116C5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0244" y="3535696"/>
            <a:ext cx="8205927" cy="21764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D007B56-F7C4-C65E-BB95-13A3A60762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07652" y="1781732"/>
            <a:ext cx="4383404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4004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3"/>
          <a:stretch/>
        </p:blipFill>
        <p:spPr bwMode="auto">
          <a:xfrm>
            <a:off x="0" y="2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9520153-83A7-4857-B0C1-0077EAF6EF57}"/>
              </a:ext>
            </a:extLst>
          </p:cNvPr>
          <p:cNvSpPr/>
          <p:nvPr/>
        </p:nvSpPr>
        <p:spPr>
          <a:xfrm>
            <a:off x="3076691" y="398427"/>
            <a:ext cx="6038617" cy="1501055"/>
          </a:xfrm>
          <a:prstGeom prst="roundRect">
            <a:avLst>
              <a:gd name="adj" fmla="val 18479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2" descr="Hạnh Phúc Dễ Thương Cậu Bé Chơi Bóng Rổ Xe Lửa Hình minh họa Sẵn có - Tải  xuống Hình ảnh Ngay bây giờ - Dễ thương, Hoạt động, Hình minh họa - iStock">
            <a:extLst>
              <a:ext uri="{FF2B5EF4-FFF2-40B4-BE49-F238E27FC236}">
                <a16:creationId xmlns:a16="http://schemas.microsoft.com/office/drawing/2014/main" id="{868B9DB4-AAFE-4066-947A-624FC3A68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3137" y1="26471" x2="49837" y2="35621"/>
                        <a14:foregroundMark x1="50490" y1="27124" x2="57026" y2="32353"/>
                        <a14:foregroundMark x1="36601" y1="29739" x2="50000" y2="32026"/>
                        <a14:foregroundMark x1="46728" y1="50781" x2="47712" y2="54248"/>
                        <a14:foregroundMark x1="44636" y1="43408" x2="44761" y2="43850"/>
                        <a14:foregroundMark x1="40523" y1="28922" x2="44275" y2="42137"/>
                        <a14:foregroundMark x1="55229" y1="52451" x2="57190" y2="57353"/>
                        <a14:foregroundMark x1="53431" y1="33660" x2="54739" y2="44118"/>
                        <a14:foregroundMark x1="39706" y1="81209" x2="39706" y2="81209"/>
                        <a14:backgroundMark x1="46242" y1="43464" x2="46895" y2="45915"/>
                        <a14:backgroundMark x1="45915" y1="46405" x2="46242" y2="50817"/>
                        <a14:backgroundMark x1="43301" y1="44118" x2="44608" y2="434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511" y="1875834"/>
            <a:ext cx="4892565" cy="489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ạnh Phúc Dễ Thương Trẻ Em Cô Gái Chơi Bóng Rổ Xe Lửa Hình minh họa Sẵn có  - Tải xuống Hình ảnh Ngay bây giờ - iStock">
            <a:extLst>
              <a:ext uri="{FF2B5EF4-FFF2-40B4-BE49-F238E27FC236}">
                <a16:creationId xmlns:a16="http://schemas.microsoft.com/office/drawing/2014/main" id="{23166226-2BB2-45B2-B22C-7FB6470F5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135" b="89904" l="9856" r="89904">
                        <a14:foregroundMark x1="44231" y1="21394" x2="64663" y2="34856"/>
                        <a14:foregroundMark x1="42788" y1="27644" x2="46875" y2="30288"/>
                        <a14:foregroundMark x1="34375" y1="9135" x2="41346" y2="10817"/>
                        <a14:foregroundMark x1="46635" y1="52644" x2="49519" y2="64423"/>
                        <a14:foregroundMark x1="45433" y1="25481" x2="46635" y2="30048"/>
                        <a14:foregroundMark x1="44952" y1="25721" x2="49279" y2="32933"/>
                        <a14:foregroundMark x1="46154" y1="40144" x2="46154" y2="401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6670" y="1502170"/>
            <a:ext cx="5582546" cy="558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black and orange text&#10;&#10;Description automatically generated">
            <a:extLst>
              <a:ext uri="{FF2B5EF4-FFF2-40B4-BE49-F238E27FC236}">
                <a16:creationId xmlns:a16="http://schemas.microsoft.com/office/drawing/2014/main" id="{772899DE-D324-5015-7BB6-AD3CCBE285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760" y="243191"/>
            <a:ext cx="8310880" cy="200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3193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3"/>
          <a:stretch/>
        </p:blipFill>
        <p:spPr bwMode="auto">
          <a:xfrm>
            <a:off x="0" y="-15766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CAB505A-1E3D-4337-A1A0-2A6AA984D697}"/>
              </a:ext>
            </a:extLst>
          </p:cNvPr>
          <p:cNvSpPr/>
          <p:nvPr/>
        </p:nvSpPr>
        <p:spPr>
          <a:xfrm>
            <a:off x="283779" y="189186"/>
            <a:ext cx="11366938" cy="644809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矩形 4">
            <a:extLst>
              <a:ext uri="{FF2B5EF4-FFF2-40B4-BE49-F238E27FC236}">
                <a16:creationId xmlns:a16="http://schemas.microsoft.com/office/drawing/2014/main" id="{13EA029E-FC0F-CFA3-6C42-3C633851F19F}"/>
              </a:ext>
            </a:extLst>
          </p:cNvPr>
          <p:cNvSpPr/>
          <p:nvPr/>
        </p:nvSpPr>
        <p:spPr>
          <a:xfrm>
            <a:off x="274658" y="175153"/>
            <a:ext cx="11516139" cy="623823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AC6E59-CCF6-6106-D7DE-62D77D47C4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43" y="1822621"/>
            <a:ext cx="2808115" cy="33553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90E9C24-F7A1-CBBC-34B5-D6B8EFC5BD91}"/>
              </a:ext>
            </a:extLst>
          </p:cNvPr>
          <p:cNvSpPr txBox="1"/>
          <p:nvPr/>
        </p:nvSpPr>
        <p:spPr>
          <a:xfrm>
            <a:off x="3105151" y="1092623"/>
            <a:ext cx="78981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Kể những việc làm có lợi cho cơ quan vận động?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070349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3"/>
          <a:stretch/>
        </p:blipFill>
        <p:spPr bwMode="auto">
          <a:xfrm>
            <a:off x="0" y="-15766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CAB505A-1E3D-4337-A1A0-2A6AA984D697}"/>
              </a:ext>
            </a:extLst>
          </p:cNvPr>
          <p:cNvSpPr/>
          <p:nvPr/>
        </p:nvSpPr>
        <p:spPr>
          <a:xfrm>
            <a:off x="283779" y="189186"/>
            <a:ext cx="11366938" cy="644809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A0B953A-1E4F-0C95-5169-88CBED67B006}"/>
              </a:ext>
            </a:extLst>
          </p:cNvPr>
          <p:cNvGrpSpPr/>
          <p:nvPr/>
        </p:nvGrpSpPr>
        <p:grpSpPr>
          <a:xfrm>
            <a:off x="1205230" y="493145"/>
            <a:ext cx="9782175" cy="4038600"/>
            <a:chOff x="774124" y="1527354"/>
            <a:chExt cx="6293857" cy="4038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154BF15-806B-393D-9EFF-C8AF66830C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4124" y="1527354"/>
              <a:ext cx="6293857" cy="40386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F37AA74-7C1F-F35F-2BFC-62679C7C719F}"/>
                </a:ext>
              </a:extLst>
            </p:cNvPr>
            <p:cNvSpPr txBox="1"/>
            <p:nvPr/>
          </p:nvSpPr>
          <p:spPr>
            <a:xfrm>
              <a:off x="1192132" y="1906395"/>
              <a:ext cx="5777795" cy="641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3200" b="1" i="1" dirty="0" err="1">
                  <a:solidFill>
                    <a:srgbClr val="FF0000"/>
                  </a:solidFill>
                  <a:latin typeface="Calibri" panose="020F0502020204030204" pitchFamily="34" charset="0"/>
                  <a:ea typeface="Yu Mincho" panose="02020400000000000000" pitchFamily="18" charset="-128"/>
                  <a:cs typeface="Calibri" panose="020F0502020204030204" pitchFamily="34" charset="0"/>
                </a:rPr>
                <a:t>N</a:t>
              </a:r>
              <a:r>
                <a:rPr lang="en-US" sz="3200" b="1" i="1" dirty="0" err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Yu Mincho" panose="02020400000000000000" pitchFamily="18" charset="-128"/>
                  <a:cs typeface="Calibri" panose="020F0502020204030204" pitchFamily="34" charset="0"/>
                </a:rPr>
                <a:t>hững</a:t>
              </a:r>
              <a:r>
                <a:rPr lang="en-US" sz="3200" b="1" i="1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Yu Mincho" panose="02020400000000000000" pitchFamily="18" charset="-128"/>
                  <a:cs typeface="Calibri" panose="020F0502020204030204" pitchFamily="34" charset="0"/>
                </a:rPr>
                <a:t> </a:t>
              </a:r>
              <a:r>
                <a:rPr lang="en-US" sz="3200" b="1" i="1" dirty="0" err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Yu Mincho" panose="02020400000000000000" pitchFamily="18" charset="-128"/>
                  <a:cs typeface="Calibri" panose="020F0502020204030204" pitchFamily="34" charset="0"/>
                </a:rPr>
                <a:t>việc</a:t>
              </a:r>
              <a:r>
                <a:rPr lang="en-US" sz="3200" b="1" i="1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Yu Mincho" panose="02020400000000000000" pitchFamily="18" charset="-128"/>
                  <a:cs typeface="Calibri" panose="020F0502020204030204" pitchFamily="34" charset="0"/>
                </a:rPr>
                <a:t> </a:t>
              </a:r>
              <a:r>
                <a:rPr lang="en-US" sz="3200" b="1" i="1" dirty="0" err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Yu Mincho" panose="02020400000000000000" pitchFamily="18" charset="-128"/>
                  <a:cs typeface="Calibri" panose="020F0502020204030204" pitchFamily="34" charset="0"/>
                </a:rPr>
                <a:t>làm</a:t>
              </a:r>
              <a:r>
                <a:rPr lang="en-US" sz="3200" b="1" i="1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Yu Mincho" panose="02020400000000000000" pitchFamily="18" charset="-128"/>
                  <a:cs typeface="Calibri" panose="020F0502020204030204" pitchFamily="34" charset="0"/>
                </a:rPr>
                <a:t> </a:t>
              </a:r>
              <a:r>
                <a:rPr lang="en-US" sz="3200" b="1" i="1" dirty="0" err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Yu Mincho" panose="02020400000000000000" pitchFamily="18" charset="-128"/>
                  <a:cs typeface="Calibri" panose="020F0502020204030204" pitchFamily="34" charset="0"/>
                </a:rPr>
                <a:t>có</a:t>
              </a:r>
              <a:r>
                <a:rPr lang="en-US" sz="3200" b="1" i="1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Yu Mincho" panose="02020400000000000000" pitchFamily="18" charset="-128"/>
                  <a:cs typeface="Calibri" panose="020F0502020204030204" pitchFamily="34" charset="0"/>
                </a:rPr>
                <a:t> </a:t>
              </a:r>
              <a:r>
                <a:rPr lang="en-US" sz="3200" b="1" i="1" dirty="0" err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Yu Mincho" panose="02020400000000000000" pitchFamily="18" charset="-128"/>
                  <a:cs typeface="Calibri" panose="020F0502020204030204" pitchFamily="34" charset="0"/>
                </a:rPr>
                <a:t>lợi</a:t>
              </a:r>
              <a:r>
                <a:rPr lang="en-US" sz="3200" b="1" i="1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Yu Mincho" panose="02020400000000000000" pitchFamily="18" charset="-128"/>
                  <a:cs typeface="Calibri" panose="020F0502020204030204" pitchFamily="34" charset="0"/>
                </a:rPr>
                <a:t> </a:t>
              </a:r>
              <a:r>
                <a:rPr lang="en-US" sz="3200" b="1" i="1" dirty="0" err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Yu Mincho" panose="02020400000000000000" pitchFamily="18" charset="-128"/>
                  <a:cs typeface="Calibri" panose="020F0502020204030204" pitchFamily="34" charset="0"/>
                </a:rPr>
                <a:t>cho</a:t>
              </a:r>
              <a:r>
                <a:rPr lang="en-US" sz="3200" b="1" i="1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Yu Mincho" panose="02020400000000000000" pitchFamily="18" charset="-128"/>
                  <a:cs typeface="Calibri" panose="020F0502020204030204" pitchFamily="34" charset="0"/>
                </a:rPr>
                <a:t> </a:t>
              </a:r>
              <a:r>
                <a:rPr lang="en-US" sz="3200" b="1" i="1" dirty="0" err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Yu Mincho" panose="02020400000000000000" pitchFamily="18" charset="-128"/>
                  <a:cs typeface="Calibri" panose="020F0502020204030204" pitchFamily="34" charset="0"/>
                </a:rPr>
                <a:t>cơ</a:t>
              </a:r>
              <a:r>
                <a:rPr lang="en-US" sz="3200" b="1" i="1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Yu Mincho" panose="02020400000000000000" pitchFamily="18" charset="-128"/>
                  <a:cs typeface="Calibri" panose="020F0502020204030204" pitchFamily="34" charset="0"/>
                </a:rPr>
                <a:t> </a:t>
              </a:r>
              <a:r>
                <a:rPr lang="en-US" sz="3200" b="1" i="1" dirty="0" err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Yu Mincho" panose="02020400000000000000" pitchFamily="18" charset="-128"/>
                  <a:cs typeface="Calibri" panose="020F0502020204030204" pitchFamily="34" charset="0"/>
                </a:rPr>
                <a:t>quan</a:t>
              </a:r>
              <a:r>
                <a:rPr lang="en-US" sz="3200" b="1" i="1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Yu Mincho" panose="02020400000000000000" pitchFamily="18" charset="-128"/>
                  <a:cs typeface="Calibri" panose="020F0502020204030204" pitchFamily="34" charset="0"/>
                </a:rPr>
                <a:t> </a:t>
              </a:r>
              <a:r>
                <a:rPr lang="en-US" sz="3200" b="1" i="1" dirty="0" err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Yu Mincho" panose="02020400000000000000" pitchFamily="18" charset="-128"/>
                  <a:cs typeface="Calibri" panose="020F0502020204030204" pitchFamily="34" charset="0"/>
                </a:rPr>
                <a:t>vận</a:t>
              </a:r>
              <a:r>
                <a:rPr lang="en-US" sz="3200" b="1" i="1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Yu Mincho" panose="02020400000000000000" pitchFamily="18" charset="-128"/>
                  <a:cs typeface="Calibri" panose="020F0502020204030204" pitchFamily="34" charset="0"/>
                </a:rPr>
                <a:t> </a:t>
              </a:r>
              <a:r>
                <a:rPr lang="en-US" sz="3200" b="1" i="1" dirty="0" err="1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Yu Mincho" panose="02020400000000000000" pitchFamily="18" charset="-128"/>
                  <a:cs typeface="Calibri" panose="020F0502020204030204" pitchFamily="34" charset="0"/>
                </a:rPr>
                <a:t>động</a:t>
              </a:r>
              <a:r>
                <a:rPr lang="en-US" sz="3200" b="1" i="1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Yu Mincho" panose="02020400000000000000" pitchFamily="18" charset="-128"/>
                  <a:cs typeface="Calibri" panose="020F0502020204030204" pitchFamily="34" charset="0"/>
                </a:rPr>
                <a:t>.</a:t>
              </a:r>
              <a:endParaRPr lang="en-US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8E4745F-0F64-37D6-72C6-76EBA35BDE11}"/>
                </a:ext>
              </a:extLst>
            </p:cNvPr>
            <p:cNvSpPr txBox="1"/>
            <p:nvPr/>
          </p:nvSpPr>
          <p:spPr>
            <a:xfrm>
              <a:off x="986192" y="2872206"/>
              <a:ext cx="57777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CC34194-351C-B82A-13E3-303D6E2BED02}"/>
              </a:ext>
            </a:extLst>
          </p:cNvPr>
          <p:cNvGrpSpPr/>
          <p:nvPr/>
        </p:nvGrpSpPr>
        <p:grpSpPr>
          <a:xfrm>
            <a:off x="3986244" y="3812434"/>
            <a:ext cx="3916499" cy="2746185"/>
            <a:chOff x="1197026" y="4232126"/>
            <a:chExt cx="3751815" cy="263071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6F92EA8-6A48-E0D5-B8FA-E3D8A1374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01180" y="4246637"/>
              <a:ext cx="2047661" cy="26162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F7EC6C4-FAC1-C1A9-3839-2CD2203C9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97026" y="4232126"/>
              <a:ext cx="1811038" cy="2616200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50173407-FC62-3937-EBAD-B780EC6EE4C8}"/>
              </a:ext>
            </a:extLst>
          </p:cNvPr>
          <p:cNvSpPr txBox="1"/>
          <p:nvPr/>
        </p:nvSpPr>
        <p:spPr>
          <a:xfrm>
            <a:off x="2080369" y="1580822"/>
            <a:ext cx="83299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Tập thể dục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4613D0-5435-A539-F40A-263BD5AD1E33}"/>
              </a:ext>
            </a:extLst>
          </p:cNvPr>
          <p:cNvSpPr txBox="1"/>
          <p:nvPr/>
        </p:nvSpPr>
        <p:spPr>
          <a:xfrm>
            <a:off x="2080369" y="2133272"/>
            <a:ext cx="83299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 uống đủ chất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ECAD32-3F06-B5CD-BAEB-408764B881C2}"/>
              </a:ext>
            </a:extLst>
          </p:cNvPr>
          <p:cNvSpPr txBox="1"/>
          <p:nvPr/>
        </p:nvSpPr>
        <p:spPr>
          <a:xfrm>
            <a:off x="2070844" y="2628572"/>
            <a:ext cx="83299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Ngồi học đúng tư thế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97FC05C-2B99-E038-2BE7-8E452A64E072}"/>
              </a:ext>
            </a:extLst>
          </p:cNvPr>
          <p:cNvSpPr txBox="1"/>
          <p:nvPr/>
        </p:nvSpPr>
        <p:spPr>
          <a:xfrm>
            <a:off x="2070844" y="3142922"/>
            <a:ext cx="83299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vi-VN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ẩn thận khi chơi thể thao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0156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3"/>
          <a:stretch/>
        </p:blipFill>
        <p:spPr bwMode="auto">
          <a:xfrm>
            <a:off x="0" y="2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Bóng rổ miễn phí tiền bản Quyền, phim Hoạt hình, Cổ phiếu nhiếp ảnh - thể  dục thể thao phiếu. png tải về - Miễn phí trong suốt Cậu Bé png Tải về.">
            <a:extLst>
              <a:ext uri="{FF2B5EF4-FFF2-40B4-BE49-F238E27FC236}">
                <a16:creationId xmlns:a16="http://schemas.microsoft.com/office/drawing/2014/main" id="{36F1FC64-377E-40E6-97AE-4DB3B85ED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00" b="99125" l="10000" r="90000">
                        <a14:foregroundMark x1="46222" y1="8000" x2="52889" y2="21625"/>
                        <a14:foregroundMark x1="53556" y1="9250" x2="64000" y2="25000"/>
                        <a14:foregroundMark x1="49889" y1="2500" x2="60444" y2="4375"/>
                        <a14:foregroundMark x1="53333" y1="17750" x2="59444" y2="27625"/>
                        <a14:foregroundMark x1="54778" y1="19125" x2="58444" y2="24125"/>
                        <a14:foregroundMark x1="57667" y1="16750" x2="64222" y2="21125"/>
                        <a14:foregroundMark x1="63111" y1="17000" x2="64000" y2="18375"/>
                        <a14:foregroundMark x1="58444" y1="24625" x2="57778" y2="34000"/>
                        <a14:foregroundMark x1="19222" y1="81875" x2="22111" y2="92625"/>
                        <a14:foregroundMark x1="22667" y1="78875" x2="22667" y2="92125"/>
                        <a14:foregroundMark x1="21889" y1="80250" x2="27778" y2="76125"/>
                        <a14:foregroundMark x1="27778" y1="76125" x2="27778" y2="76125"/>
                        <a14:foregroundMark x1="45111" y1="85500" x2="48000" y2="96125"/>
                        <a14:foregroundMark x1="45556" y1="92875" x2="50111" y2="97500"/>
                        <a14:foregroundMark x1="48444" y1="93125" x2="57556" y2="96750"/>
                        <a14:foregroundMark x1="57556" y1="96750" x2="59111" y2="96750"/>
                        <a14:foregroundMark x1="50111" y1="95375" x2="51667" y2="99125"/>
                        <a14:foregroundMark x1="46444" y1="95125" x2="49667" y2="98625"/>
                        <a14:foregroundMark x1="45556" y1="95875" x2="45778" y2="98125"/>
                        <a14:foregroundMark x1="43333" y1="96125" x2="44333" y2="97500"/>
                        <a14:foregroundMark x1="33889" y1="47125" x2="40444" y2="59125"/>
                        <a14:foregroundMark x1="50889" y1="23500" x2="53333" y2="5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10" y="1931353"/>
            <a:ext cx="5143031" cy="457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ô gái chơi bóng rổ nền trắng - Trả phí Bản quyền Một lần Bóng rổ - Môn thể thao đồng đội vectơ sẵn có">
            <a:extLst>
              <a:ext uri="{FF2B5EF4-FFF2-40B4-BE49-F238E27FC236}">
                <a16:creationId xmlns:a16="http://schemas.microsoft.com/office/drawing/2014/main" id="{1DE4BC26-8D3E-4327-A508-E8D1CCD25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44" b="96094" l="1713" r="98155">
                        <a14:foregroundMark x1="34256" y1="3711" x2="56917" y2="8008"/>
                        <a14:foregroundMark x1="37681" y1="2539" x2="50988" y2="9863"/>
                        <a14:foregroundMark x1="8169" y1="47852" x2="23715" y2="50098"/>
                        <a14:foregroundMark x1="1713" y1="48242" x2="5402" y2="48730"/>
                        <a14:foregroundMark x1="89460" y1="82324" x2="89855" y2="92871"/>
                        <a14:foregroundMark x1="92227" y1="79297" x2="94730" y2="84375"/>
                        <a14:foregroundMark x1="96047" y1="79492" x2="92754" y2="91797"/>
                        <a14:foregroundMark x1="92754" y1="91797" x2="88538" y2="94043"/>
                        <a14:foregroundMark x1="86034" y1="92871" x2="90777" y2="94043"/>
                        <a14:foregroundMark x1="36495" y1="93066" x2="53228" y2="96094"/>
                        <a14:foregroundMark x1="47036" y1="92383" x2="58498" y2="92676"/>
                        <a14:foregroundMark x1="45191" y1="93555" x2="50461" y2="94043"/>
                        <a14:foregroundMark x1="92622" y1="77930" x2="98155" y2="80273"/>
                        <a14:foregroundMark x1="97892" y1="78809" x2="96311" y2="85938"/>
                        <a14:foregroundMark x1="65349" y1="68457" x2="78393" y2="72852"/>
                        <a14:foregroundMark x1="69302" y1="68457" x2="77075" y2="72168"/>
                        <a14:foregroundMark x1="72991" y1="67773" x2="76153" y2="70996"/>
                        <a14:foregroundMark x1="71542" y1="67383" x2="72991" y2="70117"/>
                        <a14:foregroundMark x1="46640" y1="95605" x2="59157" y2="96094"/>
                        <a14:foregroundMark x1="37022" y1="8984" x2="44269" y2="22949"/>
                        <a14:foregroundMark x1="45718" y1="2734" x2="56653" y2="6934"/>
                        <a14:foregroundMark x1="50988" y1="23438" x2="54150" y2="58398"/>
                        <a14:foregroundMark x1="59420" y1="61816" x2="59420" y2="618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869" y="1975784"/>
            <a:ext cx="3595094" cy="485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9520153-83A7-4857-B0C1-0077EAF6EF57}"/>
              </a:ext>
            </a:extLst>
          </p:cNvPr>
          <p:cNvSpPr/>
          <p:nvPr/>
        </p:nvSpPr>
        <p:spPr>
          <a:xfrm>
            <a:off x="3076691" y="398427"/>
            <a:ext cx="6038617" cy="1501055"/>
          </a:xfrm>
          <a:prstGeom prst="roundRect">
            <a:avLst>
              <a:gd name="adj" fmla="val 18479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CB90C7-BC94-7A11-269D-0EF70F276E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85165" y="694892"/>
            <a:ext cx="5145470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2018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3"/>
          <a:stretch/>
        </p:blipFill>
        <p:spPr bwMode="auto">
          <a:xfrm>
            <a:off x="0" y="-15766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CAB505A-1E3D-4337-A1A0-2A6AA984D697}"/>
              </a:ext>
            </a:extLst>
          </p:cNvPr>
          <p:cNvSpPr/>
          <p:nvPr/>
        </p:nvSpPr>
        <p:spPr>
          <a:xfrm>
            <a:off x="283779" y="189186"/>
            <a:ext cx="11366938" cy="644809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F3C2E92-F665-3D00-D294-8DAE08B6ED51}"/>
              </a:ext>
            </a:extLst>
          </p:cNvPr>
          <p:cNvSpPr/>
          <p:nvPr/>
        </p:nvSpPr>
        <p:spPr>
          <a:xfrm>
            <a:off x="535572" y="513271"/>
            <a:ext cx="10650588" cy="1112788"/>
          </a:xfrm>
          <a:prstGeom prst="roundRect">
            <a:avLst/>
          </a:prstGeom>
          <a:ln w="38100">
            <a:solidFill>
              <a:srgbClr val="92D050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</a:rPr>
              <a:t>1. Quan sát hình sau và giải thích vì sao tay bạn Minh phải b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</a:rPr>
              <a:t>ó</a:t>
            </a:r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</a:rPr>
              <a:t> bột.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字魂59号-创粗黑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A4ECAA-5122-9082-43D2-2A1D57091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433" y="1914525"/>
            <a:ext cx="2673950" cy="39555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D551CF6-6B1F-DA39-60FC-B3B895EECA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5574" y="1975626"/>
            <a:ext cx="3610101" cy="40213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CD90CF0-38D2-59F6-02C3-4B73EFBD9D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3965" y="1908951"/>
            <a:ext cx="3711229" cy="404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9765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51" t="16074" r="11519" b="15079"/>
          <a:stretch/>
        </p:blipFill>
        <p:spPr>
          <a:xfrm>
            <a:off x="5962651" y="885825"/>
            <a:ext cx="5928212" cy="50997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34150" y="1836024"/>
            <a:ext cx="46873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Vì</a:t>
            </a:r>
            <a:r>
              <a:rPr kumimoji="0" lang="en-US" sz="400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sao</a:t>
            </a:r>
            <a:r>
              <a:rPr kumimoji="0" lang="en-US" sz="400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tay</a:t>
            </a:r>
            <a:r>
              <a:rPr kumimoji="0" lang="en-US" sz="400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Minh </a:t>
            </a:r>
            <a:r>
              <a:rPr kumimoji="0" lang="en-US" sz="400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phải</a:t>
            </a:r>
            <a:r>
              <a:rPr kumimoji="0" lang="en-US" sz="400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bó</a:t>
            </a:r>
            <a:r>
              <a:rPr kumimoji="0" lang="en-US" sz="400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bột</a:t>
            </a:r>
            <a:r>
              <a:rPr kumimoji="0" lang="en-US" sz="400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2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67" t="15000" r="30666" b="14667"/>
          <a:stretch/>
        </p:blipFill>
        <p:spPr>
          <a:xfrm flipH="1">
            <a:off x="597201" y="402805"/>
            <a:ext cx="5799716" cy="599607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1274579">
            <a:off x="2140234" y="3769118"/>
            <a:ext cx="17241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B3FC09-9DC4-4ED1-AA94-82B086B3BDFF}"/>
              </a:ext>
            </a:extLst>
          </p:cNvPr>
          <p:cNvSpPr txBox="1"/>
          <p:nvPr/>
        </p:nvSpPr>
        <p:spPr>
          <a:xfrm>
            <a:off x="6419850" y="3131424"/>
            <a:ext cx="48482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360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Bác sỹ đã nêu nguyên nhân và cách điều trị như thế nào?</a:t>
            </a:r>
            <a:endParaRPr kumimoji="0" lang="en-US" sz="360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95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3"/>
          <a:stretch/>
        </p:blipFill>
        <p:spPr bwMode="auto">
          <a:xfrm>
            <a:off x="0" y="-15766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CAB505A-1E3D-4337-A1A0-2A6AA984D697}"/>
              </a:ext>
            </a:extLst>
          </p:cNvPr>
          <p:cNvSpPr/>
          <p:nvPr/>
        </p:nvSpPr>
        <p:spPr>
          <a:xfrm>
            <a:off x="283779" y="189186"/>
            <a:ext cx="11366938" cy="644809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Hand,okay,thumb - Transparent Background Teacher Cartoon Png , Free  Transparent Clipart - ClipartKey">
            <a:extLst>
              <a:ext uri="{FF2B5EF4-FFF2-40B4-BE49-F238E27FC236}">
                <a16:creationId xmlns:a16="http://schemas.microsoft.com/office/drawing/2014/main" id="{857EF4CA-0DEA-60AE-410B-A273812DA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63" y="3343275"/>
            <a:ext cx="3277109" cy="3018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2">
            <a:extLst>
              <a:ext uri="{FF2B5EF4-FFF2-40B4-BE49-F238E27FC236}">
                <a16:creationId xmlns:a16="http://schemas.microsoft.com/office/drawing/2014/main" id="{33D7C501-7FBC-4ABE-C9D4-FD13B063C123}"/>
              </a:ext>
            </a:extLst>
          </p:cNvPr>
          <p:cNvSpPr/>
          <p:nvPr/>
        </p:nvSpPr>
        <p:spPr>
          <a:xfrm>
            <a:off x="2451875" y="804775"/>
            <a:ext cx="9006700" cy="2553891"/>
          </a:xfrm>
          <a:prstGeom prst="wedgeRoundRectCallout">
            <a:avLst>
              <a:gd name="adj1" fmla="val -55326"/>
              <a:gd name="adj2" fmla="val 50350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9pPr>
          </a:lstStyle>
          <a:p>
            <a:pPr marL="571500" lvl="0" indent="-5715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vi-VN" altLang="en-US" sz="3600" dirty="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Minh đi đá bóng và bị ngã gãy tay.</a:t>
            </a:r>
            <a:endParaRPr lang="en-US" altLang="en-US" sz="3600" dirty="0">
              <a:solidFill>
                <a:srgbClr val="000000"/>
              </a:solidFill>
              <a:latin typeface="Calibri" panose="020F0502020204030204" pitchFamily="34" charset="0"/>
              <a:ea typeface="Microsoft YaHei" panose="020B0503020204020204" pitchFamily="34" charset="-122"/>
              <a:cs typeface="Calibri" panose="020F0502020204030204" pitchFamily="34" charset="0"/>
            </a:endParaRPr>
          </a:p>
          <a:p>
            <a:pPr marL="571500" lvl="0" indent="-5715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vi-VN" altLang="en-US" sz="3600" dirty="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Mẹ Minh đã đưa bạn gặp bác sĩ tìm ra nguyên nhân tay bị gãy xương nên phải bó bột và nghỉ ngơi trong thời gian dài.</a:t>
            </a:r>
            <a:endParaRPr kumimoji="0" lang="vi-V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Calibri" panose="020F050202020403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7C3526C-F7C4-797A-C042-C99E188D5AFE}"/>
              </a:ext>
            </a:extLst>
          </p:cNvPr>
          <p:cNvGrpSpPr/>
          <p:nvPr/>
        </p:nvGrpSpPr>
        <p:grpSpPr>
          <a:xfrm>
            <a:off x="4400550" y="3676649"/>
            <a:ext cx="6276469" cy="2491807"/>
            <a:chOff x="1002433" y="1908951"/>
            <a:chExt cx="10312761" cy="408805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7ED6AA5-1B45-1F79-397C-17514054B7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02433" y="1914525"/>
              <a:ext cx="2673950" cy="395557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B82E1FD-8B87-0A2B-1BF3-9238C484F7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95574" y="1975626"/>
              <a:ext cx="3610101" cy="402138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59EE671-6CBF-EBEF-3D20-9ACCA657B6A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03965" y="1908951"/>
              <a:ext cx="3711229" cy="40441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51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1737705"/>
            <a:ext cx="12191999" cy="3967171"/>
          </a:xfrm>
          <a:prstGeom prst="rect">
            <a:avLst/>
          </a:prstGeom>
        </p:spPr>
      </p:pic>
      <p:pic>
        <p:nvPicPr>
          <p:cNvPr id="23" name="Mây 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27" name="Mặt trời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8" name="Bả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870" y="1014562"/>
            <a:ext cx="9226828" cy="4864380"/>
          </a:xfrm>
          <a:prstGeom prst="rect">
            <a:avLst/>
          </a:prstGeom>
        </p:spPr>
      </p:pic>
      <p:pic>
        <p:nvPicPr>
          <p:cNvPr id="5" name="bkgr 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>
            <a:fillRect/>
          </a:stretch>
        </p:blipFill>
        <p:spPr>
          <a:xfrm>
            <a:off x="0" y="5293360"/>
            <a:ext cx="12192000" cy="1594839"/>
          </a:xfrm>
          <a:prstGeom prst="rect">
            <a:avLst/>
          </a:prstGeom>
        </p:spPr>
      </p:pic>
      <p:pic>
        <p:nvPicPr>
          <p:cNvPr id="11" name="bóng bay 1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3" name="bóng bay 2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5" name="bóng bay 3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21" name="Mây 1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5" name="Mây 4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18" name="Luyện đọc từ khó">
            <a:extLst>
              <a:ext uri="{FF2B5EF4-FFF2-40B4-BE49-F238E27FC236}">
                <a16:creationId xmlns:a16="http://schemas.microsoft.com/office/drawing/2014/main" id="{34E286F2-A59C-4CC5-BE78-169752D54AB7}"/>
              </a:ext>
            </a:extLst>
          </p:cNvPr>
          <p:cNvSpPr txBox="1"/>
          <p:nvPr/>
        </p:nvSpPr>
        <p:spPr>
          <a:xfrm>
            <a:off x="2082603" y="2093500"/>
            <a:ext cx="80267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800" b="1" dirty="0">
                <a:solidFill>
                  <a:prstClr val="white"/>
                </a:solidFill>
                <a:latin typeface="Calibri"/>
              </a:rPr>
              <a:t>Theo em, cần chú ý điều gì khi chơi thể thao để bảo vệ cơ quan vận động?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3"/>
          <a:stretch/>
        </p:blipFill>
        <p:spPr bwMode="auto">
          <a:xfrm>
            <a:off x="0" y="-15766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CAB505A-1E3D-4337-A1A0-2A6AA984D697}"/>
              </a:ext>
            </a:extLst>
          </p:cNvPr>
          <p:cNvSpPr/>
          <p:nvPr/>
        </p:nvSpPr>
        <p:spPr>
          <a:xfrm>
            <a:off x="283779" y="189186"/>
            <a:ext cx="11366938" cy="644809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A picture containing outdoor, ground, person, way&#10;&#10;Description automatically generated">
            <a:extLst>
              <a:ext uri="{FF2B5EF4-FFF2-40B4-BE49-F238E27FC236}">
                <a16:creationId xmlns:a16="http://schemas.microsoft.com/office/drawing/2014/main" id="{72935D55-D570-4DA3-99E6-A4727BB6D0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674" y="423354"/>
            <a:ext cx="6638925" cy="464724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DBE9AE3-E225-1B49-8810-6B855D3ADB2D}"/>
              </a:ext>
            </a:extLst>
          </p:cNvPr>
          <p:cNvSpPr/>
          <p:nvPr/>
        </p:nvSpPr>
        <p:spPr>
          <a:xfrm>
            <a:off x="1844039" y="5355590"/>
            <a:ext cx="8515351" cy="94514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92D050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</a:rPr>
              <a:t>Nên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</a:rPr>
              <a:t>khởi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</a:rPr>
              <a:t>động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</a:rPr>
              <a:t>trước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</a:rPr>
              <a:t>khi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</a:rPr>
              <a:t>tập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</a:rPr>
              <a:t>thể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</a:rPr>
              <a:t> thao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字魂59号-创粗黑"/>
            </a:endParaRPr>
          </a:p>
        </p:txBody>
      </p:sp>
    </p:spTree>
    <p:extLst>
      <p:ext uri="{BB962C8B-B14F-4D97-AF65-F5344CB8AC3E}">
        <p14:creationId xmlns:p14="http://schemas.microsoft.com/office/powerpoint/2010/main" val="9995462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3"/>
          <a:stretch/>
        </p:blipFill>
        <p:spPr bwMode="auto">
          <a:xfrm>
            <a:off x="0" y="-15766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CAB505A-1E3D-4337-A1A0-2A6AA984D697}"/>
              </a:ext>
            </a:extLst>
          </p:cNvPr>
          <p:cNvSpPr/>
          <p:nvPr/>
        </p:nvSpPr>
        <p:spPr>
          <a:xfrm>
            <a:off x="283779" y="189186"/>
            <a:ext cx="11366938" cy="644809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285FE63-B99C-9ADF-D90B-1C3DE25C6EF6}"/>
              </a:ext>
            </a:extLst>
          </p:cNvPr>
          <p:cNvSpPr/>
          <p:nvPr/>
        </p:nvSpPr>
        <p:spPr>
          <a:xfrm>
            <a:off x="2777490" y="5686424"/>
            <a:ext cx="6362700" cy="710833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92D050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Dùng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đồ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bảo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vệ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đầu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gối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字魂59号-创粗黑"/>
              <a:cs typeface="+mn-cs"/>
            </a:endParaRPr>
          </a:p>
        </p:txBody>
      </p:sp>
      <p:pic>
        <p:nvPicPr>
          <p:cNvPr id="4" name="Picture 3" descr="A picture containing tree, outdoor, road, person&#10;&#10;Description automatically generated">
            <a:extLst>
              <a:ext uri="{FF2B5EF4-FFF2-40B4-BE49-F238E27FC236}">
                <a16:creationId xmlns:a16="http://schemas.microsoft.com/office/drawing/2014/main" id="{9FDF0089-313A-57F4-477F-4C9D9B3BC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035" y="622667"/>
            <a:ext cx="7437120" cy="495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0277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3"/>
          <a:stretch/>
        </p:blipFill>
        <p:spPr bwMode="auto">
          <a:xfrm>
            <a:off x="0" y="2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9520153-83A7-4857-B0C1-0077EAF6EF57}"/>
              </a:ext>
            </a:extLst>
          </p:cNvPr>
          <p:cNvSpPr/>
          <p:nvPr/>
        </p:nvSpPr>
        <p:spPr>
          <a:xfrm>
            <a:off x="3076691" y="398427"/>
            <a:ext cx="6038617" cy="1501055"/>
          </a:xfrm>
          <a:prstGeom prst="roundRect">
            <a:avLst>
              <a:gd name="adj" fmla="val 18479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2" descr="Hạnh Phúc Dễ Thương Cậu Bé Chơi Bóng Rổ Xe Lửa Hình minh họa Sẵn có - Tải  xuống Hình ảnh Ngay bây giờ - Dễ thương, Hoạt động, Hình minh họa - iStock">
            <a:extLst>
              <a:ext uri="{FF2B5EF4-FFF2-40B4-BE49-F238E27FC236}">
                <a16:creationId xmlns:a16="http://schemas.microsoft.com/office/drawing/2014/main" id="{868B9DB4-AAFE-4066-947A-624FC3A68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3137" y1="26471" x2="49837" y2="35621"/>
                        <a14:foregroundMark x1="50490" y1="27124" x2="57026" y2="32353"/>
                        <a14:foregroundMark x1="36601" y1="29739" x2="50000" y2="32026"/>
                        <a14:foregroundMark x1="46728" y1="50781" x2="47712" y2="54248"/>
                        <a14:foregroundMark x1="44636" y1="43408" x2="44761" y2="43850"/>
                        <a14:foregroundMark x1="40523" y1="28922" x2="44275" y2="42137"/>
                        <a14:foregroundMark x1="55229" y1="52451" x2="57190" y2="57353"/>
                        <a14:foregroundMark x1="53431" y1="33660" x2="54739" y2="44118"/>
                        <a14:foregroundMark x1="39706" y1="81209" x2="39706" y2="81209"/>
                        <a14:backgroundMark x1="46242" y1="43464" x2="46895" y2="45915"/>
                        <a14:backgroundMark x1="45915" y1="46405" x2="46242" y2="50817"/>
                        <a14:backgroundMark x1="43301" y1="44118" x2="44608" y2="434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511" y="1875834"/>
            <a:ext cx="4892565" cy="489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ạnh Phúc Dễ Thương Trẻ Em Cô Gái Chơi Bóng Rổ Xe Lửa Hình minh họa Sẵn có  - Tải xuống Hình ảnh Ngay bây giờ - iStock">
            <a:extLst>
              <a:ext uri="{FF2B5EF4-FFF2-40B4-BE49-F238E27FC236}">
                <a16:creationId xmlns:a16="http://schemas.microsoft.com/office/drawing/2014/main" id="{23166226-2BB2-45B2-B22C-7FB6470F5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135" b="89904" l="9856" r="89904">
                        <a14:foregroundMark x1="44231" y1="21394" x2="64663" y2="34856"/>
                        <a14:foregroundMark x1="42788" y1="27644" x2="46875" y2="30288"/>
                        <a14:foregroundMark x1="34375" y1="9135" x2="41346" y2="10817"/>
                        <a14:foregroundMark x1="46635" y1="52644" x2="49519" y2="64423"/>
                        <a14:foregroundMark x1="45433" y1="25481" x2="46635" y2="30048"/>
                        <a14:foregroundMark x1="44952" y1="25721" x2="49279" y2="32933"/>
                        <a14:foregroundMark x1="46154" y1="40144" x2="46154" y2="401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6670" y="1502170"/>
            <a:ext cx="5582546" cy="558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847C1F5-FBD0-0E43-BEAC-F3918BE84F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4215" y="452951"/>
            <a:ext cx="5145470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5841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3"/>
          <a:stretch/>
        </p:blipFill>
        <p:spPr bwMode="auto">
          <a:xfrm>
            <a:off x="0" y="-15766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CAB505A-1E3D-4337-A1A0-2A6AA984D697}"/>
              </a:ext>
            </a:extLst>
          </p:cNvPr>
          <p:cNvSpPr/>
          <p:nvPr/>
        </p:nvSpPr>
        <p:spPr>
          <a:xfrm>
            <a:off x="283779" y="189186"/>
            <a:ext cx="11366938" cy="644809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4C8E18B-1A3C-9BF0-7742-C992F1F93099}"/>
              </a:ext>
            </a:extLst>
          </p:cNvPr>
          <p:cNvSpPr/>
          <p:nvPr/>
        </p:nvSpPr>
        <p:spPr>
          <a:xfrm>
            <a:off x="996315" y="5436235"/>
            <a:ext cx="9624060" cy="94514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92D050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Lựa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chọn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môn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thể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thao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phù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hợp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với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lứa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tuổi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字魂59号-创粗黑"/>
              <a:cs typeface="+mn-cs"/>
            </a:endParaRPr>
          </a:p>
        </p:txBody>
      </p:sp>
      <p:pic>
        <p:nvPicPr>
          <p:cNvPr id="6" name="Picture 5" descr="A picture containing sky, ground, outdoor, athletic game&#10;&#10;Description automatically generated">
            <a:extLst>
              <a:ext uri="{FF2B5EF4-FFF2-40B4-BE49-F238E27FC236}">
                <a16:creationId xmlns:a16="http://schemas.microsoft.com/office/drawing/2014/main" id="{6EF6B24D-A168-E169-E1ED-BEF7EEA796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399" y="438918"/>
            <a:ext cx="7237095" cy="460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6431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ext, chat or text message&#10;&#10;Description automatically generated">
            <a:extLst>
              <a:ext uri="{FF2B5EF4-FFF2-40B4-BE49-F238E27FC236}">
                <a16:creationId xmlns:a16="http://schemas.microsoft.com/office/drawing/2014/main" id="{576E75F2-6C30-4050-8763-DD9550274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479719"/>
            <a:ext cx="10905066" cy="3898560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43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3"/>
          <a:stretch/>
        </p:blipFill>
        <p:spPr bwMode="auto">
          <a:xfrm>
            <a:off x="0" y="-15766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CAB505A-1E3D-4337-A1A0-2A6AA984D697}"/>
              </a:ext>
            </a:extLst>
          </p:cNvPr>
          <p:cNvSpPr/>
          <p:nvPr/>
        </p:nvSpPr>
        <p:spPr>
          <a:xfrm>
            <a:off x="283778" y="189186"/>
            <a:ext cx="11641521" cy="644809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C89DF5D-AF31-E2B3-F608-BD82A598211D}"/>
              </a:ext>
            </a:extLst>
          </p:cNvPr>
          <p:cNvSpPr/>
          <p:nvPr/>
        </p:nvSpPr>
        <p:spPr>
          <a:xfrm>
            <a:off x="487947" y="755841"/>
            <a:ext cx="10983432" cy="111278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92D050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3600" dirty="0">
                <a:solidFill>
                  <a:prstClr val="black"/>
                </a:solidFill>
                <a:latin typeface="Calibri" panose="020F0502020204030204" pitchFamily="34" charset="0"/>
              </a:rPr>
              <a:t>Quan sát hình dưới đây và nêu các việc làm cần thiết để chăm sóc, bảo vệ cơ quan vận động.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字魂59号-创粗黑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6CD1E4-F284-E18C-7FEB-571BE6B00D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826" y="2145029"/>
            <a:ext cx="5456749" cy="27328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3A997B-0E2D-0CFA-E5C3-D9ADA95D96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775" y="2083738"/>
            <a:ext cx="5356348" cy="268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3223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3"/>
          <a:stretch/>
        </p:blipFill>
        <p:spPr bwMode="auto">
          <a:xfrm>
            <a:off x="0" y="-15766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CAB505A-1E3D-4337-A1A0-2A6AA984D697}"/>
              </a:ext>
            </a:extLst>
          </p:cNvPr>
          <p:cNvSpPr/>
          <p:nvPr/>
        </p:nvSpPr>
        <p:spPr>
          <a:xfrm>
            <a:off x="283779" y="189186"/>
            <a:ext cx="11366938" cy="644809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6" descr="Hình ảnh học sinh nam nữ cầm quyển sách - PNG">
            <a:extLst>
              <a:ext uri="{FF2B5EF4-FFF2-40B4-BE49-F238E27FC236}">
                <a16:creationId xmlns:a16="http://schemas.microsoft.com/office/drawing/2014/main" id="{1C5DC2C8-BB79-2354-ADE8-39F0F8E49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3476158"/>
            <a:ext cx="3901188" cy="260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BDDEFD-22C7-4200-0FF3-ED1F097CBFFE}"/>
              </a:ext>
            </a:extLst>
          </p:cNvPr>
          <p:cNvSpPr txBox="1"/>
          <p:nvPr/>
        </p:nvSpPr>
        <p:spPr>
          <a:xfrm>
            <a:off x="7658100" y="2625556"/>
            <a:ext cx="336232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THẢO LUẬN NHÓM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78062F4E-12E2-F6F0-5600-4E2E0A8838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8532120"/>
              </p:ext>
            </p:extLst>
          </p:nvPr>
        </p:nvGraphicFramePr>
        <p:xfrm>
          <a:off x="511797" y="1370120"/>
          <a:ext cx="7902860" cy="4086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406618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Graphic spid="13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3"/>
          <a:stretch/>
        </p:blipFill>
        <p:spPr bwMode="auto">
          <a:xfrm>
            <a:off x="0" y="-15766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CAB505A-1E3D-4337-A1A0-2A6AA984D697}"/>
              </a:ext>
            </a:extLst>
          </p:cNvPr>
          <p:cNvSpPr/>
          <p:nvPr/>
        </p:nvSpPr>
        <p:spPr>
          <a:xfrm>
            <a:off x="283779" y="189186"/>
            <a:ext cx="11366938" cy="644809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26B9FE-4E28-8B32-77B9-7D492D03D8A8}"/>
              </a:ext>
            </a:extLst>
          </p:cNvPr>
          <p:cNvSpPr txBox="1"/>
          <p:nvPr/>
        </p:nvSpPr>
        <p:spPr>
          <a:xfrm>
            <a:off x="5572124" y="2932473"/>
            <a:ext cx="5667375" cy="214526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 rtlCol="0">
            <a:spAutoFit/>
          </a:bodyPr>
          <a:lstStyle/>
          <a:p>
            <a:pPr marL="571500" lvl="0" indent="-571500" algn="just">
              <a:buFont typeface="Arial" panose="020B0604020202020204" pitchFamily="34" charset="0"/>
              <a:buChar char="•"/>
              <a:defRPr/>
            </a:pPr>
            <a:r>
              <a:rPr lang="vi-VN" sz="4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2 bạn nhỏ đang chơi cầu lông giúp rèn luyện sức khỏe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F7D8C4-B7EE-D25E-76BD-4AB55DF9A2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0016" y="581026"/>
            <a:ext cx="7088253" cy="9541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D61A49-6487-8A56-FC62-D5A29B4A02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312" y="2262187"/>
            <a:ext cx="4524375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8390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3"/>
          <a:stretch/>
        </p:blipFill>
        <p:spPr bwMode="auto">
          <a:xfrm>
            <a:off x="0" y="-15766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CAB505A-1E3D-4337-A1A0-2A6AA984D697}"/>
              </a:ext>
            </a:extLst>
          </p:cNvPr>
          <p:cNvSpPr/>
          <p:nvPr/>
        </p:nvSpPr>
        <p:spPr>
          <a:xfrm>
            <a:off x="283779" y="189186"/>
            <a:ext cx="11366938" cy="644809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26B9FE-4E28-8B32-77B9-7D492D03D8A8}"/>
              </a:ext>
            </a:extLst>
          </p:cNvPr>
          <p:cNvSpPr txBox="1"/>
          <p:nvPr/>
        </p:nvSpPr>
        <p:spPr>
          <a:xfrm>
            <a:off x="5572124" y="2932473"/>
            <a:ext cx="5667375" cy="214526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 rtlCol="0">
            <a:spAutoFit/>
          </a:bodyPr>
          <a:lstStyle/>
          <a:p>
            <a:pPr marL="571500" lvl="0" indent="-571500" algn="just">
              <a:buFont typeface="Arial" panose="020B0604020202020204" pitchFamily="34" charset="0"/>
              <a:buChar char="•"/>
              <a:defRPr/>
            </a:pPr>
            <a:r>
              <a:rPr lang="vi-VN" sz="4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Bạn nam ngồi học đúng tư thế tránh vẹo cột sống</a:t>
            </a:r>
            <a:r>
              <a:rPr lang="en-US" sz="4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.</a:t>
            </a:r>
            <a:endParaRPr lang="vi-VN" sz="4000" dirty="0">
              <a:solidFill>
                <a:prstClr val="black"/>
              </a:solidFill>
              <a:latin typeface="Calibri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F7D8C4-B7EE-D25E-76BD-4AB55DF9A2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0016" y="581026"/>
            <a:ext cx="7088253" cy="9541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266503-3A46-BB98-468F-66CE6820E5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337" y="2152650"/>
            <a:ext cx="4467225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0599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3"/>
          <a:stretch/>
        </p:blipFill>
        <p:spPr bwMode="auto">
          <a:xfrm>
            <a:off x="0" y="-15766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CAB505A-1E3D-4337-A1A0-2A6AA984D697}"/>
              </a:ext>
            </a:extLst>
          </p:cNvPr>
          <p:cNvSpPr/>
          <p:nvPr/>
        </p:nvSpPr>
        <p:spPr>
          <a:xfrm>
            <a:off x="283779" y="189186"/>
            <a:ext cx="11366938" cy="644809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26B9FE-4E28-8B32-77B9-7D492D03D8A8}"/>
              </a:ext>
            </a:extLst>
          </p:cNvPr>
          <p:cNvSpPr txBox="1"/>
          <p:nvPr/>
        </p:nvSpPr>
        <p:spPr>
          <a:xfrm>
            <a:off x="5572124" y="2932473"/>
            <a:ext cx="5667375" cy="214526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 rtlCol="0">
            <a:spAutoFit/>
          </a:bodyPr>
          <a:lstStyle/>
          <a:p>
            <a:pPr marL="571500" lvl="0" indent="-571500" algn="just">
              <a:buFont typeface="Arial" panose="020B0604020202020204" pitchFamily="34" charset="0"/>
              <a:buChar char="•"/>
              <a:defRPr/>
            </a:pPr>
            <a:r>
              <a:rPr lang="vi-VN" sz="4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Bạn nữ ăn uống đủ chất giúp cơ thể khỏe mạnh</a:t>
            </a:r>
            <a:r>
              <a:rPr lang="en-US" sz="4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.</a:t>
            </a:r>
            <a:endParaRPr lang="vi-VN" sz="4000" dirty="0">
              <a:solidFill>
                <a:prstClr val="black"/>
              </a:solidFill>
              <a:latin typeface="Calibri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F7D8C4-B7EE-D25E-76BD-4AB55DF9A2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0016" y="581026"/>
            <a:ext cx="7088253" cy="9541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838567-6A96-D1CF-E6E6-E037AED180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237" y="1895475"/>
            <a:ext cx="4429125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9519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3"/>
          <a:stretch/>
        </p:blipFill>
        <p:spPr bwMode="auto">
          <a:xfrm>
            <a:off x="0" y="-15766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CAB505A-1E3D-4337-A1A0-2A6AA984D697}"/>
              </a:ext>
            </a:extLst>
          </p:cNvPr>
          <p:cNvSpPr/>
          <p:nvPr/>
        </p:nvSpPr>
        <p:spPr>
          <a:xfrm>
            <a:off x="283779" y="189186"/>
            <a:ext cx="11366938" cy="644809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26B9FE-4E28-8B32-77B9-7D492D03D8A8}"/>
              </a:ext>
            </a:extLst>
          </p:cNvPr>
          <p:cNvSpPr txBox="1"/>
          <p:nvPr/>
        </p:nvSpPr>
        <p:spPr>
          <a:xfrm>
            <a:off x="5572124" y="2932473"/>
            <a:ext cx="5667375" cy="214526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 rtlCol="0">
            <a:spAutoFit/>
          </a:bodyPr>
          <a:lstStyle/>
          <a:p>
            <a:pPr marL="571500" lvl="0" indent="-571500" algn="just">
              <a:buFont typeface="Arial" panose="020B0604020202020204" pitchFamily="34" charset="0"/>
              <a:buChar char="•"/>
              <a:defRPr/>
            </a:pPr>
            <a:r>
              <a:rPr lang="vi-VN" sz="4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Hai bạn đội mũ, đeo bảo vệ đầu gối khi tập xe đạp</a:t>
            </a:r>
            <a:r>
              <a:rPr lang="en-US" sz="4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.</a:t>
            </a:r>
            <a:endParaRPr lang="vi-VN" sz="4000" dirty="0">
              <a:solidFill>
                <a:prstClr val="black"/>
              </a:solidFill>
              <a:latin typeface="Calibri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F7D8C4-B7EE-D25E-76BD-4AB55DF9A2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0016" y="581026"/>
            <a:ext cx="7088253" cy="9541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4FF2F8-CB63-044C-387E-3327E0ABFD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00" y="1604962"/>
            <a:ext cx="4457700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0114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3"/>
          <a:stretch/>
        </p:blipFill>
        <p:spPr bwMode="auto">
          <a:xfrm>
            <a:off x="0" y="-15766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CAB505A-1E3D-4337-A1A0-2A6AA984D697}"/>
              </a:ext>
            </a:extLst>
          </p:cNvPr>
          <p:cNvSpPr/>
          <p:nvPr/>
        </p:nvSpPr>
        <p:spPr>
          <a:xfrm>
            <a:off x="283779" y="189186"/>
            <a:ext cx="11366938" cy="644809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Hand,okay,thumb - Transparent Background Teacher Cartoon Png , Free  Transparent Clipart - ClipartKey">
            <a:extLst>
              <a:ext uri="{FF2B5EF4-FFF2-40B4-BE49-F238E27FC236}">
                <a16:creationId xmlns:a16="http://schemas.microsoft.com/office/drawing/2014/main" id="{CF2EBC57-A28A-B8BA-2BD3-41E1923B5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63" y="3914049"/>
            <a:ext cx="26574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ular Callout 2">
            <a:extLst>
              <a:ext uri="{FF2B5EF4-FFF2-40B4-BE49-F238E27FC236}">
                <a16:creationId xmlns:a16="http://schemas.microsoft.com/office/drawing/2014/main" id="{4A3B8748-F3E2-80FA-4078-ADB811D2E8B0}"/>
              </a:ext>
            </a:extLst>
          </p:cNvPr>
          <p:cNvSpPr/>
          <p:nvPr/>
        </p:nvSpPr>
        <p:spPr>
          <a:xfrm>
            <a:off x="2509025" y="1176250"/>
            <a:ext cx="8541931" cy="3371136"/>
          </a:xfrm>
          <a:prstGeom prst="wedgeRoundRectCallout">
            <a:avLst>
              <a:gd name="adj1" fmla="val -61326"/>
              <a:gd name="adj2" fmla="val 34512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9pPr>
          </a:lstStyle>
          <a:p>
            <a:pPr marL="571500" lvl="0" indent="-5715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vi-VN" alt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Chơi cầu lông, ăn uống đủ chất giúp cơ, xương, khớp phát triển chắc khỏe.</a:t>
            </a:r>
            <a:endParaRPr lang="en-US" altLang="en-US" sz="32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571500" lvl="0" indent="-5715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vi-VN" alt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Ngồi học đúng tư thế giúp xương ngay ngắn, tránh bị cong vẹo cột sống.</a:t>
            </a:r>
            <a:endParaRPr lang="en-US" altLang="en-US" sz="32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571500" lvl="0" indent="-5715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vi-VN" alt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Đi xe đạp có đồ bảo vệ giúp trách các chấn thương ở cơ quan vận động.</a:t>
            </a:r>
            <a:endParaRPr kumimoji="0" lang="vi-V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3186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</p:bldLst>
  </p:timing>
</p:sld>
</file>

<file path=ppt/theme/theme1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316</Words>
  <Application>Microsoft Office PowerPoint</Application>
  <PresentationFormat>Widescreen</PresentationFormat>
  <Paragraphs>31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21</vt:i4>
      </vt:variant>
    </vt:vector>
  </HeadingPairs>
  <TitlesOfParts>
    <vt:vector size="41" baseType="lpstr">
      <vt:lpstr>Microsoft YaHei</vt:lpstr>
      <vt:lpstr>Arial</vt:lpstr>
      <vt:lpstr>Arial-Rounded</vt:lpstr>
      <vt:lpstr>Arial-SGK-TV</vt:lpstr>
      <vt:lpstr>Averta Std CY Bold</vt:lpstr>
      <vt:lpstr>Calibri</vt:lpstr>
      <vt:lpstr>Calibri Light</vt:lpstr>
      <vt:lpstr>Cambria</vt:lpstr>
      <vt:lpstr>等线</vt:lpstr>
      <vt:lpstr>等线 Light</vt:lpstr>
      <vt:lpstr>Quicksand Medium</vt:lpstr>
      <vt:lpstr>Times New Roman</vt:lpstr>
      <vt:lpstr>Yu Mincho</vt:lpstr>
      <vt:lpstr>字魂59号-创粗黑</vt:lpstr>
      <vt:lpstr>Hoạt động</vt:lpstr>
      <vt:lpstr>5_Office Theme</vt:lpstr>
      <vt:lpstr>Office Theme</vt:lpstr>
      <vt:lpstr>1_Hoạt động</vt:lpstr>
      <vt:lpstr>3_Office 主题​​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58</cp:revision>
  <dcterms:created xsi:type="dcterms:W3CDTF">2021-07-03T08:04:49Z</dcterms:created>
  <dcterms:modified xsi:type="dcterms:W3CDTF">2025-03-13T16:28:20Z</dcterms:modified>
</cp:coreProperties>
</file>