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9" r:id="rId2"/>
    <p:sldId id="299" r:id="rId3"/>
    <p:sldId id="300" r:id="rId4"/>
    <p:sldId id="301" r:id="rId5"/>
    <p:sldId id="273" r:id="rId6"/>
    <p:sldId id="293" r:id="rId7"/>
    <p:sldId id="286" r:id="rId8"/>
    <p:sldId id="268" r:id="rId9"/>
    <p:sldId id="302" r:id="rId10"/>
    <p:sldId id="29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4660"/>
  </p:normalViewPr>
  <p:slideViewPr>
    <p:cSldViewPr>
      <p:cViewPr varScale="1">
        <p:scale>
          <a:sx n="84" d="100"/>
          <a:sy n="84" d="100"/>
        </p:scale>
        <p:origin x="141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9C65E-9F6C-47A5-9D16-65CFB7EB5E71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80ECF-564F-46EC-950F-FFAA8A8A7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32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0ECF-564F-46EC-950F-FFAA8A8A7F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88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0ECF-564F-46EC-950F-FFAA8A8A7FE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452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0ECF-564F-46EC-950F-FFAA8A8A7FE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207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0ECF-564F-46EC-950F-FFAA8A8A7FE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590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0ECF-564F-46EC-950F-FFAA8A8A7F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9156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80ECF-564F-46EC-950F-FFAA8A8A7F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9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95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63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3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0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32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0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00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57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A63-B286-42B7-AF80-5835F41F5EE6}" type="datetimeFigureOut">
              <a:rPr lang="en-US" smtClean="0"/>
              <a:t>5/20/2025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EB84-5D89-49B2-8479-E64C9577A1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0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video" Target="../media/media1.wmv"/><Relationship Id="rId7" Type="http://schemas.openxmlformats.org/officeDocument/2006/relationships/image" Target="../media/image10.png"/><Relationship Id="rId2" Type="http://schemas.microsoft.com/office/2007/relationships/media" Target="../media/media1.wmv"/><Relationship Id="rId1" Type="http://schemas.openxmlformats.org/officeDocument/2006/relationships/tags" Target="../tags/tag5.xml"/><Relationship Id="rId6" Type="http://schemas.openxmlformats.org/officeDocument/2006/relationships/image" Target="../media/image9.jp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807167" y="373446"/>
            <a:ext cx="8323263" cy="3189753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3169" y="2769811"/>
            <a:ext cx="505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TẠO HÌNH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73765" y="6113130"/>
            <a:ext cx="2806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2024 - 2025</a:t>
            </a:r>
            <a:endParaRPr lang="en-US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7673" y="3810000"/>
            <a:ext cx="3887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NT D1</a:t>
            </a:r>
          </a:p>
          <a:p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05" y="1141186"/>
            <a:ext cx="1060782" cy="104270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28096" y="152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GIA THƯỢNG</a:t>
            </a:r>
            <a:endParaRPr lang="en-US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8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76400" y="2895600"/>
            <a:ext cx="6172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746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751344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CHUẨN BỊ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cảm nhận được vẻ đẹp của quả cà chua qua màu sắc đã tô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Biết gọi được tên sản phẩm của mình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màu theo sự hướng dẫn của cô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màu đỏ, màu vàng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 năng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di màu đều tay, mịn, không di màu ra ngoài hình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</a:p>
          <a:p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hứng thú tham gia hoạt động.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015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28343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CHUẨN BỊ: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sáp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2.Đồ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gàng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6310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1905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CÁCH TIẾN HÀNH</a:t>
            </a:r>
            <a:endParaRPr lang="en-US" sz="36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021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19200" y="1828800"/>
            <a:ext cx="8382000" cy="1684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pt-BR" sz="28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1.Ổn định tổ chức:</a:t>
            </a:r>
          </a:p>
          <a:p>
            <a:pPr lvl="0">
              <a:lnSpc>
                <a:spcPct val="107000"/>
              </a:lnSpc>
              <a:spcBef>
                <a:spcPts val="600"/>
              </a:spcBef>
            </a:pPr>
            <a:r>
              <a:rPr lang="pt-BR" sz="2800" b="1" dirty="0" smtClean="0">
                <a:solidFill>
                  <a:schemeClr val="tx2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 Cô và trẻ hát bài hát: “ Quả”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36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        </a:t>
            </a:r>
            <a:endParaRPr lang="en-US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179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3810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282714"/>
            <a:ext cx="8762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4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13" y="1606153"/>
            <a:ext cx="7253973" cy="4597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824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585732336 (convert-video-online.com)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0918" y="999704"/>
            <a:ext cx="88392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64499" y="9620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4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35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76600" y="17526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thực hiện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373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56620"/>
            <a:ext cx="6553200" cy="389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16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UUID" val="{54FFA61F-1910-4CC7-AE81-BCF8867F3602}"/>
  <p:tag name="ISPRING_PRESENTATION_TITLE" val="TH- TO MAU QUA CA CHUA"/>
  <p:tag name="ISPRING_FIRST_PUBLISH" val="1"/>
  <p:tag name="ISPRING_PLAYERS_CUSTOMIZATION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DZRiFAKvhLwyQUAAKUUAAAdAAAAdW5pdmVyc2FsL2NvbW1vbl9tZXNzYWdlcy5sbme1WF9r21YUfy/0O1wEhQ26tB00jJE4yPaNLSxfudJ1km4M4cjGErHl1Ja9ek8rZYxRRpOxlzJKm4WstGvYSvsyi7EHlX4P7ZPsnCvZtTt3lpzswY6vovO7554/v3POXdu43W6RQaPbczruunRt5apEGq7VqTtuc12q8s2PPpFIz6u59Vqr4zbWJbcjkY3MxQtrrZrb7NeaDfh98QIha+1GrwfLXgZXb9fEqa9LlayZ08oVmd00Va2gmVmlIGXUTrNDXh+8OXLJVujf++Dj1dXb166vfrh2JRZNgmSUZVUdYx0i1gCwiAC7fjUBFuO6ppoASFWT0R0uZbgTjv7aJ17on1jp5LUqVxVGpUwZZUkrPUJFp1tS5ka/NgTp0ZGzULqq65Rx01CVPDUVw2QaFwZSKad5KZMFEJfs2+Ho2CG3G23idYLHLtkN/QfE64IH4Tt47tpkN3g8BAOG/l3ipTh/XivLCjN1anBdyXFFY1JGD0cnXoRiXSZecGSRJiyOAT44JoPgFbGd0P+2T+zgZU0otQv/dWc0ASfeAdFnLmnDu3dc4sLTlcXabDNVk/OmXKmYZWoYcgGc8foATzV/Hzfe7CeHDJx6o3MZlDoewtmFvfqhfwgmCv2n8F0He8AfRzOETt+gWYNT4hj7XcgVUmnVhgv10+VthRVMrmmqYVKWHz+RMiWwFhjNDkYW6DP6MyWULhtUlzI7YNElJE2RQyiMJwfnWXD+dDhFpVBU4cNRjWww8tDbR2DmOgD202FVKIswFolB5FMdMscwtjUdop1BnJ/ukzZ8e2QPFk/7cUzP9f4ieIXlNEivHJ/aojyNvWcHr8D1cNKR21yEpspVliuaWc7gZ5aCwUt26D9yhIYPEstDtr0/ul+ANtNx3Av900ngTgXqwkyK4c2stgOUAqoWgx9ZIY2UVop0+4EVSPAwjeRNaqQRZfKWUpCRepD/xkz0lvwssPJ3xApeQnYJeuv2hxjgECjzGBAoSvBk983vQAsWPnm5kk4Hg96oQmgqsjqHgC3kw39v7NmNjlDwKRLvC+LaIhExNu659kIFoG7kaB5T6EZV+czclBWV5k3IKaBEk4uyFmkSh2xsCuRol7SQZ3dFLA6C5xhH8KKwRPz2AG1x7JFb/Rp8nK9AAmiq14JII5fi0sPydOdSWj1nqtU8dWPDobqnaCgHCUp4riMMiGac0QAKHKnVBzXXaiyjDCb6f2oybYr/Tx8jR5msK9oyjlzsQuiTcGGRNtRiOJd/XxS5R2f06ETppF61oLySZjj6DbZPoMoZTZnaveevkhEVrKyiiS7Tv9sXDJ1ckkK3BaRC2zWnlVxKYZu4YRwwDjRTTTzmQ4f0Onj45EhMi8FKEVjEqmfH3QKTAuoWlq7lUbZp1lA41EQu8vDLxu4iWZH3kUPfHxO2aJnhmI+BrK3g56inOHxbIvZsh3SFxnsYLs4cek/Uvk510TMFkStcxVMJs4ic74suZBcnHWitsXu1k5gKNqiW6dhiUb2ac270alv0vjOzwJz2GZ7/ioPKEzcumnhuC0Uhu4M/YBHRz8ZZNItPP7VtotFokvip/Dud9OfuYIPKOrRwOZnlsP8rhv6TIXrxfkJBSD80lMqNcQuphv73oJ8YHm71ccjygudtrAqjk2FC1GjyzNNNGZBjA3FE2UPnt//++peEQO/oVnpXqwjv01Ro2O8Cc9MJ6ucFcIYFc9IXi3C4nJ0VHUsmEYxH+bFoioGeKxDI5z4Qexjyoto/xIkBi0c7WdCJ/ImdLHMu54plSDEDfQzti9vsD6FrSANSlvUSsK2Y1aRMLioEYJlUE980oHBSCvdMiS5z4zItf35FEs3BlYop5/PiZiqaRk/2x5cqdvAM/BoVfSQWMTeO76uSgueKMoOiMAdfTDlgfOwnasvvo1M6uZHCmxRxN/H6QLAdkmUCMhC1fEy3wFjRejLyRt0oFvpZoMmqJy4U165M3S/+A1BLAwQUAAIACAA2UYhQgt5tPzcFAAA5FwAAJwAAAHVuaXZlcnNhbC9mbGFzaF9wdWJsaXNoaW5nX3NldHRpbmdzLnhtbNVYXU/jRhR9z68YudrHTQILlEVJUIBkichXiavuqqrQxB7iKfbYa4+B7FMlnqpVtaXqS7VCXYq2VVtQW+2+NHnog1H/h/tLesdOQkIC2KVBu0IEPL733I+5c3zizPK+oaNdYjvUZFlpJpmWEGGKqVLWykofy8X7ixJyOGYq1k1GshIzJbScS2Qst6lTR2sQzsHUQQDDnCWLZyWNc2spldrb20tSx7LFXVN3OeA7ScU0UpZNHMI4sVOWjtvwh7ct4kg9hAgA8GuYrOeWSyQQyoRIFVN1dYKoCpkzKorCelHHjialQrMmVnZatukyddXUTRvZrWZW+mAxL376NiHUGjUIEz1xcrAolvkSVlUqssB6gz4jSCO0pUG6M7NzEtqjKtey0oP0rMAB+9Q4ToAeFo8FzqoJXWC8F8AgHKuY4/AyjMjJPnf6C+GS2mbYoIoMd5DoQFZak7ca5dJaYatakwuNrXW5Ug5ziOEkFx7LMZzkklwuxLGPCl/fLDQKVbmwubVSqsX0iJ7UhU+hki+VY/p8UlhplOS4kar5SlyX+nqtGs1ntVap56tPYqW2/qRe2CyXqhtbcq1Wlkv1Cy8Y3pHZy6RGhzMDQ2y6tkKci2HtH+q6ZnLz0sw6hAOp6NhuEdksUjgz21h3iIQ+t0jrIxfrlLfhHKWBe3YIsfKORRS+Kc5IVuK2S6QLuBAQUoNgFycwPT84gQ/nRqpPheGHKpucaAZIxcKsXTZbd579/MIg+9mFhevTn5RmBnOOFQ2IBjYsyC2TGl7qm22bbIRNxDVqmro6qIgYTaJWsUGGCLSxQ1kRLGcktA1TpEOtNYsw1MAMSJtyqF8ZADhu0+GUB2Rd7FnnbYp1BHjwVCGo0hjrh6JhG4p0htd7rRdEqeQ+faRRpGhe57OwIeHqVdYFA1M9iqFsY9ZCe6QZyZj63QMXOX73LIr5it85Zkjx3iDD9buHDHHqd/6yEPe7rxXU9DsnsGR7p0xDTe9VW6z/inS/8xND+8SAWyI1RbhC5d6fcLGjeW9Zazl6cEuDKBRppvcKYmnwqQHUDy46PwRYCPH37373pQLAFNl+94jCf373Be0FH86OwUcyduRdEeCEo6cuFjAA7HfOoAW2GcCLIPfC50OpulZ4fA9xE2F1FzOFxA/GIfezKYYJ2x+EOQg3kyHd+4XBXna/h1q9U7GrYHh+6J30rYc78NSlz8CjoyBHp3AQRnJK3m5bDe+tWO++CCq+y30djgyNmFTbrbZVEaPa8ju/Af7UYl25tzfv6vlhcKFESS5+9QEVBBsNU/bdhA0UR/lghFtikBNk+2VAUb3CbbcN/Q7PznggqD9kpt54wcqb/1aR4h0rE0JwjZhBKj+LSv5ADDxe86DE50yLFCo9M/tgbn7hw8WHS8nUP1/8eP9ap54squuYsr4uWr1S4kbzuiR0b3C6Uu5G9oub5jXSN7LnBJUZ2feyDI7sOCaGb/C8RhLf4HmNMB7zLZq2AVKLqGOTMPl7VU/SjSueTEqoscniLBCR76o22wDqEVQIpxtx79RAO4KMjKUox7Xsd7+C59RlBC4OfjsKQCVQU3pU3uvLyCi2IOzbQpAd04jqMBYDn3/td7+pPkLeURTrjXXv2+qj/x9XHmLf6KUK/j8KHpewZWdcPJqeoxbI45egSgTXvxdMfdX5nCbJT4387oSGbv0dMeSx6dCQfEE9ME1Tm8D3gu+n2ed3qWvh1eAd1chLqcGLntE3reKOQRk1oJdCoA9ez+bm59KZ1ORbiQSgjb7uziX+BVBLAwQUAAIACAA2UYhQoQIJvd0CAACECgAAIQAAAHVuaXZlcnNhbC9mbGFzaF9za2luX3NldHRpbmdzLnhtbJVWbW/aMBD+vl+B2Peme6WTUiRK2YTUFURRv05OciQWjh3ZDh3/frZjNzYQkuWEFN89z/l8vrsQiz2m0w+jUZzWnAOVWygrgiSMEiRgmd2P56vNerWZbRd/tpvZ8nn5/GscNQRGGH8BKTHNhdY43QgrWlJLyehNyqhUXm8o4yUi4+nHn+aJI4PsY7ED8KGcHUqh3WZiniEUu8e3iZYuQsrKCtHjE8vZTYLSfc5ZTbPe0IpjBZxgulfI2x+T+aJzA4KFXEoog5gWd1qGUSoOQoAO6ftCSy+LoASI2+nWPAM57VbXT39CO2CBpaHNPmnpolUohzDJdzMt3XiqvIe3MtFynSDhr1TQL5+1dEIJOgIPnT9+1dLJYFVd/U+NVJzlOqEh5/olvnMIQ5lqPx3VrZZegj6Q3qj3Fmx6zFkfPZB99fs+1u3KGVnrvJ4MBH3pCYGp5DXEkVs1NlGwt1UtVX/AdIeIUABf1YLWKug1qoVzE+pa3AbeMM18X1bTQl4ZqUuYNwF77kJ9i5/PH8ys8J2+67wIORys0guxVbbIZ5XXM6SnbJEvBGewouR4HsGpqSG5S35A9jqv519ZgSK1zKzVrZxV7/SkW1d4oVqFw5Qsg6nQ4WxxCfre4sjompCis5hiig44RxIz+lvjkqM5jIijE4OttcuVFUssCVwqOBOjGtN+yHrZX47NR6E9WrMeSTXD78dISpQWpfooifHI8u7H5kqaz+E5RY9JhQe+pDs2lFQivge+ZYwM3ocyCYPBrGmuLngceVmIo8tZjq2TS+mndZkAX6hbw+DKJtQ1uALnBVE/+YrhDTJntDXeYW2oslD+KMLkHe5pbBEA4mnhSqBZNJayJhITOIBrfk9hjtx1tlioKu0quJl8gp30Ss4qTkrS62CvJu2oaGslHCGe/gL+VUUVOD6x9Je9RIkw5wr63g3hNpRgLLthpkvPn2NmbSspcKzs5/lTSv3v8x9QSwMEFAACAAgANlGIUIywHYEeBQAAyhYAACYAAAB1bml2ZXJzYWwvaHRtbF9wdWJsaXNoaW5nX3NldHRpbmdzLnhtbNVYXU/bVhi+51cceeplE6DAKEpAAUyJyNeIp7WaJnRiH+Iz7GPXPgbSq0lcTdXUMe1mqtDKUDdtA21Te7PkYhdG+x/eL9l77HySEOx1gU2IgI/f74/HT5xZOTQNtE8cl1osK82kpiVEmGpplNWz0ofKxv1FCbkcMw0bFiNZiVkSWlmeythezaCuXiWcg6iLwAxzl2yelXTO7aV0+uDgIEVd2xF3LcPjYN9NqZaZth3iEsaJk7YN3IA/vGETV2pbiGEAfk2LtdWWp6YQykSWipbmGQRRDSJnVCSFjU1uGlI6kqphda/uWB7T1izDcpBTr2Wl9xZz4qcjE1lapyZhoiTuMhyKY76ENY2KILBRpc8I0gmt6xDtzOychA6oxvWs9GB6VtgB+fSwndB6lDsWdtYsKALjbQcm4VjDHEeXkUdODrnbOYiOtAbDJlUVuINEAbLSurJTLeTX5Z1SWZGrO5tKsRDFkEBJkR8rCZSUvFKQk8jHNV/ZlqtySZG3d1bz5YQa8YPq6cjFXL6QUOcjebWaV5J6KuWKSVUqm+VSPJ21crGSKz1JFNrmk4q8XciXtnaUcrmg5Cs9LRjegdnLpAeHMwNDbHmOStzesHZ2uqJb3Loysy7hgCkGdupEsTYo7MwuNlwioU9tUv/AwwblDdijaYCePULsnGsTlW+LHclK3PGI1DMXGYTQwFlvA6fnuxv4cG4g+3Tkvi+z0YFmAFNszBoFq37r0c8vdKOfXVgYH/6oMDOYc6zqADTQsDC2TLr/qCO2a7EBNBHXqGYZWjcjYtaIVsImTEhlg0loF8bGgOTKNmGoihmANOWQsNrVcL2ayykPwXmjLZ1zKDYQADA8RQgqVocKoOrYgazc/vN2rQUyqssfP9IpUnW/+UlUgej0OmnZxNSII6g4mNXRAanFEqZB68hDbtC6iCO+GjRPGVL9N8j0gtYxQ5wGzT9sxIPWaxXVguYZHDn+OdNRzX/VEOc/IyNo/sDQITHhlghNFaqQuf87XOzp/ltWX4nv3NbBC0W65b8CXzp86mDqOw9dHoNZcPHnr0HrpQqGKXKC1gmF/4LWC9p23h8dg49UYs/7wsEZR089LMyA4aB5ASVwrNC8cHIveiDkS+vy43uIWwhr+5ipJLkzDrFfTNBNVP7QzVHUTIYM/ycGvWx9C7n656KrIHh57J91pPsr8NSjz0CjqSLXoLAIAzGl3q2tpv9WnLdehBnfZl/7PUMhRuX2Tm1VxajWg+YvYH9ivq7t7c1dvTwOL9Q4wSXPPoSCsNEwZd+MaKBY5aMBbEkAThDt5yFEtRN3vAbUO9qdYUeQf4RM7fGCkzf/LCPVP1VHuOA6scJQfhSZ/IYYaLzmYYrPmR7L1fTM7IO5+YX3Fx8updJ/ffb9/bFKbR5UMTBlHSK0di2njad1hdneoHQtv42tlzTMMVw3tuYIWhlb9yrvja04xH5v0BzDgW/QHMOEh3Q3LMcEbkW0oUkY/UWqzeGGGU8mLejXaDYWssYrZKx2d2xsC8BGgB/sM+L+uYn2BPyYS3EWtBC0voAn01ULXKx6I46BYsifjLhI1yGOcWSBuzcEBTulMflgIsy9/DJofVV6hPyTONJbm/7XpUf/vl2lD2/jpyoQ/yR8QELLLrh4GD1HdSDEL4GHCHT/X2DzdRs5SVifGNzdCvCM/BpIxyJPhFWTAR6lBzYwPxObubvD9Lsr7X+pUNFV913TwMul7gubwTemU3A++P55eepvUEsDBBQAAgAIADZRiFB1tZ8AhQEAAP4FAAAfAAAAdW5pdmVyc2FsL2h0bWxfc2tpbl9zZXR0aW5ncy5qc42Uy27CMBBF93xF5G4rRJ+03aFCpUosKrW7qgsnmBDh2JbtpKSIfy9jXrYzKfVs8OX4jmciz7qXbBfJSPKUrN1vt38L905joFldsctQ5x16CToxvJixj6JkvBCMREh9OHqUNycCMybCmabNO9gaz49I+GdOufFxhVhoRDPY4RoBvxFthR3+OYo9r65dTV6j08paKfqZFJYJ2xdSl9Qx5OLFLb/ECJY102fQOc1YYDp0q4s8Od4NIXwuk6WiopnKXPZTmi1zLSsx68q/aBTT20++3AGDx+HzJLDjhbGvlpVx4skDRDepNDOG7fPeTyBQmNOUcc934NYfaGDcLiii68IU9kCPriB8WtGctbr0MIIIMbH1anVzCNHmLFvZHXFzDREQnDZMt6zGtxABKFWl/vEBlZY5dKSFtnt+RLmks0Lk+9QDCJSDy4JtV/dOhbrrj0nwhGT0hBbY8yu7Zgf28CPN4k/XRHmnyFGO3QXLKxENG1bhhDxcxcZTBPafydeZ4RmZ9Ta/UEsDBBQAAgAIADdRiFBiI2XepTQAAPdGAAAXAAAAdW5pdmVyc2FsL3VuaXZlcnNhbC5wbmftfHlUk1fXL9aOttXaYp2lZRCRqUKVMoTUCQQECigYhsQWIiKEKAgxCQm1rXVAoEyJyJBWJpEhGgIhZFKrMkRIZYokJLFCiBCSSAKJIQTuExD73rvuut+d1rr3W+v9Q+V5nnP23mePv33OwcvfBfl+vGrTKjMzs4/9Dh0INTNbqTAzeyv7/XeBN0cfXDEC/6xIDfXdZ9bYs2UceHg7fm/gXjOzO7kfzn3/DvD8welDkFQzs9V/mv6saEfejDMz87nqd2DvkXNQhUiVWx8fA345Hzi/QgK+W5l7+HBF7rS1t2X7gwPXb619GPuj7bavN4x+Evqt46pPe7eHf2Sb8HZ37QehoH3rXpz/EYH56ljh/O/UC/pZcXkwC6O7PjREHxOUiXCsgoh02TxIpyx3VdGVxXTkwGgN2Dg+McOHwYyv2sHe6goL44utSs7CfPOB0R9kWoVQxDG+GrUFDxndVpqZPZ0ciIDh6i5yph5t1m3DcYpp/tgT0+HQCdAxZ8uUOxXUlWZ3M+xUG48E5/gbgvHqAuVPoBmzmAPW6NE838J0gEATH4pVvJjShiTwvstA/rGtKuaAYAegua98Gy9xkELu86xeJ0uEaeg1q5WTOngHyy1165tBPJxcbIP/l+fLAYxLh5z1rR1izkYzs7vKwvS1QwGLjMDAIO2nVVvNzLTBCevzWAcS3jP70ejpVmVUihi+yHNp0q6iCjcW5tn593KqL3d8//r7i97551nOjcliJh3z4o+LYgx/djB7s5vS0c4yfusiNdUXAQaFkBbBJ8PAmwJVRTP5esuUDSGCFWbHF1ZXU52dMyWDDVE0JWLvgR4Xf08zs0lJMVEbPY9XCJqTv4TJJgbqkDhSmqsLSZW6EZdcM1fzOL7tUmnQotQcVzsFSjk8NKHWhRO6PSBunbrdzmSc5Ot9JLTdtJ0m13v2RUgxz8OSwjEp4HZmTbggVY9dpfFzzuR1oH1GiJ2HMI4FCh+GuCV0TPP2t0gLSwpuifR4FUg6W0nk1DyNPzLXmnu2ztZMvdtKxlWU9rc8BFUYL86dSaU7x+dF37s9bvOBfmOzRq6tnkkpT8THwJ9s7zs13wIukOJj6Yp0juLoxmJ8B9jQdLV3tZmZwa2ZWvPSIWvKI02PHRzao++gRYKr6lhx+PVC/C/RMacyD3XuKhomZoAUo3PtbaOs90/he2D4sbTH6Oc2wUpq58BnzYcHo7xr86VN0DFZPE2hCiIk6mLkERRSOp5NDiW9RcLtVKr+YTYHMAu9Ek1I9HWlBV4JQ9Q4ZtnBh05c+d4/IrvDIl5oWY7YFpnAwznRnfVtdsUkF0xkreTCTsbufdBa/dGcpuiYvU8CGp918L4nxnFKBrvxwlgur81o9L8nmR59AM9+w+h01YZwOye7g3behg0Nh/Vde5pIgQ/BmtAHLpgSXDxLeqf5ICJsT5F20xTPBa6/c5arD7FiCesl1V2JtXwtDZJM7tlbHZ9p9zhE4/qTyDAUB4PEFzuQ0M1lUMphpGiPu3KnAtLS4+es3xqJgqpTo3MEMlmRIUZCFqYbe1o6d0mfTujsheBuW6+egNdmJCcEu98KjZYmk2rXCo5FbHCzead+UKL1+8VcmFYF0rnpXIXZDnzvP35zuV734SnY0d/t2xsk1atOEGqlTcnKABuZp6FOTy/T09dAwH2U7MNI2hP7pxA8upySUQ2H5sSK0H6d4mmN367krNNFao/qm6m/GflnqBrhqHf/nTjPIWgDaZye2QwFhfw2mt7T7TIEU1SIOHOwZS9j+dgJe5t4lZeqJuEGFiUtOvTZxKuW7rZeduNjuH5nPTdNmN/aPYtwcYRTAxEVvfbco5EFk5n07LSHuxO4p/MV/S0uLBQ0f0tfNSmz/NhJfrc6z3bXxDl5Z1aSrWbig6yOqbGnOyFOOnvuCXq6xG4Kwo6jR6JEONi2hTM6mYvPYiSXQAUF5pTC0p0oQ1BLiaKd8nIbMdKtvRUROoGRfm3jJIysvgLHSQj3hxs1FEAagvAWVdih46YUC5uhBlyVW0NoxaAf6PtQqwF5TqrIeGt03jnTjTKXEqXfKO36RQBlh6c4FLds2a1CxBfvfAUx8Vc6c7fQRNzPl/LEEX8sq6fNx19XtjNeaE6Fh7IpUE9/bPTguhaPHDgliZGx6pT/Dy0FKnlpEgNv0ze47rE/G8k9kb8sQOC6GfNX2s6ctHaIrk7XpFqntTZ0aIWj1yjGNkxssRTXrYrxvMK2c/+1vsQWN+F32V+16pJDH4NMdF/KO7WF2k3vZAeSE7f5ZY85f8g/Uzvi4beiTv00wFMd3Xnn6IqGEFFaMHQLDV9SynWQnECjM1YlslZE2RBL+fIXKDtFM75FNO+VGoSRVeXUOvZ3tt0vj8NsjbWRNWiJKmEqxWHQ/WJaeeIv+DBKUgNjTh8H5mpKcd2zMd7kpYQYVEW1tfvezqOk65lfQX5R/rX8IgQR0SQv+IC+5uhwQANJFfZp2HdWOoZjxlB8Mn9P6OGmIGnrjLC/hXKYEEh/vEeY+ts4ZHs7USW/dRHzwxd9lKASMXUPxE0YvS2iLAtKSfJ01jGqmye8Br1dHNsLDNc0oXAPLhwvIj/muvgROlUHqm2bG9p4Qyd6jo458wNTcgSkvS1FaTuHgrCrpd1vkmhY/q0v+JfGGjtbXLqihImOvvFuNhfqB7k64faDd/xP1FKKK6elr0IzNM0sjt3F3fvKDHlpYZ8I854Fyp0L0M1J/Z9tRFDIkzRCgiqRgMwFjQdGbW+/NoIMs6ERBZk2QiQPlqArCY1uLyUlrtP6Exr0Cj13l0MupyycA2al2bsTrpNUwji9ORqNXQqkMHuFX/YlUuWxiFDrJnHKEdAp66+5pdZ2sObsvkM5zjani3fWy0Al/lgltkfjl+lz8ZpXJyUj9NvF2vn3kQDslYSiSURYRe3RxgAnVM8LRVt+a6Da+q5fbrx1GiTN84fShKGFgzvOt4P0v9n69RgKPtOjm4m93IWDS5VwoBda0XCHSW0LvBKyKu0K2hEW+izsdFhGE6tQ68AJmOj8UfxCV99f8ElD1lddTjdMpX++7FRCcGhoWCGxosjubzsqfbrVcfwJdB7Kle7u5EopydXxQ152p6OLybbvpNOjYQfE25ZCpT8AuwpVNJlBylObvxLfxFTTrNR2CvoDj4ecCCUfQtBPNoFyxJvzLnd0vmaESeAdQpN/J2IKyNo0SUn+k2nzKXN14dymTvDlPP7DrI6S1w7IotrOvHvahsiJF3hLIEyoqjxkOskTcJDE0YNxXq/rc6H26o34OKZTBFhR+ZiI8J0+GJf6ph5bpkwtMQV+pBCXPMafcWnSZnEyCcAr2MuLBaOGmtUBfS1fK1Vm1Ztx+PqlIwCUQE8j78vAC3rlEkgJihbINd0HD+RnnI2dD/wXdFUG0Nq/KLcJF/26SMoLYPXRoknQ6U6KmV/POq6lP6Wnyno855XkaPriGGtPonab6TXOkK5DgpckN5RjlfQBV55XU3P7NmxSAxInj7r7jpa8MEsGMF1rmjxcJ/nIzOw4Sic9/yqCM3sUAKXP7pqWZ3b6dxMJs2++M63QbMsOk5HMVheaFmn2nj8gi9mPK6sAxmZ3z4cC0po9+9buv5rmWaSNL0efmLn/oXM9FDNeVXQpupEJQEbfTIPEINaFB4ONZ3WS9wHmYEAXmi+M7eD5KdZFlWVKsQa8oAGLMm0BFsZvziTwfj67Nu8K8SnAysvWSWFpiUgpzlBJANh9vPR/rCwACW68YpJYs0Nh6WJuWsJYiOBg3A7Tmh5XAKb6bjFSfAFw+McimMz9/4IgvG6YhUWlGbSK5lG1z+uBkJISN2RjYwyjpW1h3kBLAbDrAIBKc1axo8uXWSEDVqGu6Fau8frLcUxowq45/pzoueWvvuiph+sjTPDxNATmj+YADsRidRy8+pp/ytdt+JmJgeRxMdHryy/Wu75eE0wdZ54hqZDLozl4oxgqtXwtuTagNPpTkluufN0k5GorjPmaC96v4D5bYTNlp831Uh/SVYgtkd8QQ6bFbSDx78of3sy9jvBPFx9wqsoQJhlOpBerusedgl6rjvNL5yEU+TCxcCLvyctCXUZSNFJoUzEHCerJXB4R5xfinWydAat4tjFNheCM5mPdF14r2Zhvc5Ae8TuXDUOyx13mvNDHqcY532W2hSM+Q6l+BnYBLhnzp2eFQgZeXuWNpLZokOoTsD3alSH2tgq27NDnvFYMcQe/MUb+uQyIl0FW1VhcH5tVMPcvX1n3t9AzcOnqym+Rkr8/1Wu2vjajs9+emBveI82TrHosCOe9BtqDXF6A9dD00KTddE1eoUY8H88uh469ETE/0GImPdL9l9jfjG/efVoVc+Lgf/yQH4g8gIokFeCNszPKedZa0T9CWpd4qx1Jf+A3dcru6bQqK0kP6o0sJrdgXHB3ecvbE6USK5SeQfLU5/A35jgAces13l25ZkvRbDF6+okvw5DTt2mc6L6s8E9trASs3i3ogtbiTvkg1pA9FLyhY3jZHS7nu5XKi8Y6Thrq3SqF041TgC4ZtMJS/vKAzvz8YXteHlemA02wxi//9E0DqpGIfmNNeB+jo907C7sK7fMSa/hAtSlz1+sgMtg8rua3tHs7FUmm6S/zcKNbpdJ/LH3taiUSE9t6qFYsjRE1KUbKzS8xS5jRV9+4aepwldyGfJ5nM9NuAwdVyIVJmq+910ODnJc94vkW3aw2HCovXzvN/Gwu9IpxDxzEzDE+f6Pu8hEolh3sKi6D9ni/nsR9csnQYiVldJ1k3sfvqngd7VtsyGd4h86RT+d2wWdSziy/ZjqiI3S47DbZjFzIvFxWqloOVNUhp9hgNFgZ+/dgZ9VLRkZ0aSlv+VtiQcCYZipJmMOsGZWJRlViFhb5YcrGG29o2g2jP55trJi0IefyPPuwGnqWxWt/lO7YeJQHV7De8rasmN6IixA7Jy/beNSvuMfmJes+K3gjnScflf6zyFImZHiSFw/r8uzanMY59sYu28lRqqKJvt9sV2WYDz+8vOxnDhul3uOJ/NQE7GBnYh9W/fa3Pn9h5cnPU/RZa5fDIiT0qaZRyXqLRZUzOKTp2Oehs9KMf0IU4fNn02O2dzzIalxYiHpo/OdT/oj4S/yg/DENh5q9OsHVL2cu4hcbp5TrpPmhIMNWkeaXu2cqlHQqtAe2vLpnfhDlutH8+/hIPzvJkWHNr6gmktc/4fVhqfmzQBv91x9ipa3Py1G1RM26ZVFP78FRhRBzbdeZhyLfe2XkZe/ZmyofbEj+Moe5fw4S3wc32E0bMO9hi5c17Xx8T8znpPGL6rapjP4o1YYRB/LbvxUs6/TDa+Zi6Nqcq3ctQhuhLAGo59rU2rOUhWXa9/L5WbpVp7c8L2EiPMT7W6/CcnJfL3S9g10b660tF2c9pgIj3h1mojXi0JSbyzZ5C95XwhC1nhkRh14kehXfVu5+5SNc8ybD/V5vuETbj9HQ04amq89ChfinyxN/sq4YYN3ffNGrCzr0tQB/ifyQuJC1zNK6BLoe/6JissiL/pfn/Eu64uLm5VUeGswOJdXwPMGqiA+jB5flX5GPOqZaJ/qGyoODneTeNGNXkb2O8Nv+NxS/kIt/VHp9LgoM/nbUVSR9uRzP7sFQsti+9cw2ZzvOSaCJO/BaX6nl0fOm91DwTkdSt5gBpp+Frl4OU5KmHst/xdwlQndX5HoLWMF/x4yu+edj9C+obNgJIIfU/MX9ftkAqaXMXVHkp4/QwEz4ICsrQ3w2eLX98pyRpLarXsgX6eUFbmVyEVmTAUDk7Neyy76Re08oLJnfC6vdnmqeIC+u+38DKtjtgPFT03RKEZY2KHu4HhYNUndY1XmilMMllohS0hsPph1epd+/BkQNzyfTkBLvWXxYI4zDbsPMTOSZ9/c9LrKPyFFy/5A9yt5cl8hvFDFmtKVEw2nIskkIne9jVqG9Zl9U1BlUnIUG4dF+mp2Clizy2FnpR2hQxVu3RwfvOJIyefGbn8piu19gSkpLtMdcwdytE7jW+tdrxl2sTKqhOodVgS64wCrc8qGaH9DuuKIn6cVwgYIoTc8vFF8di8cj3GDya+rdcmkiooYghwulidC6wRgn0ngxwdZ127ln57FhEnSOpYxJ4PGhlGiGMiVTwXRgPE4x+lfzcU+p8/DlfOBpfQERk8A7eZpNiO4SbaeFVSbis59GhEa75kdrmpKcashxhiEftg8h2B1JyxtNV4C5A9LR4nDuWKLTXt5sMyeQWI5syqiWXmviORBHuDq7Vv11PYLSnWTVl+hJZ3n5Nkus+ya8qX61PZjm5Ja+coY4XaiIW9jtzJU+lXeebwO750Ru16xDmaxwIlSAOnRF3NYLfeji93dASP0P10KvCRG33g+niK56RLiEDivtJTQbd7gLZrxodLhxpNbwJCeS/9m7rC20jG5kVpIySoGMSQje27h2Kk12M4bMWoNwcTzYRkT0GF3cG7VPUxmBgzEopXPYazeRfGmXgshrnO6K83SUOAdAV51mNADyJdhVIWqDp6IjtmBt6KDyjJgeVWAdwAJ07y/CLHwKlJypn29NLYSfKuFWXqs57OycJTnB8BvktjQlGX4JSHbmqwIZV/8xacdMVxr5cEsf5uGuBNqAMNnT0eqR3f2jG8Ic+DE3yvRD8SXac+o0d45bA6VbTd/C8vld88s+Tw+RZ7l0Vu/Ndewr/9mhYAbTSe/YFad3iJAaWxUnWKXcLUjHOipy/Wv3BRQXTY7WmVYCdznYEtj1A9YPhWQoqFdX1xw7QQUJYyKeFph3TXICsV76tlJJSfjQCX3hqMCXOr41WOnriShJPSKUFJbWpGe2I9w0Yb1CqmF83bSYyt3wD4dhpyoQLOwjIbc97POKlOgEXmKHPO05F+dYsI+eka1Tn7vVH47p2yl0gEm/6SMSb8qepnqlLcg/uJRurEcNu3epIcrWuGIPFMBBdguHw+aA5IN4zDssN4XLa/Cu3dpLuLeH5UIvJeRfU18bt6vXsx1pQN++Kh73dWRDCZrrEtl5KKWbHDIGKG03TThdfTQnytsQsIvn7erYXqyq+yjCD6nKVGWrcjx9i6G6PwKrB9hW8makgJbA2D0BlfuA3PN3KOSvoYVho7V0N/wrDBwbE+oQtl3THLjqJPnBdoi20jC0264DnfI7iD3pdrAtUKQLHJrZMuBxxyu4s1rRookzLGfxnPwQkVROKbi6wWLfk8efrVJ0pOc/ZzooLpZuQfbUJC1XOl5Iih3K6e9GLsWqYvLM+51VSneC9lUKk2W7abW7jyD48+VxkIkU3eCXcHSGIvGJ9Aef/9T92f+IIO9ygGEzknlG9UfbpUumma5lrdTMBYOEo/su5kBcM2asOL5tIRzokUeAvpeEnx0fsCczU1R/t12KHhv1Y4o5nwGNLr60lUqMJ+G0LyjHnqW43DdJoIg29dk/0v/P+vKlaTfLAgx9wWAWRjsUH2Hqx3OY070BxEdrMl/9SVPqNDwwZ3aWzxGDfG1nHjrjz8wU8zJOzMgy52V1a3Av9teBX/0Mbn3prc7L3SKSnAOaggiYviuiTfYuwNBFUEutqV8YtQVDOhds4POeEn2QLmOrbKrdAsbSsVQxoFfPfp4jX7TAH0MD4r6CAU09BDooq5S5Wj1mPccMSf1XPgRW1ToJKCg1obU+uPHbcyatyZL9vpc4EHt0PZuB5cHPPO91apc18wGEzhjsLnFjHCyicQPew8jWmIT4TmBrQzaoyjj5bt/Li46InWS1qHlg6U4rq3Ch+OkKizQebLRZwPrJn8RvAdRFLOr13iX3XuVkgRi0r5mWxr7EyNYChG6ECWy3k/4We15Ex09D3aucLS7yPXMBQutFF5wUQE2FmiqvL3I2/fPxGEuwofcVc2R2PfvlhQHTqZpy7hxg+kzq8HvgV/eUc4EUURJYrhvTeWmfxvrKJymcfNLf6ui3zMyiz4YFGIB2PnwNaPqvvPWwjClxv1uBECgo3YdWGYw6gEZuU5f6U/2TgJGw601lQKVnSrmweXXIWt5c4Yh1H1FOiByjy8rlPRJrYSAlWzxX5YwbD/DlyjZgNTTpiARwDO7JUwnBkKCEHOlJVDKfCama/cTfANDMQ2WTKSIuVqwppzk21VLjH3hycc8/I73okYxaV4EMneqNCapu8GXJbIMEI0S/Ddjmo6AqKvjl3ZWLqKFk9kQKY4xW5XHQU+BQAy/0thrcDQo2O1KcVIBWaIEWxTCoLgrs62qIouVUK/K1n+ptSRmUqEO0vLxpf+w4tppGLItI4HWkx3RtU3gIo/dJGkt6Y4h/8tE91LZJkIArTRRtMsLcFJVqV2TmesCrndrC7BSm07fZSGKHLDG55hPnAGyyb4mUaj5/PZzSACcIeYnDQmFnSmSOAsCfSAQtjh4TRuwAz738U+TSlt32OKPvfUzlBltn5sv7T/hdQAxSZmym7Ua4/ZSjAqIQ6dxMhgssJSXpoeiVHKnKCvC4g+k7q0BWA/rIiqG0hIxAsF8COX8rBGzDYDs1BSSQ00KH627GG6xqA0Y1Ti9YAJOdLLthekyFFA7pKLiaHE+fpQ+0NR9eNxXu1BR8L/gUI6RCj0ggKyLOk/d511Ev8pKAcHAqAFbmh72cwfYhH5ClN4Ql1Mz4yPhwYm85mV6WpitaPDy9fAX6gWiQQqVJvWpdovvCmImi6y3RtAhBU1lXCrT/DBXpQHMYZf0kLmn5kNhhcu/O2iJtWyWI/DGPX0jmhgoKOLN1nAnCX4gBOg+uppc9UZk/iyaUH9moXKfeWMVqGQiqi31hqpQxo9lzBE6ByeMHTDSs2dVVTGSYIEwrSLAz6L2JZAsiwh+LIFcPFHyI3jrvHQbHRtDNQZ1VL2aCpu44/FlRBSLei5jIN4QrVJVVLCe6haMiz21abkw2+f3XNeECebfs+cRAnW8fxsaD+IRPLVQKfKx3h1roM3QOBT+JNm+EEbSFnZG0wQQdsb/gw+JyfR7afTCvMkm36oVf/00Mu/rrdvXMKGsftO/WSR0hYWCPRtNDQd//UhIPXacWhHs25PyBD6aUOfDnxZMV1MwxV5K7YLvJoqhTVaDakMmrybasXmgVHcA9ozKDf3YOjSJ24faW93sO+V7Rp1SCakeSiHU/eORrK4bS89ZqmQQmUZBO/o1P3SlgwSPtBne7QGv5twGtpDooZoth7azc3nJ7MwynxKS27v5eduJEr37nz6w4KOFyAf5XTAMjgSVInxYX44lXoZaw0Cth+ArUBwbv/sSxWKLtZvXb+xskJeCJLNjcDzodUBCeWbp39JbHjXpVSFhrp3HWVsohvL8+AW5B7NBUZ4zhVK8HPe2FEht4OxUKxhDphPfU5eCzATtsC3hMlRFvUrb1e1EC51MCnlv845FcsNi49R0glHcUal0PGfIQk05kosqYYxpnDiCI0Tvt2+SE74KU9jC9v05nbqL/nYD3hb50BrpCOppxAigkp/PsFPGFT3hJskDxb0AFau0AaF1xqxRakIaAx+gjAB3pQAQMhLHa/UgaM6rBPh5fTOULe8xeb5YHoceriObngBp6GKihZRogEs8ulAFftftNNdXLMNkkyrQHktcZU1WWYiUGqO5/be93kkXlzKm5dRbzLy/Wycqxq79pV4pZ2Gna3EQdWWyQK5f2AbSRAo5BpGpMlrBZs7rMBV3yB2Y9uXMgGVJfW1MeaXz2HrhVFzHfs1TloQEGImdOOiAnc/AqwqXoXypv1zDJWcsMszoe+kPV6mYyTiFuQL1BO0PXmI2iQ4DiSj8GZN6z+L7JhCIemaieTjcNWQSmPTm9Til+KbKesorcOAfh0sDUv5YuLhyMJflBTJt2KpHAG+jFIkFAIvZtt04pz5eI7CMa6013N2idKo1VrlcKsnbGpKRnk1sOJHDQmrEQ9DEMUK9zux452TCI5srCIuhUT8HKoXgGeUsE0FltybrvJHPUsxrzTbuItPkWNc4fWy1DYRe7i2883wsRCC3zPg2hhRFc/a+NGw61FCl0lOFgLW7kUXbFjfm/9q9RKC6vzOvzx8cn/sJCuZsOlLsM1RLk4rp69sZsI63l1EWQxYzmhdHLP5qfzuP+NgcaKDguz0e3Oy4C2CH3m72mqxIVTxR76DFE1Ymvv6r4KW0IU5R9mNdGZ9VO04Q8+J8bL9TzH8eztDOaoeTs0Jb2QpWrMzcemh06du2U/qogqzRN/fZRvIVb9o14KGFoOo5gMk687HcAdb+kvKw+3F/F0l+H33oQEZIckLbqUBRbGDeUlAl5WlAf0Zke9jI1IQMU8l3nVOXtiLVd6ZSkrbGrcMkA0VtUi8XuZDX/XqE2Dfkpn5Bj/rwluj8xpe4rW7poM6R+7UMHhsNk8WCymw0rp6J8w00HHXFGkJZ6VVHwvmV8UdtsnN5toHpeuQf0pHJpudd62Q7tflfSsHTslYOGID7QHTze/ZM4oGjGXC3dLIR7HqU2RfsfjhuabPIPbpHktAGMCK8cSAbLlMFO1d9nLnhpKIcNqOarS0s87o/111CiqXAPv73Jvh1hbCElL5+iLBuTU2Z2ShUvYqv5cD3ECdPJFsQ+3kOw8Q7+KGnTkLl796juzhUs9h1/No/6OCuQ9Nfvy+KVr52RnoRdOZAdSbbvKPHPKHlc90M5pZdQ2HKy5jbZ/iuuQvZ0T9Gr4eSsUGw9F23pGhpxsfKaTMeE9oTA2c1KHXTJgz+pYkGRYoKgEuerM1e2fBFfBr+MJMKqy4jkIdg6Wbrnbud3qreWBQPl+6gZ4jIyd5ewJ/1Uv7eQq4hzD45LVzMipaxKJo1WETFctOSPYQIh/0IEUIvaQjo9uD+JhT5wd2daHVXXUrBv624PkgMtb4aCh6OvQjjJ8SJts1Lhldfkz1KymudAEUuR8Vg6ZZmyJyELa3gQevBNTD45asW1D9ppAsylW//jcLXcvOS7pvYgdilWsI4K9HFVU/tBp3C2vhvZyAbyi5gx808K4TpzmJiJ2pocn+HzWX8nwgwC0zUszr+mGcalaPb/k9anmqBdmFctQHEyT8mKnuI5RfLSvt8QNmFhzI1Dn315EczE6BiSj0tTLRZetUfwvA2TLI4Sv8gmnlxl3Cx59WgCqOt331E/+3lNI3vBqJIY7DPj3wyosDCe1O0Fn2aDph58ppvvkmxc4pCYoAI9fa+HA56tALe9UUZu7+otAYsm+IO6st3U3DxL2qG4e2dR15v9PU87LJri1zfDzpyoMq60ePUtChO8ar8chZehcrw9Z62FG0JI4Mxhb19wDV6r/T5i0cDZrnYKoMlhoUF+qxL1TWBDU0VKiWKaILGWVrjhCqxhucJ4R9SniikHGsdrMKZljWEpNr6Z6Z13XlA7+z6ctq54JEzGbpYszOsYfW5D6QtCp4iUh3fbNH+VoHoVfy5a8fSeIBZV9unLjK2OCru1zdkZJNu3LKvmTDfuJppIxskJ8PwIOIfQyXfQvBrJtUDY92GsxtD7vtScKvMYtIYJcT4ITn9KXuyhU1EQ2ljRpEpKhHlHbo9YQxXCerjUysEGw3V9SPsq11FUasyinmWPoX1Q6dnNfv77O3ecjTpd990Rera5wCGCFkAp/RySLtqR0dCndK1istYMoRzXI8Z5cBXLIExGorHuzqcMQ1B/XCDvM3P0vhvJf7IHJMeWtlZTk/2xBGduyHgGx2E47QN8V5onKAFJC6U2Qf3PeLIAoFacz9zSgCRyp+KKQzWRCi2BRtTcaMlTwKEIQycA/9spt4P1uOiljR53tyqcu6L1p80bQeR9URVKFqI5VO16pWzmVCQgXM2qVMem6Eany8hm7mCK4gxtkRTsIKtlM9d203GS2rPFaUmqPwKwCc4WKkSd7UPWldPAVFthknMIr+Ct5uHqAEUUd8Rb6T2gTa3aa6h86zFB0p626P7lP9sp7N5pZ1Uz06LvNdzYtnGmkc+QGczF0h3o/umOkruOvjKh8cgusjTsWSJdEA4UNKcKGNTfYshHWwAnEOecZfBIBJhcRA7Qu4INt+DHf51LblzCAqWQBBi0pyz/+g1RkL3dR9wEu8bmbK0hXwgh909Pxrs3ULk0YR2caOhURLJRHynYBI3/1ni2E+1JD1eRAdNMpANJGg2oamvUa1U19a4utfBfwhBbv1kqavsT3supWvTH7wTnY+0WHa0w/dmx/2ZY7HLMrfjvxdzCIzf2E9zdNaWwNd6vnk0AnsX+10SEVY8WBG8DdahAr97rIc45ypCYpQ3HeFUVqPNmtI/ovAZRsjS6EEgtRNv/u5suqMcKIU2FQ2VAM6YeDpgaYFEkCUEU7kapxCBLytIBGa+WqDUdk29Dj+bRKm9uI/pa4KYR8tLKr3hdpiZaxRgpGMGZDsbZPGMuVCBN765W8PWfDS0lJdmRAKwPmmw6Y0+TD4bsZQEY6I6NC9fbBLC4vgSS+yYWIt1RUeLDQNkphsKxq4UKZ5nUMNJD6/Bb2nuLx6Dn9tjsttE8yt6sS2a5KnZkRP0aNpmIuZJpI+FP10dZGd0J9ZJkMi7l9xhnCdleoZgdOtEr5mXA+grS9RmS8lyt97QPL3US4k05nMNpkZRECG9RdbWg7XkFSyciPVRqjUP1zWT/rtEi+4i2Khf5iVFvTei3dS+rb58oSwL3JVrY3YsgQ3F1N0/orxOFG58gZVL/H60v0HK+pPCgCbwUCDmn5kp6Mv/OgLbgMXkkd7KCtcZ90CHM8Ji/B7K9fUMxUdhsDNTke6xvNk56ci+Vfr0UXyeqQO/seiet5Ma1H4p/gtg05d8Y2i4M2NjtwnqiN3+abjSXm89Yw/do7BUFZjOj39pImREC+TdEPztlkTapCddrKeen6NmEAEq2dsNOhTZfq61GHx2zLxZvy+poWYpFIA/b2k0iTh1ovYK6ktrSd8rZDrZdI7xx3RihhzY2NZ6M2AMgyNjH6rSFQUQi2osrPTXKmi6/dJJGpNLcurlaoHdiGLUffJyHWDJIDVRQd7smWpVvzt10BhpRGnaYn02Nf5uVkt/LHha34SJuMW1L/LFRhXxHmh1XKhCWjMHBis/etWQswfagZmqNdfxZtwt7Ltyxpo8y3XoZDjrEVDQUChV2eXADZAXmWu2nmvoo4gOaMJDSsPMvCJk1CWofslfsppSPGkb8seXvnyR91HFnICXN4lSJO/jO4ZYB6KAkObOPOazTRsdlKqaykpaKq/tAbzmlJLStsPLpoJwrrOxv4bbYuNm4VlHLYLX8SucampDbdvRIapKi4F27Owp2aHoiK0Pyudh/sBZ+in4dKjyla/KaNx9PJ3ENf22D2QhPypxpnGRovnFgruPMlTd2RB6wtVxv9Z94m/XfBP9N8N8E/03w3wT/TfDfBP9N8D8rwdTnvfO9Ac4i7E0nS0qkaa9lfD5qhZnZVc8zCZljxfHhSObUI9ZFuela9D9b4yMPqkDs+RmyBejY+jxuyXroue9npvuCUQvZpq+xNYunwY9r/sNj4P+J02ORbjiV11COHtu4eDd8WDdisXBuBugi3zfR+ep/93Y4UWsx9+y9ukwDLTNK1JaWOOOWqXF7z7ZdO6fhoXIBal/c4k97PITnp37ibsHSUP0wEYO4idqaNiH7Re9ljlGBRPG6vSePCFKPq9A8bLipZb1nMG1J9TlvAxjdqYorJ0JTr/fqMLJEO5D874sWyuQRlzagoSs8P/IZUeuV9Zfn3f0EWKUYt2KsyzXHcG5s9rJt+VN9Mczsx3LN08SgsG0/z/REBXyfWeP1AVUVojNNwv7l2bpfds+7tHxuf1FdNCYzq8JbR+el6T4wu+14wXhOhZUY2mSNcQfotG0GZ6Wtk4L1s8caF38+A2yVLGGLytg94Lk/wWdrUt2NptP0y5kXtdIoyezgk3msRvvlQodufrXOxkrFMr5ltsV3aBiqmiuarhN7MMdbbUFB+xIkTwyShfkB3txj3lnZTOVtGD1FiugLLcVr4zPTZ0wX5301atYP4HbJvEKyzchMKU9lA4rN1DSg9ZB5zoJuQTy7MUPbRMIJ22zkcLxjxAVPcHu9ZH4LUa7NeLHfwoNS6t1GGiFwjdw5CCcRjTimQp4mpTwMRkrMzNrP+Om0GBm59FEsW5MMWxnob1iNn4nInLn5ouqTmTFdpbW267hn73X9ULonyXjoDCLgVHLN8OBntvrr42kMgv1MU+2T8eHG5yQyQg/VNUFP6aK0d0iBXNzciAV4ltWtUtX3lvPBM/Pv6hpoSLMfA827C8bL/vyhEudpaD0MTZDsXXcLEYAlBO/1VKaMtvx+B4z+IQ7yoK6j+oETD100Xihou255sM2xA0Hn3UyLYtP07ieELAkpRleAOBoioUYbV5+AAK7aeji0nBk21zndExsioBXYH/CVwAITLG4jEiTVDw4Sio9WOjVB9wYlIJo1lKRBv3sNJN/ARGLdPk5G8QFkZoAeQpMyJ9tIXrtCDuJKRoDQ/5E7xmT/oYVMlLXfoCJVYaTZI7otyfLD/gbTub9ps0KsrnLGJSiYwZmzfcgoVEQ8RIA9mGT3jlMFm4W+ComIzLVXtAcKm6myzh+v/qobU8SCZc1UXbm+R5LpJIUF5YrZK8wwodcxubZP61FOXEiR1mvPXIevd28ZqkN9+R2WptW0heneiQjt4Xcb7q9nv2xJQ6WFV7FYTHQZwvf5UKDPH5rqJAV17o7ML79Dp2A6CNn8b0cpM8ziGFFyFord4ozrSIGwk50Rs2hVLFjogDpUBYIbTXcK5kdKMjcPGiuGhW5md3sPYrZit9GqLRCet4tXPPEiCGbgK1gayIlC7Ra5+g4sB6TT32nf5tlW1p6t+F2FzjPckcuFRdoVwkLtzoss9B+3STnmQ9o0MdrS5mGGHqNzCLOhN2cosPjko79odtMSoQThtKsKZPcd4BwIgmdhb/nCIei5vy9UcGa0Fi82fR8BKHyt4RwgBDFjpg4GwkSHuiDOMhg3G/u1NYGhpwuCM55/JtK3j5f1UQISJIXpeEaQMnGbM1vdZe/7EJRrIdQLu3iJ/DQdnM+n2StWttgp7H5BQJLgb39NdIn3bBBTrvpdDoQEQQJrEb78sFOujpqU+bqX1f3hf/A60gZ5GEijo/jonCtI05SdXslIGy5az1DWgJSIHFtNzw2qTOWZ2ZcXf0hIlXotbB9NxyFoIRjDu2Yns9k5IJs7+c+vtW+3y+1kY7r8jkScMvRtt5O798SQjr9YlJd3xvdjQb97g6FAE2M1kZcf005qb7bS2eSCaCCkK06ZSpKX8wILtSuOVg/6hQioh1dFX+kLRUIeSePzNEJDcT8dSTreqVO8n4Yvbx6mvE0Dc9NnQwmJuidNXHzoU6EhbXgqbj5FaKDUApKiY9Q0zpbvyWQWYkb7sdl36k3PxbGXCl7ErL3WewzQVZSLYy5EENCiuba9T9082LlHfexm/wsUG+Y95nemmyp9H03wcyGXEaSJDMR4w402+fupKiYhxh/beWa7XhDEu9Oia/DHJpBP30yNhnunSLBV7J4ofDKkBh/OtSQZmzUV5a9ODjBjQAtzGlFqW07v6smBQwk8zjusZYm24V/9rYy9hKi6a0N/kOFO3tZ3ZG+QIChMU8etPHTCE7Jd0EsKvZah58LwiUYM5Tjk2zr7ZkMXplkUSS536KDGiUZqR6Z7EotDBPZpDCcVz3hTVfcdf89EdDhBeNVjDbcX2pdIl+q7eTUtJLI7B/GHZOCzYK8noBr5DsVdKFC37n75Cigsw7iP7jRM2CAi7GauVbf59zrRSjmF/A7bmW9qHMftrvgRII208Ws/0CUOxHqsV1qpGO3YFIAtP3doovMq5rlVp0LgU1bjgXQn0lmFDryoMlIby4szhOqFsm6vQTOHPf+F3YatCWRob3oRxaHMjzGcgo/p2qroOA3q6XyByE/Z4JdNoBHajxBTfdctVGpLxjvb2sMAX+e7MKh8F1a90KcqmZbvgazqCRZByyVPNLScPO3udCA3FKMbTssrbTc4leQBIXVO7XBqPrBDMSsQhpuSO3x6twJ9OL8yzlk2cAkJCvITBDU5FB7tD3tQd9K2GZ/9aTxmWrsRwiZwFZvuBI/zmFI80eBeCyyz5qjAVVA2gmzWCLkDgI6L+tH2afiJ9Jay/pQKGbKsgP0zs1c89WoklyyeaUQ1iI1KFFlsEOvY3ci5R8gt3QHnF0y/kqacPV2M2KnQr7HLHAnhWUYIMj/SIPcl8/npm6tM5WDwxUlsUUvhiDT2mrkusjGfXxNfvGmm0SmslitJxBu+qdEW1WNFZwnBt8ADHkPIlhgbtjZKIzSWHlCVEoaqWOKwL2Q7ZQ6AH7PJiDi8EiZqTG0q7KekeU/MxYkO12kihDftvxCQFtTdK4JPEfcer8J9CZ+bGKirM53KeM+en86YjLXw3DmtvzCOWOnUFFiFs1vYoJvvi8xppckLTRk6cuOTDIlBzMc53Mn22l4bMrNn4wc8ZmRjF7SqC5pWvPNiUZvIu6eWf9pW0RI1UHQLfDSkIbqyd9vMdfWe5iBErF4DQcGI4J8PR622HJifmBubOgkKb+hnxoz6VYrpXjm94nPqTtsIjtqek3L2IxaFXZiyUJM5WyNC3IOn5fdu07d/tfBUO3++m/OxfP5vhWKz2fFxoWQ+XXfngV/lAdkuv6K2jBinAn3IBU8J/+bpUYN0zmv1Lb3e28+vPiEAUi3y6U+3ommatVHtIqXMGiNrulqo9RjTzh3Agv2xC4I0wXOYRqChHJE19k9LqUkVop4UVgwPXu7lMQ6fkgIFD/JNI1UWqoMtzMBgxr8t5r+n/a6Le2Bcnzm1PgI29xz4a2GW7247PwtYvAHsI7bjfaSb92lJ6+2FYhbMxs4NGv98ClSZb3mNucEEdWulT7pud+uxqtvln3S8QCLpgZTkdz0xSKjbDaAIHkqQXGyh6sZIB1ghz9g8mH3wtpmekT2FWqxa8BPM0AzD+u7iHcL4i02/eFkB/n04WSbbreQYGBzGLIC+4nvyom32wq6kqJBxUYbZ4KlvWLiVZvWus2tP2+QWhZrH8kP44auwNhWTjKQmpyxJ1Utkr2eu1LJI23YYL5GRr7KL6b14nunWnsWru++Jwzss0KN5qEJWoS69eG5qQe28oPYkjNye6dqJBFDwj1k7iNtVFXGqqGyqL3LeBBZSBqtwIhvtxRN8/h2aSew/odBNpHgEAa4izY+TxC2H54Z5xuFlIpscFejtd3RurUiToEkpgwc1TAAfPY/e5hzcMTnroSX04oPJ1AWjZAFHe9nM/aUXPz+9NM9wrok4MjmyMcDsWYpHQ91bzj+J9fb+hqkc+e9CjzMJ4AcB/i1nhj9cCHtKJLbLmie5FB0qU4dCRm0nti/cd567/y8yTNUG424ZUK3OVsjRFWZfzeoVxL1iBROl7NLwwJKYXDegzrHSnvd6G+69+qjdeP/hSC4YP12dgviSV9JTVRnxhJEmH5wwnZpKWh6rjGLV1gb+5/tWw8j16mpcobaj6akBn++cyQ0GzRxBZZqZCbtsuHwyTOUtfhY4jmOl8jfpP5rLSipJRX0KAGy0j5SZ3VKTpFMG2Fvo0/N5J5050wEc6mwW51VW8q7Rr4wj4PlYGkAbrC8Aj89nm+5B0VOCxycDJAEqeRkt/N0wjBx2whX6CP0ciKB3JHzf7Y8LwfevameU+4N9BiVAukJx0TzVwryKjAcaFgbDEehoblddK78IdBgp3kHq0AfmqGA8U3+g3a9N5gd0Jc6UwpfmulzcZKzoBtSU6hoXM185TjukNHVAxwt72b9xRzXFCvrhc/pHZ/Pc6gNqeREXgMbnx+JC7e7yDHVnRe55Roq0Sxgn8JZ88AkwaTBkuSUTJJLT4oE3ZvFytpv4XIXnSlNX5Ulmz05MsEnz0zW+kunPTd97HsnJHHYbcoazS2DqzS5a/SzvDEkINkeZJmDRf76KXkdiHhUUkOZGbe2Rh4HGzazGuUJOt55foEQaMz+DXyC4Hzxv+s9qzPwOBh1o3Hf8p/8CUEsDBBQAAgAIADdRiFDEpWLlYgAAAGsAAAAbAAAAdW5pdmVyc2FsL3VuaXZlcnNhbC5wbmcueG1ss7GvyM1RKEstKs7Mz7NVMtQzULK34+WyKShKLctMLVeosFUysjDVMzIAAyWFSlslMwM9S1MotzwzpSTDVsncwELPwNzIyMLSSEkhIzUzPaPEVsnUGGiaqYmRoZmlkj7QTABQSwECAAAUAAIACAA8gCZLqQHEdvsCAACwCAAAFAAAAAAAAAABAAAAAAAAAAAAdW5pdmVyc2FsL3BsYXllci54bWxQSwECAAAUAAIACAA2UYhQCr4S8MkFAAClFAAAHQAAAAAAAAABAAAAAAAtAwAAdW5pdmVyc2FsL2NvbW1vbl9tZXNzYWdlcy5sbmdQSwECAAAUAAIACAA2UYhQgt5tPzcFAAA5FwAAJwAAAAAAAAABAAAAAAAxCQAAdW5pdmVyc2FsL2ZsYXNoX3B1Ymxpc2hpbmdfc2V0dGluZ3MueG1sUEsBAgAAFAACAAgANlGIUKECCb3dAgAAhAoAACEAAAAAAAAAAQAAAAAArQ4AAHVuaXZlcnNhbC9mbGFzaF9za2luX3NldHRpbmdzLnhtbFBLAQIAABQAAgAIADZRiFCMsB2BHgUAAMoWAAAmAAAAAAAAAAEAAAAAAMkRAAB1bml2ZXJzYWwvaHRtbF9wdWJsaXNoaW5nX3NldHRpbmdzLnhtbFBLAQIAABQAAgAIADZRiFB1tZ8AhQEAAP4FAAAfAAAAAAAAAAEAAAAAACsXAAB1bml2ZXJzYWwvaHRtbF9za2luX3NldHRpbmdzLmpzUEsBAgAAFAACAAgAN1GIUGIjZd6lNAAA90YAABcAAAAAAAAAAAAAAAAA7RgAAHVuaXZlcnNhbC91bml2ZXJzYWwucG5nUEsBAgAAFAACAAgAN1GIUMSlYuViAAAAawAAABsAAAAAAAAAAQAAAAAAx00AAHVuaXZlcnNhbC91bml2ZXJzYWwucG5nLnhtbFBLBQYAAAAACAAIAGACAABiTgAAAAA="/>
  <p:tag name="ISPRING_PRESENTER_PHOTO_0" val="png|iVBORw0KGgoAAAANSUhEUgAAAPAAAAFACAYAAACC6PFTAAAAAXNSR0IArs4c6QAAAARnQU1BAACx&#10;jwv8YQUAAAAJcEhZcwAADsMAAA7DAcdvqGQAAP+lSURBVHhexP0FnBtXsv4P74WFe3d/C2EGMzOz&#10;x8zMzGNmj5mZmZmZYo4dO+Q4tuMktpOYmTF2zE5S7/ec7iMdtVqamWTv/81ne0eWWlJLOs+pqqee&#10;qvrDz49E/I5fHoo853Ae+9W6bd8v8ssTHn/8a+Cvuq2OXx+r+0Weqb/uOerfv+j7nXO8z7Nf6xf3&#10;NdV9zuG8R0IP89r2+b8+dZ6v/prbCX29+M6zX1PfVp/VumbzuPe8SNdn7neuU312vtPAdYd+F/Is&#10;9HN5P1u0z6sfU7+P+93a16leV/3bvL59TeYx57Nybdb1ed/P+9nNv0NeQ72P72/j/dzOd+F/bvB7&#10;8F5zQn4/s/7stWl/l/aacn7f4BFpPZtz7OcqXD1XuLIw4Hd96vHnNlbA4S/uoZ/L9/AHXwArkPEG&#10;XgCrN3n+6Bd9BMDGuQ5YXUDq5/JGgYsLglW/lw/YvYDWIHNBr94r+OETDmK/L+ffDdqoi0J9L+6G&#10;4X9ecGHaC1wvThc43oUvLoBDAeKcrwHuguiXp6GADwW+8772hhB4H/d9gxum8zrmXBvA3muItFlF&#10;+uzB1wxej3cz816nuZbge9nrIeFrIz4w20D2gjTSc6MZJHt969vGaFpGyrtew56jzjXg5a95/A9B&#10;kAYtsd4d1GEssHlTazcIvKEFVg00tTO5b2Bb0cCFJ9QCB6x20FJH++JDdsf/AwubkB89/JzwRRUG&#10;SkBjA9OA1wswdY6yOrbl8VqywDnqNRUYjUVTz3MtqbGo9l9922MBbdB7LX/ohhP0aMK9jNBNKnQz&#10;iO5VeD0V/83Q+X6jeRiJ/d28npufJxfJWtrW1gvAMOvuWnC/8yJtIPqzul6sfi9wpgFsgzhg3qMA&#10;OMQNtnYDbfIfqh3GHI7FNhep38ezCXg/mH2+9wvR/zabhP6rrE58li7oViX2xwyxCK6nEek1QhZR&#10;wPJGsXaWNQ23rGbhBxd5wJ31WGEDxDB31HJ/9TnWQve6yeq5ZnOwgW6e591UzLnGEkay6F4r6wX+&#10;7wGfP2jN9x091LJBaXuE3t/WzzP0s8ghILe9UcsIhb92MPz0Wm8vgO3Hbddd4SzgQocCOQhA7Upr&#10;QIa61X6WO3COGzcbl1n56oHX8LgNNmDDvjBPrOwA2PpxPDG1WRC/B6jRnuuNe+J7H9tq+IHIz42N&#10;5D573WBfF9gH3F6rmJh/a6Ba7nx87xltc4vvu/ptj0fmBRL7evFZ2hAQuevQz1qbNeJvWZ0NOaGA&#10;Tcg1+QPYioEdoIYCWLnYxlIrYKojJLj2IakMgL1W1Y6nw+IAD2kVKU4wO1Z8ADaAiu+LCdstAySP&#10;f5zlBWoo4RQk4RTZ4zwWtBTB5zr3aWuoQcO5NoGlXWIrzvUhjcxrBUHqEj5ujKzja17Xu0nYljDg&#10;lgesth0Dq2vyEFZRyCv/WNXfOvq5yP5us/380BjYe36052tC1V1fysBEsr7+XmCoIfFaYHs9Btas&#10;ZZm10fLwSDrs9HizfngIIbW4fn8SKwIzHYmxdgivcLLKLxD3c0uixQF+Lktid9dIwFbud2Jey7iK&#10;XkbYC+AAgCxmN8Qd97GU5hqDALZju3DCyyaWwl3T0I0iPqsbybLaQI+PWPMy5fo9Q+LTICHmJcXM&#10;dxO+ESb894kf7OGscUJ++2ibvdf9juqaB3gkl8i1uSDDGcWzHhV4DYDNtf9OAFuW2Wf3MIx1JCB7&#10;dze/8yJ9yYmxon5xjnJ1fq9L7LV4zrX6s6rhm0io+xcNZH7g8Fr50JjQSxAFN4Nw62ud6xJqynW2&#10;Xz9S/Ox3zfa53tjee773t00sCL2bYkIA+X9xjt9a9FtzYW64D1EbbU16jZ/6d4DEMjGwl9QKsbpq&#10;B3DTSOrJ+rYmrVzW2qSOIrgC0SxymNth5cmifUH288ztiODWMXP86YbweDO4e/uRJ+b9jIWOCEaf&#10;XKufVQ+4sT7pJHsjiM+yGpfcvEeQjApljv2svvParlvvw35rssuPULPc/siv62WujXUOt7h+3/e/&#10;A4R+a8S7gSTGSPi52r7r1o2BE7IOwzY4K8NjXvt3WmAr9eSy2fpNfdJNkVxn5RKEEFNqV3Lj6mgW&#10;OdJj3rjBds/EpuCj5Gj9LEX0eCrcmtoMbbiLGy688L5nNKtnf6aEgNi7sUQjz7xus196yeScvZY6&#10;7DME4nn/VFMkgiw83xvZlf49Vju+jSDSWooU1vlZSN/3UNkTOwaPx6gEDISJ2QMai8TGwAFllq3e&#10;cixwwHK7ljksrnV3D5MjDmGfNWCtdJPH+irCwftl2i6K727q5syMCsy4zE4eLWG5ZT+g+P0g3tgt&#10;AJgExth+4NUMcARWOWiFg4RYwGpHEGn4xbMhbrLnvbT1DBOOBPOuYcA2ZJYV94bkt00u2oqNw1Jf&#10;1vtFi5N/T6wcH2i9j0eywn5g1efaRsKPhDUg9Il74/NQ/ULOECFHtNSQ7UqH5Y0tYNsueLg7bhFd&#10;IVY6NFWl3iv0iwy6vfYXGgRx5B1aAfh5AoEU/48b6n77uXe2rNFLdnmtcih5E2ShvbF1JI8gUgxq&#10;v4/txvrFzeoabLCazUG73z4Ajs/ie0Up5v3N/SEbiSUu0a/rk6uO/zdJONGVkM3XD8CG7AwBc4QU&#10;p5dbibQB+MW6keJf9Rr6dT0WOBAD2xY0an7X1wIH88PxbgCeGNmOWf3ywWYx/fw4KKcMs+xRkuWB&#10;Het3ADjURQsC2AaZ/aNHut8GRiQQeF/Hz7KHuuOhKR5vzGmnrOzned3ziO56BEmnn6vsva54ge7N&#10;L7sSUl822wp3/t0xcSQX3M9QRNpM7DXpB0Kvt+hY6nBjplOxEdaq93rMeybKAscLUDv9ZCWsQ91j&#10;O90UySKHurjxfZm/hWz4d+3sfoCKz/3zW9zRYmbjkvvFrjbrra2mB3Rea+zkkj0xqfq3j/ULqL8C&#10;GmnLSzBKL/W8BAI98sbln9+2wRzJe/m9v2NCAGwbmvhA7H08UCfgwzhH43j8PAF7IzCYCgOwAamX&#10;lfa6zV5lltfF1gIPGOqgtDKor7Zf21udFB85FckCR4pd7NjZj5TQ7sm/QTttv0akRREauxoJaLgY&#10;IRBDR8kXh53jA8BIVjEosLBlqJF1y/Z7BQgmSz+dqDSTEpW4FjU+S+63cf1ewCbm+aGG47flkaPF&#10;1NFi3miepg1k3zSS16WOmlqKR/RhbwgRhSCa+IpgmX38fi+B8Ft/lMQ8LyHnRnOf7Xg3FFhBpZbt&#10;ZofeDt1kgpuFaxEjpHS8AIn0+v4bhkOQRROW2AUWiQFxiDtveQ1+YhGt/Aoht8IZ/IT8NpHOibbZ&#10;BkKwBKQeo50bnwdpX1tCQW28goAF9pJPdjlhQkDoVxThBaxteb2vrx4LVjJZrLORmOn0lB8bHSxR&#10;jLbb2VYnaAnDCRBjkaP94DZQteQxSoydUOvufR1Tn+ukbJxig5D0igKXdn1t0UaQJXauyS019GV3&#10;g8qoAEDc79gBo7/6S393bj2uyQWbv0b6GV/8G3i+VTEVQpgZ99xYeU1wuW62W8DiV5n1e4Ds99xQ&#10;zyM6WWaA56RFg6nR+DibSF5hQjxRdc3xAvi3Wl+vKx5dhumULvq50/YXa9cG+xED9n2/9ceM7zXs&#10;HTt4OzHikPDqqUggDwGCp6Bfx7ueVJPXWkYSUvhaS9cFD6008gNxqErLXKNdsRRJmhncKJzNx2Hs&#10;g3ptX+Bbn1uBPPx3jf+7T8ha8PsN4rfOPuGXp1jHbz1FW7u2JfcDv9daayGH1zImyoWOItoIU3dF&#10;yBEHK55CSS2vW+LHxHnLD6MB0Et2JZb88p7v9wOH6qvDWWv7NUKfb0swVdFBKNGkXMkQwLpWOVJ9&#10;cICAMudZgA9L6Zj42ZJShrvfwRJHQ1rZ8XCoV+Kv4/aSUsZFt619qIjD9RLMd2HiZxvI6rb1by+n&#10;ET8I/b0wP7fXFED4bdzxhU9+a9e4wX4hYTRX2n5ehHLC8BrhaPFrpDdziKxQkUd8Pr6m0j27mKlY&#10;MhceX8zgd16k+7yvlZDzvKkOO7b0WmjvArLj10gpE21dIwgrQrTGltIpkG917/MyyPo1LdfU/Ns+&#10;LywGjcIuR2LEjesefDzUituW2r6dEC/E+z2HbzLB+Dg+qxsN2H5urbMugq8f6ZzoYVxws4hkmePD&#10;h/fxMBfaL5ZNVPoohNQyOmllWZ0vwO4F5L0Yncqw9MrenUmVfcX3weP74RL6xUd/HaesLr7Uhv+i&#10;dIknl/22LWWoy+xYsWhqJXlulx+G3rYB6gfuaPcF3GL3/eNTcQWtZqhm3Lam9mcz360DonABS8h3&#10;b7UH8v4m+jVNzOnyEImxuPHFmXrDsOvPPVyHP9hCeRp7vQXXr9PPyrsW9b917byrSgx4x371+c7z&#10;Ayz0M1ekEc2djhbHRiKs1JsEYle7y4cF9EDs66mJ9HOPfT+0RxrpBXnQffF30QNW19o84lsI6nHv&#10;tZjnmPezXS17Afu1x4nWLseWLXqtVsQ416NDNmqrsI4bPucFrtUlwXzZYZ+Y3A9gttX083aC9wVr&#10;pENfJ3qtbny/U7SN2M91DfsMVm8ze115waufpwwUqdPQODb+PnARXWhbomw11LANagiAnz1wdc2c&#10;rADtJ4v0yw/7WmhPbPxcqanUh1NklXvonluR1F3e2NptGqAT495qJ/fD2UURvrujp0jC78e1wa5j&#10;K55jkvHebiDeuMZ+vfCFFaqasl1prxAiQOwE2Ff/2trI7+GkgAKWzmWNdfdI7ZqHk1Pxlf55vQE/&#10;F9psDn4W2Y7bQhd4cFM1MsQgA29061HiVE/8G+m1o20ekUpL/daQU40Xqt2339O3hNbtUGPCQ7s7&#10;jXkPp7JP4cHTPCMEh6E19+r8ROWBE0J2JcZK22KQSEIR7+uZYoiExgqhKrBgwYQGn5G0Rcplq8dd&#10;eZsNVvsHi2RhIlkG2200t/3jScPQhi5e+3W9t8Pd1FASLcQLSIR6ylZ7harM7BRWUJgSKZ71fm9h&#10;32OEopX4wqawUMuz+XtBHbZxRyhuibjGXK1+4PGw9RPq8hptf8jreQt23K438Yaw6lpdy6z+RqwH&#10;ttNAyjJHUmZFssh+YPdjtyMx3gm19Po67djBfBGWlbZ3/8hxi1NQoWJ0x6V3rG+gw2ZUjWowp+pH&#10;cBmQh8Z+oYSLDexQwITGlU4P5lAxQ/D1HcAG28V43c9Qy6u+i2AqJzS9ZXsIoaC1N5TwMkrbUkey&#10;xH5ANtccCTRe0HndWe9vHGmzcFxdJ08b8b0iVBRF2kjsnnHxXX+kHnABS6x7RhvOSHXgUO13LK/T&#10;am8VL4ATAs5IO0YkwIeUHvpYvkiEWaQNQX+4wI5rPqx/98v4gByySNyOHaYKJFqsFeIOe2SZ3sds&#10;a+vrhvpomUMsp5vysWNHI9gIvw7XQpocrxXv2ptJqOUOkkp+sa+X0IoUH0fLBUeKS6OFJJGe47cp&#10;xneu3vCikFPxPT++6/RyI77rziaxLCIu2nPNdTvnOGs8xAIbS+tnce2YODHA/s2kmE9+OWKLHsvN&#10;jboDGqvqEZar59ipqjAgR1FahbjQVmzpvEZ4rBkES7CW134Nv9SKeU4YYRUAe1DyaLPLgXjXSi35&#10;Ac4b35p/R2Kq7cdt8HutduB6TZ7Zm9v28SS84AnbOFXMaymd4j0/AjttAzik17K7NuzX9Quf4nvc&#10;PMfbpTLMU1CGIiR1GsxuRNvozDpPkAutQOgH4PjUVdGscHyxsmOJPY3yXGsboshSO5nq8OeNY9wd&#10;1pkS4bp9yv00vbASuAOHECqRXFcDXP2aQUGG3+KOlK+1QeoFrB/THPI6Jt1jpZUSmzr6d5zve92W&#10;HNJm2n2tu0vamfSc18sIbIgRNtT4+AFvKGO/vpkEYgPMvJ4XjE4K0VlToRYzflWYn4U1ugf9/SVw&#10;XZpriwrgaHHob88N2908It/WrWutrgWaCPDELeZL1HGCJf7w7o4Bq6zAZQBsLYJIsU00Vypg3SxW&#10;N1ThFKqmsmPjaCD2WtB/B7D+v3oNP08h0mcN5L+tkEF/f660MvS7Dy/m8PttIgHYPtecE/o3NIUV&#10;n8WNz8WO9rgXwL6A9lmb+jV9wB0CYL8CA5vMSozr7Gtho8guva6vAmVoHji8dthOeHtJDRMjhLos&#10;flra+O8LdQ3D+zsF3WV/l9kvbvRaVfvffrf/nSAMc5H/jyx3CKB93sPPFf8tsXN8YE4o4Gx312th&#10;owEtITFvmMW2WjuZ3upG5GTWbNhzfIjZMAB7SabEgDYq0WSYtN/QsTJSXBu432bpIqQQvF+K/neE&#10;Xc0/rgpXXgWBbVxnnwofj5oqEnDjBehvAFl8sWzU9/yN7+cFpW1p493IPLGyzX77eUkJBWZ855l1&#10;FK2ljXcNel/T8Cj2eX5utjYsypv0pKJCmGxPvyxHweikPXXDRyuV9P+pC+1lrOOLg/WXoWJcLS9z&#10;ZZge5jowiM3cbwHYS3qF/ZCaQAjGMubxMOLEJqTUIuNwSvnCiSo/8CcmvvWCSj/XCDE80kZbShnv&#10;BuCjkVbPD1ybW+wQ8m/r/RLy+oE2tInUUIfEw76THiKptOL3nvzA6/XWvOmuSNbWC07b1fYDcJjh&#10;sfK3XtFRICR1QeoU+IS3q/Ia1N8E4IQAMTF5Yz8ZZiA9ZOSVPrIy+3k6PrbiZuNeB0IAs6uZHJ+V&#10;Jopvhw4Btie9ZArOI+l+w5q8aUB6homp+/SiDxbRByyZBeAAiFw2N6Qe18M0hwEuiq5Zv5cLYKOm&#10;8hbrB4afqWs355v3DHgZnhDCSnnZYYjWvHuAqr8/S1WlvnNv6BL8nRJOFvnFs977bMCGgdddL95u&#10;po5xMUoxf7mnsyZd/b7J37rKw9DQzhZnuKGiBfYA3iwy2az93wXgaO61V2XlR3rZG4FfrB3NnQ/Z&#10;3fyUVLYr7aaZAl+acZ8jsJmm8MIGtnq/EMvsyffaILfZZ78GciFgsEkcPyvprTiygWY2Aq9ltsoC&#10;A0A2XoMBv1cDbW8KLni8Bfumb5b+TEoEYq7FgNr0zlJ/PaWJIaEDC9uryY4U+3pFJF7vyGsFo7mw&#10;kQgkrzQ3EG5FEPIY8AYsuR0Wqo3IrL0Q6a5b4WdqDlw32DZUGgNWTYIfhv6tFtgGZUKscqSCh0hA&#10;jhqP2wG9pa8O6Kw9LrVfDBzNvYrmTofGvsaNc+JfL7saBmArrZIYMilgJQ1YvVbYtuo2gC2X36+I&#10;wnaZQyyxeY0Im0pIVw4X0Obz/KLqdk0M7XHDTUgQsslZm1gkJZv39/ANcyJkKbyurDfW9bPAgY3B&#10;XWd29sLPldb3uSlL7/tF5IZCwj3HCjtxbmiNfjSx1O+2wNHkkfYOEuk8vzg4QSkqL6OtXRRL6+wC&#10;2GtFE+IuR4qBjFsX6soFBRnayrgADQDDcgXtxxMSU8oztSG4yiiv223/2/uYAZ3nve1rMq69Y+Es&#10;IYjl3kbs8awtrKXY8ljkEPZZXZsLZg069V6BkMFPP+24o95N0p+XCMbAYfGmT1rRS1aF/M5uqBbm&#10;2nr0BU6sG1RChbyGIpvMvG33/fX5Abc5PJMSuG5lrY0s2NJFh4iqtEV3ih7M8bsBnBg32gtiL8Dj&#10;JbVsV1l/sW6qyQ34vcB3mOZgDbHXCsdHVoSD3V9bHCkFpC2ScUcjqKFCnusFv8eShrjexm31AtmO&#10;Z1W8ruNKT1G9FceaxwMbj3KNzTV7Xtseb2pvVAGvw3u+hxgLWHjjatvtcjwufXQAx1+L7bdxB35v&#10;K59qhDqRrLB3jRgAeRlmbbF91YPB9WestLMJOLLfIGjZq91qQBsXSkD1zMciG2D/ZgB7/XPlu8eX&#10;cormQju1lKEljFGtc0iM6yMIsXdA1zJHA3AgnrGeZy+CaMy0I0BwC/CtWFOD0wNgZblC0in24xYA&#10;DPh9Qeu6z7YLrhe8ii2NXJTdWjHsIR08TDM697pMi55AvbHrbjuNFdwWPpEsvX2t6raJe839LiHl&#10;uMzutbkbh01iBb2a0MqpyJ6S/f1Ff44GCt/Hs5AY1dME0aRmXKtqVGAGuM/M2jHssOviepV/DiCd&#10;jcW2qoEY1zzPtcbPdMtlL2b8i4a85ynw/m4AB1yFB+zwbvDtfaPEuM0RmWiLjYtooRXoXMLBqLV0&#10;ns2WUSprbIE+PlfaJkfCgRypjC6ovgq4y9aC9hbmB86xXO8Q4sjHooXEwra1NVbVBbECckC6GABj&#10;sK9W4H0SAlDrtRwCy6TRLJB7CS3b+/B9j2BXzYC1dWPYcCllqHjGSxiGZgnC1XZ6rq69iau6dJtD&#10;cW/HVymkJ4S47q3JeoSuyWAtr8aEH7kaoYAnkvFzSK3IcfFvtsA2gJ8D4visr80yR3KlI1noqIy2&#10;iVG0xbHK/wygXeD6xTaRQBxfDBya3nDB7GGLbXfRF8x+VtAiuEIAFkjTuFbetsCuhQvIOO3X8JJZ&#10;BshesNkA824KtvV0LXNU62yz5N7PY1ttrkW75Oqvvm3y6qEW0ia7/Lwg+7eK9HiIVbTAHBI325Yz&#10;hFyyeBX3nMQStn7YSAjDHM3y/tsscEIuLj4yK9prRLO65gcI7K6WPE0LxN30kZ/ltS1sNMB6ra8d&#10;Uxr3LxIhpRefnSv1sca2VfYu1oD77MaMfiKPqMouH6CG5KCtWDgkD+wFoQtiY3m9OeEAAL0bjdmk&#10;DBNtwgtj0d0NJrAhuJ/TG84kiIHmtRPiVfmRXYGY1AVuvJbYW2jjE/uGvE8CLHE0AxipHl8953db&#10;4Iim33V97cA8IS62Xxwczko7cYZveaGxuD6Ufnw/TKQF4E15aFLISn2EAc8GrV+6xwMs7/P9Uiwa&#10;qImQN4a9pg9JFKKAsqx6yPu7Fl5tiIFY1r5+Ey+b57sxvZcTsEUoRsVmrK5x9zVD7V6ncaO9VtX+&#10;d4BVduPt+NKCoaAKbeVjP+ZdJ0HvzSFN9Rq14+r/AwBHSiV5MfR/BuCEuNSJdUUC/bM8sazXguod&#10;XLnULtvoZRhtBtF2rf0WgL2YncdDC97D8r56AboL0WsBbSbatnIRYmDz3l49sW2JvWCPaJE9HSwN&#10;ARZGhHkJMteyBTYsl9k2/w5JNRmL7hfzmo3MWF37M1vklmn47mWhw1N4kS1uJP7Clzl2P198LHRi&#10;LWp88a+99u3w0g8T6j7TdNIA25T3/p8BODFteCJ9WK/lDVLukfNpjig8CGC7TacXoLarFu1HN26z&#10;yZkaZjWgJgpLESkyy5A04dLDADAt62zHzF4L6IDStfoaiB4m22s9XZctJNVjZJquWx8EbmgzgJD7&#10;Vd2r68kY5tg0ZjM6cCV/DIQKVvyshR7uv42lNeeFnO9abH2ulqkGN0glCLEtrrrtpGtcgtIHfGZD&#10;Ns/z+11ttthJNbp6eMuqBqywYou91jYBLnHImo5A8kbyNu1174AX1tkixfS/uYansNH/ZwCOZoET&#10;SmIlZBcLoel1cb9b7eGxvn5xrq/l9sRSEd1jD2jD4mBjVUz8Z4krbBmhHedGdJNNbMlrmGJynR5x&#10;uxgq8i5QXKEAoBadyg4oELnElQaUsX4KCDrU4By1GTxXh+U5GAGJOsf1ZAJTIVyyKSgEcdNENhBN&#10;rGtzAGGbXHA0TJgk030trehyXfgwi2xy3B732QDX63qHcBk+a8M7tkevjXiA6rWi4aGeuxYTwUhH&#10;Sp364UkB+f8vAPZzH+L7stTjhpoPFi44Rc6Bwn+PlM67+zpgj9wvy2uhI7mn8ZFJUVVWHkAHrHEA&#10;QMYiWvEgllClQlQ+89kDYjDAqRP8amEooKrPxe2n98HrPY4ff5VHHPfv/CyP7nI/95nPrkksZdl4&#10;P6etLxbt2S8OiI3rHyCTXNbbir+15XW1zAGvQYFMs8kKlJZG2rt5mVyxGz4EZhLbDL7NVJuNwP0b&#10;6IThE69HSi35hkVRABxCeCbW0v4bzvezypEY6/+/AtgGbKJYaD/CwGihQ1JHTmorJH2kARx0vwM/&#10;utnxQ6xv0JWLZoXtODVe4FpWWS9+BVoTm9q3rQWtyRzlwimVzk/OJhawhspCsRifAuIfbz6TW1fu&#10;y40LP8rVs7fl2qk7cpXj5qWf5N7t5/LTnWfy8PbP8oTXeKKA+wTQ/uy8/89uSyA7fnaqg1wpp7bS&#10;TiigrwXQa7BanoHNTNvus29Vk8UNmE0g4LobUsy24hZgI4VBwftD1XKRQiO/mDeEvLKr3+IjqeJ7&#10;PAKw4+OJghhxvQFL+JHoNJKfnCu+C4jPjU6I1U3UOSFfpAtgH4F7fLlDWx3kJZK8VjkQD9tWxM+9&#10;tkgrTQC5Vs5Pb6zdPzd5ryysAq9pdfvo/jN5cOexXDl9XQ7vOyr7d34qX27+UPau3SJbZy2Q5cPG&#10;yOrRI2XD6BGyYvBIWcK/t85ZJJtnzZFNM+bJrqXr5dtPv5ELp2/KnRsP5dG9Z/IrQNbX41pn9f0E&#10;Pqfbhkhdz3Ou4+k9/v6kDvqQuQvT4R1+cdoVWVkA/XpWXBwAebT7jJuvVWNurti2uG7u2FSMxUdY&#10;BYgrc10JIq2Cdbjx8TPeeDUx6zWx+PGGngrECXahbQBHy0sl5qLMBSXmQ/ue67cDenc9RX5YP55/&#10;ysi/JY6xDhEtsVmQBrjedI8hc8x5hkhS5xuX0bVmKl2jgGKsm/o+nwDih3efybkj5+XAh/vks7Xb&#10;ZdvsBbJu5HBZ1a+HLOnRUeZ0aSlz27eQ+e1iZVn3drKkS3OZ166FzGrdUmbENpU57RrJ1Nj6MrZx&#10;fZnZtZMsGTFOPpi3TL7YsU8unb4RKCAw76s9FyytYYW1pVbfn7JMqk+42VTcsEQTfDoP73o9asIA&#10;5wRyx36gtdzlEAtuWXa7mYFxuY0wIxopGZJdcPUAfr9/iEemNntr3USKcX3J1Sjuc2IwEYnYioS5&#10;BAM40kU4FiJcieV3n/fiIgX9XuFH4Ev1IwNchi/iTukyiPaPbe/aAQWQ1RLWW6kTL4DjI7RMykS7&#10;6kF2VjPV7sJW16ddfqVf5u6f7j2Wy2dvydH9x2Xfxt2ye/E62Tp5hqwdNEiW9uguK/vEyYpeHQBq&#10;a1kc10EWAOIFcQq47WRRtw4ys0MrmdYmVqYB4LFN6srw+tVkcL0a0r92NelVpaz0rVZehjeqJ5M7&#10;dpFlw8fLFx/skTtXH8tjfsunD3+RByqWJn5+dOcX4uln8kx9Bq5L/4f3rQUqrsXWMbUnNtadTlzJ&#10;ogG1ow0PMvRhOm/jPgcsrhVPB+JhU/hvbbaavXZK8by/s/qtHXbbDZ9CwiSfEMsDYJt7CVljCSC5&#10;4jNMfhuEZp1drXN8hjJRFvi37iL2RdoWN1qwntAPbjaAyBuBVbHk/rh+MbBaSIH8rg9BogFsxa9R&#10;Y90QMLtElF0bGwJg1+W0ig6eQlJ9f/CI7Fi0SrbNmCUbxoyWjUMGyzqOpT3jAGhbWdiplSzt2kFW&#10;dO8qS7t1lgXdOsqsTm1kWqsmMrVlc5nSOlbGt2gmwxvWB7i1ZUidatKnekXpWbOqdKteWXrxt1/1&#10;8tK7cmnpV6W8DKpSWkbUqyPrpi2UwwdOybGjV+TLz76TTSt3yPrFG2X9grWyafkHsm/HXjlz5Izc&#10;vflAfgHEGtCqLY/73T5XcXMA1I7wQw9ud+8PqMDis8YqhHB/BzsV5jDLTmweTBOF5oP9YltvlVAI&#10;L+KmpUKyGQFFllst5GddjdfnA/j41q/XynsNVmKw9pss8FMu+t/V6D0S+KJZ5zDwR3Kh7fvdRRRw&#10;8Uycp3d9B6BRLa0BcUKsbeAcK8dqxYNGXmmYW5UuuXfzsZz65qx8vn6HbB49SjaP6CcfjR0iO0YM&#10;lDX94mRB57YcbWRd366ybXhf2TCotyzv3hkQd5GlgHpG8wYyq2UDXGXc5jatZE6H9jKva3tuN8OF&#10;biQz2jWXSRzjWzeV6fyd1w63umVdmdykuoxvVFlG1i0rQ6qXlnFtWsrIuF4S17KjtKzdWOIaNpcR&#10;7TvL6HbtZELbljKrVy9ZOmqibF6wXL797Bv56S4BtAKzIsTUd8jasAku7e4qa6y/P8ca+hJbHnc6&#10;wD0ECMZgXXSAvdaAdg47bZQQ4soLYq8mIN40kgXg+A2Jf2FDQoHqjX1to/ibAJxY8NoXEMkKez+M&#10;9zmJtt7uF+xVWnn7QtulgGG5RmM5bIsRBmCTQ3XSM6GH4wIGFqMb22mL7zLkihC6cPisfLx4g2wY&#10;MVbW9u0pmwfFyfYRveSDQd1kXa9Osiquvazt3UW2DOslmwf30CBeicu8hvtWc6zr2Uk29u3G4/1l&#10;w+BesqZvb1nVp7es6c9tXO3FnVrKws6xsqR7a9xvYuW2dWROq2oytUk5Gd+4Ii52ZUDM33plZECV&#10;GOlcIUbaVqskreo0lHplK0jDsuWlb5MGMqZlPRnVtKaMZ0MYg3Wf0rajrJ+7Tr7Gzb9/V5kiB8ja&#10;XVVMtWbanb+K6ArEs0YLHSkGdnPXgdY9ZnO1zo+fzwhPF0aTS4YorUxhQ7S0kLHSnpJAP+ubUKBG&#10;w0Ck1/hNAE7sBXnJqoQ833Yr4ouVfV0SO11kpZfCyavwhmTB3Tw8leQLUit/6udea4vrponsAWo3&#10;zt2Rz1dvk23jZ8jmoYNkPTGtOjb1j5MN/bvJ+oFd5YOB3WXzsL6yfRRu9MBeMhcLO71FY1nYobWs&#10;6dVNVivAjxgsWyC01g4cJIu7dZHp7Yl/27bFGreR+dyej8VdBIiXx7WUxV0ay6Rm1WRUw4oysFYp&#10;3OvSMhjrO7h2ORlat6IMqFNG2pUvJBXz5pRieQtITJ58kjFpSimSMb10rlNZRkOEzenaRmZDmk1q&#10;2VBGNm8pozv0lhXjZshXOz6X25d/dNxqwPaUlJVii033S+X9hNQGG6/EAqapTopkpQNekstGB0pG&#10;XfLMTy7pO3zMVez5SiiNmk+FAJFA7HGhvaGiHxkWbd3HF+96nxsxjRTJXCcEdAk9x/sev4eNDv/i&#10;3A4IHrc6UCfs7uZepY6ZjhdQ8njY4fjiXr988K/K+rhWWUk6H0IGKZLox+sP5esPP5EPRk+S9YOH&#10;AtaeWNN2gLWTbOjdQdb16SIbB/eRraOGyObhQ2V1v16yoEt7md2+rUxv00bm4h6v7Y0r26WzTGvZ&#10;UobWryPdy5eWXhXKSs8q5WRIw1oytXUzmdisoUxoWk+mtmokE1rUkQE1ykiLgtmlSrZMUjtvLmlU&#10;MJc0K5xTWpXKJy3LFpLutSrIgIa1pVeDWtKgdCnJkSatlM2fT5pDerUqX1LaVCwpXauWkjHN68ji&#10;vp1lXlxbmda+tUxu21omNW8ik5vHyqrxM0lTHZZH959rscgzV2iiGxmosEWrxoLKMW9lk5fYcsgx&#10;t82O9oiCtdjau9FlpC6JZQgqlw133GA3h+qbq3Vi6pABAW7+V4tcXGJM92J2ydCwNsYJEG9EYpa9&#10;JJYXF+q7iw9T/2cWONpG4LWu0Xav+AiBsOf6/VAm/rUYyHB32Y6lrHjLuL0Jjn2Dca/pG6VSLg9v&#10;/6IFFBdPXJQt06bIyt6dZeuQgbIFy/tBPyxtn3YAV4G3K5a3r6wb1Jdz4mR5jzisZ3uZRipoJuTU&#10;gq5dZE7nzri+9aUvoG1bKL+0KpRXOpcqjBWtIuPbNJFpitDq0FKmdmwlQxvUkU7li0uNXJkkJkVS&#10;KZo6uTSMKSBdIK86VSotLUoXl8YlC0uDcqWkevHi/C0vbWrWkTHdusn47t2kb9OGMrRpHZnYpqGM&#10;aVFfRsU2kAEAfXxsPVk5kBRW/+4yA1JtFnH49HbE4sTLM3sOlHXz1shVPAylHHtGzliphpxccbD+&#10;1+4EEugO4hML6/jZzZsHtNdWOKJDEitk8rPCXvIytDghVFsfX9VafGvS+7gfUKPFtfGB1n5cAzix&#10;5tt+gfieq/LHjmY3fDfRj9mKFyMMSKx2VO+WoQorP+2zf+7Xea6t5AkokixiKz4LbBrQ6YWmwe6k&#10;S9TifXwHaSML+OiBw7J6xCDZ0r+D7Bo3VLYot3hAT+Lc9rKyQxNZQzpIxcBL47rKgk5tZTGk1YKO&#10;bWVex3Ywz7jDHVuTFmoug2pWl65lSkj3CuWkX43qMqwBZFTbFjI7rovMgJWe0aWTjG7VQrpUrSzV&#10;smSSUinekzo5M0m7kkVkWKMaMqNDM5ncrrGMal5XhpBiGoRL3rxqRalUuIhULlZS6lWsInFNY2VS&#10;XJzMJZ4e3LiB9KhWVkY0qyuTWjeRmW2bycgGNTVo10OyrR3ST+byvosG9JVZpLDmwpDP69lbFo+Y&#10;Jj98dRol2GN58ONjeRbIEzupIL2JWoIWv/LGMPGHSyZ6c/KG6whNI5nfNlQDEOgZbqytUei5sa/d&#10;AMC7GYROUIjiYnssszcMjC/e1VJZdy53JIOnXuMPdn+d3wLm+ACsGGtvh/mQDcAC7e+xxH6FCeEg&#10;Do93Q3/4hMS8fmSVuc+RHuqcLtbm6f2f9cZ19+ZD+WjFB7K8Tw9i3U6ye2w/2TSktyyEJVbAXEvc&#10;u7FPJ1mP9V2Mqzy1VVOOxjKvQwtc53a4zS1wURvIuMZ1pC8ucqcSxUgD1ZBJbdtj/brJ7K5dZS5g&#10;m4plHt26lYxo3lTali4pVQFv40IFyP3WlBltmsvM2MYynnzw+MbVZErLRjKuaV2saVnpUbuCdCLN&#10;1K1OLemO+921UU3pQxqqBymoQQ3ryFgA3q5EbmlZIh9EVmOZ3rY5r9dKJrduIUuIw9fgSSzs3UMf&#10;awH06oFxsnEooI7rISvGz5NzJ67K9at35PqlG4QQz/WG7nWFdU7cBXOI2s0A1iK2ImUM/DZo32ok&#10;JZaxOpjamYkQyxzBqieGk/GmiPy4nRAwK9CCCYWbJ27fLK/xs623BnBiTHaCz7X8d+8mEWn3MT5/&#10;NBfF98vzWN9Ioo1IFthOS4RYhQS7zYakcmK7p1hdJVF8zuI7f+oiBM9U8rcdZceQjlje3sS3XbCs&#10;sTIda7YAQmhpj07kczvIrFbNiFnrk8OFaAJw45o2kFHEowOrVwKwlaRX5fIysHZtmdoOK9e5m8wB&#10;vPO69sQSdpWxrYiFmzaRwU0aSreqFaQL7vHo5o0hnDrLFAQd45qgwiK+HVm7ooysz1GvosSVKykd&#10;OfrUrSpTOraUmYhChpBW6lqTTaJODenSqJF0rlVDJrZuLIt7tJKG+bNKo6KFZQzikEV9esriXj1l&#10;fjeuHTXY5gljZc2wYbKMeH3DoJ6yHgZ904gBsqT3IFk5fJpc/eGK3Cb2v3bxllaVaVZaabmNl+OW&#10;X/qJO0JUWi6QbWZf8xbWyE/zmuE8R3gZqrfdTnDTDzaMCEs5JSDu9XOjE8Uvac812LzOGFfvDO8A&#10;gP9dQ70DF+6nzjIui496y4/YikbJhzzmdZ9VzBviFocm+71A9uZ/E+YuW5ZYl+OpogPwqyp/lKsI&#10;gXP8y0OysG8/mde+mWwZ1IX0TnvZBHjndWgso7Gm03F7p+GOTmjVUKdmRgKwMc0ayHgs6MgG9QBu&#10;VRlYrZoMr1cXN7m2TMQtXtobUPQcgAVtTczZHpe2vYxu1lpGt+0gQ1rEyjCOUVjhKcTN02Gq9WaA&#10;5Z2OyGMKhNbIelXYCIpLx1L5pTvWfESTejKDzWR2x+ZY+oakhprIiNgmWOKG0qJWXalbuap04r3X&#10;YFlX9O0hjXNnlXr5csmQ2GaylFh9JW7zyoEDZMNIyLiRQ0hVdZaVvfis5K43DR8g28YMJ43VWdYN&#10;m4LS6x6b23O5dfmB/IgO+xnW2Bmn4qlgsiSndmys01CayQ6qsIwIx68Rnp/UMmBhtWdoOruEGjG1&#10;tkzFm3ekbbz54QjgTpjhcwg3G6Ta+Lnhp/d+7UJHcpvVycqEJzbn6w3YQxm46NY+PnLL1/q68W98&#10;ecHwmCnIZgbqTq34KjKI1eIxRBV/lY5Bsa3ID59Rzvccq/Kc8rwjuz+SVb3akMNtBmg7wRqjP+6C&#10;te3eViY0qydD61VHylgH0NaRUU04uD0CazsaeeNwXNmBlbG4FSpI/5q1ZELr1rIQ+eTy3r0RaHSU&#10;Ga3ao77qIzMBxsQ2rbG+7WR8R0inLj1keo9+MqNrnExEkTW+WX2ZD8E0v3Mr3rOuDK1VVXpVq0ye&#10;t5T0qVFeJuGmz2yLRhpWWemkZ7ZvSizdDCveRAbFtpEebAbNataUBhUrS5NixWTDcAi3YT2kbZG8&#10;UiN3LunPJrOUGH7NIEKC4UPkg6H9iel7QLx1llX9BxEbD5VtMOkfjR8hc2CqV46bIo8fPUWq+avc&#10;PH9f7lx5oK2M3kCNUMYlsQL3uXGyqWW2Y+LAOR7XO9JaCOnQEg/PYq81fduozdyWOokhssI8TgVI&#10;i/sx7xUJ5KpwPxIOfzeJFelN/dyFaMF4JOAnNMUUyT22lTqBFJG76xuJpAawcZfNYjJElFvcHiSp&#10;LHWVWjg/K4LquTwgbaLZUv7b/+EOYttGsrF3U9k0qLNs6NdBVpEemo5Sagbk0YiG1WRQ3RqQQw2l&#10;L/Hp8LoAuH4tgFsVa6tc5prSn2NUY2JhUkdLeveURXHdAWMXmdW+HYDsIbM695QJ7WGnu/Yg9u0h&#10;4wDxNBRU83r2kRkqB9yhrczv2koWccxAfTWI1+5VraL0qFJZhuNOz+wQC6vdWCY2qi5TmtSWsY1q&#10;8X51YLFbaDd8YDPeu08fmdizh/Ti35Xz5JVmJYrLzqmjyUkPkj6Vykvp1KmkY+UKsgLByMYh/WXH&#10;2BGyHXJuzUDlXivrPEQ2Dhsqe6ZOkF1jh8lEPIw9K9bq7+jRvecA+KHcv/HEEX1YevFAjKvAq1xm&#10;D+Os00c+8XJwwFxkeWWIO+xjLQO15l6Aay8vOEjgdwHYB7yJcq8tQjgMwP9nMbEPCx3NrfBNhBu2&#10;0Jsqcu9PGMtsflyrdYtyyWwAu7f9crtO1wxXfaUsL27Y/buAV8Vy3P3tp3txbXEvO9fXhNWKHm1l&#10;WY82srBLM5nSnJxs6wYyCNHEIFjcXnVrSvfa1QFrVRkAuEY0qI6wooYMqlVHJrdpJ4uxuCv79ZH5&#10;xM8zAOusjp2oOuqGaxwnw5pAbKnbWNwJHUndkF6aT7w7t11rWQ1ZtqwH/+5MjhaQDuY1FXj71a0i&#10;47DKc3GZJ2F1h9atIKPZTEbUrCTDa1eVibjbo5vXlzGt8BAa15IRrZrLWEi1/rGx0rZ2HSmXO4/0&#10;ICb+eDLliohMBrLpVM6eQ3rWqibLsbybRg6WHeNHIioZLMsgt+ZS9bRiIEz78GGye8pE2YRbPbVR&#10;Qzm0c48G8cMfn8vDG9Qp33kqz1V9cqDYwZW1WjLXQMpJpaFcPXTo7+3mil12OxIZFSKZNDliQ6Qq&#10;66p6P4etLyefbAZxB3LLPhtAYgxawtzq6LngqACOD8zxPZ6YC4wvLxZ1x0tEvOu1yIE0hi3X85BX&#10;QffbCAkcl/nJ/V/kp9uIM1ShPc/55tNPsXzEqd1a4U5SaNA9VuYBopkdm8ncLrDD9SoRk9aVgXWq&#10;SPcaFaUrzG+XGpWlPSKJXhQZ9K1VhcdqoKRqK8v79ZVFPXpAVEFC4UJPbEVcC1CnYnlHtewgI1u2&#10;l8kdulJN1EGmor6aT6HDip64rgB3QedOkEtdIa9ayyAs+igEHeNiibMRdEzGbZ7cooGMxl0fCSM9&#10;pE4lGVQNSWWDajKxaW1ic/7GKutfU0aQAx7bthVKq/bSidcpnS8PiqzMfIZ6snfGcFkxoKvM6tpR&#10;mhUtKn0bNJClfbrJB4N7y+ZRQ2U7bvPSvoAYC76kD3puXOo90ybKOvLf08lnn/76O73hPaFzyAO+&#10;w/u3+AGM12PcaBMbe9xrI7E0LrHhMLyMs18qMX7Ns1t77U0x2WDVApF/XwopMTjxnhuWRtIxsXvY&#10;zFdiwerns0dio6NR636WOOzLswBsz7rxstH6x7PKBkM0yp6cr1kU4e1znN348b2fsRw/y/UL9+Xm&#10;1Qfyw8GvZS6x32z0wttGK/cRl7ltA5kf14ZUD4xz5w4yGKs7iMqg3lQCdalYWuKoCmpXtiQKqGrS&#10;Fze6c8WKFAy0lg2IO+YAnLmU+s3r1hOiqg0Wua1MhnUe2aqjjGzdUca268prdpMFvXqgiOpKTXBn&#10;2di/tyyBFZ7buQuAbYl7jmvevBnsMi51l1iZ0qoB4IWoIj5WVUvjGtVGUlmD27j2sbVlXINKPF4T&#10;9ruqjMNCT8D1HlCvpvQD7P14Xkuus1CunJI/XTpSV53kowmDZQUilHl9+krXGpQsNmsky/uiJhvS&#10;R3ZOGCmbxgwiL4xXENdXFnTvIRvHjJIPJ46UBe0bQYgNkAc37pEbJgS5gztNKeND3GpHm26UWkG+&#10;wYQ7JgY25wQZ5+Dm6s3dhqwDqzbYJrT0mnL1CoFGBa4b/YtynbUQxU2JWhMaEgLk0Bj392V9bBzq&#10;csIAs+XuOOrfimTQgbObYgpjxRKSekrIOQl0qwMAV26MLdpwG67pH1Exv7qDopvrtWtA9X0uaWVJ&#10;KQOLIlFqKxaV0jUT++p8L8/9fv9hWTVskMxDb7wCC7MG93JeN1hixBlTAIcq7xuJkmpAw7oSV6WS&#10;DCBt068meVfK+PoQm/bG6rYrW4rYtKks7tML1RUAA4DLiCGndu4qEzt0kYmdusugZq1gf9vIsGZt&#10;ZCxWeEm/gWwQcTIPN3dVb1Xg0B2yqwegbY7IAzDCUC/sSZoJL2Aaed957VtqMcjUlpBVgE0JMuZ2&#10;aE5KSzUCoJKpdV3c/Coyql45GYngYzQu/wiAOxyGfCDSzA5Y5Aplysh776WUCtnzyoYBcQhP2snq&#10;Ab3o/jEMlRZKMVjo1RB2HwzqDgM9lDRXJ5miNpp+g2Uhx7qhQ+AEsMyxdeWLtWvkV+U548Hcv/UM&#10;iekzVzttWOZgmBNJG21YbJMO8lPYBSxzWHcW5zcMA7JlXZ0+bF6LG26Bo+WGf4+Fje+5EV1o21om&#10;tMA48GYqheQBf3wXEm88bIvH/fK+Rrca0Z0OlUdGjG+j5X5N4zn+akvO4rt7465smDAKi9lYlkAY&#10;Le/RDrc3lngSHTLSwyEAdECtyjIQ1rkvxFXPmlVwlcnrqqNeVemBRW5dtoT0RzQxGzd4HCmk8bC/&#10;y4eOkjE6NdRahrfqIANxmYe36STDSR+NatoUK4voA7XTnPYdEX/gOmOJl/boKeM4f3AjZXWRYHaL&#10;A+BOccPsdq20SESBeA63V6jcM1rm5d0AIH9XdGki86hSmtGyOufUJ+3UABlmNfLJZaVhiSJSvWhB&#10;aYSyqwGseMHsuSVHklTSB0Z7+zByvv3boiobKIsHDpFxrZVyrIWs7N5KdkB2bQCwo1u2kSk9B8nM&#10;7oOw2APwFNBxd2pKTN9czv9wRg8ge0I8/AAQqxx6cPiZhzC02OqwtraamAzWHoelCq0NPjTGdQFs&#10;gdZmiAO9yH2UVaEZlmAbHi+Yf8/aj++5IQD2A22kNFN8L/x7nue7m/kI06OljrxVJnZy3yh+fCuH&#10;4rPGGrxO2uPxo+eyY+E8mdmiOrLH5liedjrHO0WV3TWoLHEVikmXymWkGzLE9mWLSNsyMdKlAgUB&#10;5YpJ94qlJI6C+nZli0tfOmVM6dQOC4ylQxY5HXdzArHvQIoD+jVrKYOp+OnfpLk+RsWizqKQf0kP&#10;rBik1gKs2+Ku3TRDPQELPqIubnv3XggvegByih1grae3R4aJUGRBt/bkortRMNFF1tJ2Z2XPNrKG&#10;YxM56g8GYTUHd4UAw+VvU0v6VC2J8qqgtClXQmLLl5EudWtJN+LcOuUqSbkCBaUy8XCt7Blp2dNE&#10;tg7tQl1yS1k9bLhM695fi0oWwwOshLzbNHKgzOnZS4a17SaT4wbIbEKC1eSPV1MCOaNJTVk5bCCb&#10;4H1dufTw9lPc6ae61NKuKQ77nYw2WmUPXBGHV7ThB2DT8ic0F+wAP6HZjkgus51F+a2MckIw5R8D&#10;K5fZlW0p11nf9nGBE2uJExs3h+XLwoiDaJUlbhWS7RJZ1th2rQLW1xo8HSnm9cr7VIytPpdqBPfV&#10;7o/RJteRBW3q407SmiZOSR6rI5wAADVLasC2B8Atyhal2qc4CqnyEleplPSoWEI6lynCURgtc0Vc&#10;1YbSBwJrAOCdhcs7rm0bdMdNZSBppH5NW0jf+nWlF+zvYJRR83h8KfrkecS6i3t2B6g9Iaaw0oBr&#10;eJ16dOboLAsB+GIAPqVVrIxt2ozWOmiqYahX9OyqK582INvcNLALZYsILHq2lw/HDoA57kNrnjYw&#10;05WkQ+lC0qZUUawvbDl56pHIKkezCXQgTq9YrJQUz5VdYssVka58jh78VSz7yu4dZBnXtpqa5vHt&#10;u+hSwyVdmlLuSE3ziOEyGPd/dJc+MoV4eB7pqUVxVDO1qisT65WVj5ctlyf81o/uQgrefOI2zHPi&#10;YIf195evhkguTaFKwBKHi3cM6eVVVgX+nUhiys/Q+IHQT5X1W8Dq95wAiaVAawBqbttW9N8NXpso&#10;i9d9ttNHdsrI7nOkwKpj4GD5mZ8ONjCzx4joLZc53K22KovcXV+5V0q8ce3cJdzUWJnarColgVi0&#10;/u2IW2vImCZVyPEC1GplAF1laY3FbVCquLQm9u1YoYx0LFNM2pUuLF1hnofWroy+mXQNRFFPUkkj&#10;YHsnYEmHNm5GbFwPy12bPGtVaUNpX39Y4Hlx3ZAt9oVA6gwp1ZF4Fxaa+Lp/rVrE1XUhy7rKnG7d&#10;ZVGv3jDfqLRaNEHQoeJSJI9Y42Ww1duHDZFdw/rJ5v4AmMYAKh5diNs/viHXULqgdGGz6VurJiWK&#10;sNDkhofUo3aYDWY4MXAbmPLaxYtJlXzZpHa+rDKENNIkYvyZAHEu+e15FF8sR9ihihrGULU0uyNh&#10;BVrulaS1xjRrgQfRWib0GCyTu1I/PGAAOWpqm5tWJk/dUC5+e1xbYdWZ5CnsfrBqyUrxRQhvbCAn&#10;RA+geRIrHjZrRne6TASIf4ul9U2PJpAL8gWwl2k20q2EWk/f6eGeRHUkmWZiWtWa2k5dGGFE5i5g&#10;NVBN0b5NZCnCyiohVD+u3SHDKHls6xtqiZ3iBGMFtOSP91d1vhumjZN+ZXIB3I6ydTzCio6wsPXK&#10;y7CGlaRrFawtqZl2FUpIi1IlJQ5AdAPMscoSU0XUDiVUt8rlqM+tLMNIKfWpQj4WIcZIyKr+jZpK&#10;n3oNpEP12gC/nNSPKS49qlbH9cSCQhZNpfPkZFrbzOiAcIPYdggyyyH1G8l0GOrpHTqQC6a4AfZ6&#10;AnXCM9kQFlBQMANmez6s9ocjhslO1W62W1tZiupqAaCb0JDccMPqMhmRxTRIq9nE7/PQRE9v04jC&#10;f0BMgf/wxtWlCxtSB0oQY0sUQtCRT5oUziddyxYjP91cFhLLzmhciU4ftZF5tpRVlBlOpUhDyTLn&#10;tWuiu4HMJ/7uWqm6DGrVVcZ17StzYa7XDeEvTP0kmgusGz5Y7ly+S8vcnznIq6uNUllTlfeNEtYE&#10;PCs3/xsNwLYX5s31OlbYVUhFEFr4WVI/wEfyJP8v3OyABQ5nmkO749kW2Hvbe8EJBX98bkTYF2Z1&#10;mHRGgwStrmmVY+f5dNzrAjjE3YqQ5/WNiXUnDSedoQgNZX2PHfwGRVMM4ocysnNiH9RG7bBYdLao&#10;DzFVp6J0rlJSWpcvIvWLFZK2pIZUKqZtuUIAOEbaqWqiKmWkU7miNJorJ10Bc39AODK2FcIOgFul&#10;qrQsX0EalyhFnW4ZaVmyNIxzC1lOffBEBCLDqBYaSXmfSs+omLlP1VpYYQXmDuiqASoppZmdOuoK&#10;pTnkgyfDHC+kJPGTCWNkA6WKqiJpNtVOM5BWTsP6z6K6aCGa7JX03FrWiRx255YAuyFsdWPi6yak&#10;mqqgm86HJ1BWBkKedSQE6FytNNdM7XGzGjKT8GF5j/aURLaTZR0JJ9rXluU9W+tSwzEQeXM70IML&#10;Cz2/W0ty0tQm16gnwzrGyWji98W9exC/t5TpzUhh0Q3kyw0b6YAJgEknPb1vN68LJbPs38n8rj+7&#10;8bCXhfZu4MZd9v511o1V7GCTWpaFjOQOR1MZJkSBGB8WIj0eAuBQYIa3t/QFsRs722/w7wBwRFLB&#10;o5IJzAF2LbDtNtvEhtEvRwNy5HY5Kn3lqK/u3bhFnNpeOhbNKYt6tpWd4/uw0FFX1aGqB4VVj5q4&#10;z6SIWpUtLM0qFJUmFNp3KI8lLo7VKpZPg1fFwYNQP2lCq1JFGUycGlejlnSqjOYYuWJlumDEVigP&#10;WCqSy4Wd7g47Dch6Eyf3rVEFN70Rbm1T6VGpEox0MzTNbWUqce7szqi1IMNmd+6Ia9tUhvIey2k1&#10;+/G4wYCSognIssVY7WWAa1FH3F0a4s1pG6vrjjegnFoE2Ga2qEU6iX5XLWpL38oxuPrUEDcmX0wx&#10;RFyd6tKTFFhcjRKQbZUpHwSEPeiO2auzrO/XURZhgac0KSOz2tVCuBILi10dVpxiCaz5xOY1yXE3&#10;k3ZVq0r3pq1kcFsEHXgLi7t3lCm42yNqlpFlvN6ZQz/IQ1xoJZRRv6Ue6mYKHiz5pB+I/Vxpowvw&#10;s8x+og47Ho4WzybEmvq52P92F9qbGA6CNH4LrIiuZzRl83uN37qj2F+M90vSHz7gPjt5X/UDheWA&#10;XavrnBvsNmk0tvYPHVGwoQvz3aZ0Ol5SjOcvsM4zpBeu80hqZj8YQT8qGFjVFG4IcW+XCjDNuMlx&#10;NVFXAd6GRfNIvSK5pVmpQtITdzkO5VVcdQoUiH170qamY6UKKJjqSU/klO3Kl5dmZcpKhXwFpR6u&#10;c+vy5Ug5AQDc4GEwz3EAtwMdOPrXrS1DGzXAghcnRm1AgT7xKW73BPLGU7DAk9EyKz11H9rfzMPd&#10;3jiwm8yiB9bUxjUAM0AFJMtJ88xuRsqIThurulMhRVeNtVjR5fS5WoQVnta0hgysWEj6Vy1O+xy8&#10;g2bVpTsdK7uR+upUraQMUl0sqWwa3aKpTEG6uYDc8uYBEGrov2e2xt1vU5N4uCHxt6o3rkAOup5M&#10;wsWeEFtHuhKvt6vdSHqTFpvYpTvM9RAEKUqlVpFzasjuZevkPmNi9Kwn1pZp9xst7Wd+Q+/vqvP0&#10;6rezvDCvXtpXmeVRWiWEo7HP+S2x8W/FS0g9sJ8FNjFygNhyu/Kb7vxq0JayTsEL+H1KE/1aqtja&#10;lrJ52WiXhNAA1reNK+1fsO/9YROSA3bGn5jexgCZ/50/chg5Yk3AWkmmIY5YQgucqbHIH2sUR1mF&#10;tQWwtSF4Gsbkkg7Ev+1QWzVHadWUtjV9SMP0ArhxNSpQxgeZxeO9AVr36mWJi4tKvWJFpQT51cox&#10;JaVZ6Yq0u6kIcHGREXm0LlcGi16c1jglpT+VSm3KlSPGrkLvK3o+168nY2NJQcFYj2zW2GncXrEc&#10;+dzmsgpPYRQby3gs6Dys3zxc4zmtasvcZrVkWdumsp4ulR/SHWRLd4DejeL8Tk10q9l5CDqWxRHb&#10;QjJNaaOqpJB5qs2nKmECoB9C0YPyKobQmXJmB2LdFo1gm+NoA0SxBQz8xPoV+F6qycI41Serpoyp&#10;U05mtagkk5riUdStLq1x+zs1jJUBqqqKcstVA/tQjYWsk1rl5UOHyumvILRYV0+UG22XDsZTnx1q&#10;gf3XgtcS2x6buu3tj+UFo59qMJql/a3ATOjzfF1otfOZ4npjXU2aSbHHTy25ZQD0uvQwyGQn9ALC&#10;zwtOQbe/LHXbIarc2FdZVnWfsY4ROk/au7M3JRR/3a/zXuq8B/ceyPb5kynfa0SPZKSRkD0TIHl6&#10;VSpIYXx+iQW0DYrkk1qFc0utAtmkWbHc0pECgjYArX2lyrjWiDgQdXSrWUHaYEm7wOjG4W53BAhN&#10;SpeQEjnzSLHchaR2iTI8Xo5SvRqklipI65IFpVVp0lHlUG3Vqi4tSxUD7EXYCKrrAoXhTRvLEFJI&#10;fZBNxlHI34eJCxMpWJiJiKR/+aIQZUxgqF9VxtandWzjKpQi1pM13drINlJJW2kx+2GP5rK9RwvZ&#10;2jOW3HALWcN9ayjeX92NTpYdIcda1pLxTVUXy+psFA1kLIxxdwi6JsUKS4tiBXWf6QnE1LMhs9aS&#10;llICjskNaBhQvSBlipVQe2GJ0VfPaF5BJjQoBcNeU9pUri7t6zSTvq06ySQUZqoccSqE2pA6FaiO&#10;qiTrRg+Su3TwUJbziRJ2uARVyMbr3hdof2TVEIeETh4S004hRQKzQ5i6ueF4CC0/VzohMe+/w0qH&#10;SCn92Gj7Pn2bD2N3CUhsrBvfCJb4rK5DWikgO2A24zLMrunt+RzJ8oZZYM9iMLNyVdysUwzIJr/e&#10;sw1ipgkuK+4g8eSy3tThNixNN8h85HPzSWvi24Yx+Sm7yyl1YrhdNJ80KEaP5RqAthpySYiqPhTG&#10;tyHubU0vq870oGpNnNySZnLl8+SXGABcuXgpaUJTuc6q+wZdMToD3FaKCKM9Ts+atTm/nJTPmglm&#10;u7h0Rr2lShF71qkpnSvBEGPpewLesQ2qyniKJuLwBrogxBgEgEfUKCVTcINVbLuUflgb41rLOkiq&#10;tR2byOa4WNnYtSmgbiJz8S6mAfK5xMEL29VDWdYUAozcc4eGuMSou5CGDuf1+9A8rxt9oxsTHjQs&#10;kh0tdyUZRmHENF5/SZdGspRYeFqjMjDbJdk4yiLNJFWEZZ/STLneNaVVpSrSqmZDiWsMsdWinczt&#10;TV64bxfKLHGzG1SQlXgFZ775QYs0FJmlZxRHYKIDG7SuZHKOQMG/Dq+Cltg3rWjljc3jxgN0gOjw&#10;H2r9R0sxJchguVpq+7US9LwoaaYwC2xe0BvXqvudiQzhGunEXIQ91cGvoZ29MwW+MJu4MnGw6z6H&#10;VZxY/YFtoNpVR4GJeVbtb8gCUX2NNXhx5bl97expBPotpXeZPFifCmieScF0qi0jaheQ3hXo8Ai7&#10;3CKmoNTMl1Nq0aq1LmCuD3hiyfl2LEurV4rie9WuJbG40s3LFEfcUZG4OEaaFi8klQBvkZz5pEyR&#10;YtIExrpDFSqVAHdHOkm24PFGRQtJK1zoTlWrSMVsWaQG3TDakIqKq1gG97sSIpGSurNkt4pMVsBi&#10;D6leXLpCsHWm6H6YssYAbnZL0jtonZcBsDUUEqxsX08Wt6wpK1rWkZVY2OVt6smi1rVlEfet69qE&#10;sr+Wsr53M+SZWOZhdMns1x6Ndxu6bWBdsezDkFj2w1q2ZQOqlTerVMiRQTqg2BqMCzwLOeaSDtQY&#10;Nyot05uUkmnNaBZfuQikHW401zGMtFQnYvvGVWrqWLhzXSw44pNV5KZH0fq2f+VS5KybyYEtm3SF&#10;kplMb88vVr+Nn1UOppSC/bW8MXS0NJNZS6EAVl6YE9J5e1NpLYMV6iUGB/+ucwNSSm8ayQvkxFrb&#10;SBcYCcBmV/KSAcZ1DhGc27GKyhNaOujghLzQXTsAZneXDrRqibCzmx/+wY+P5MvlE2RSnZz0UM4q&#10;Q5vXhnVuzEKtSsxWjDROMelUtqA0LIDFLZIfcBWS1sS07bGKrVBitStVglJB9M64yQ1xO9uQ821c&#10;trTUwoqWz1tI8qXNLqUKF5dqpUkZVaSXFeDuUL6sNClehI2goDQh9m2DgqsGm0OdAnlIRZWQ5iXJ&#10;I1epiGUuwnsC8PKleI/yMhiiKa5oNulKnnYYDPTMJog/AObCNjVkKZMYlreqISuwsitaVZW1gHhj&#10;h/qyrkNd2dwrVj4c0EY+HdFF9o7rKXsndJfPJ8bJx+Pj5PPJveWj0d1k6/CO9PLqyuRDqqKaI/Cg&#10;EV6XcjGITIpLpexZpXZB8sJIQ8dQ0TSzNSWJDYoTC5eUObjRI6op5VkhXPjKMgEyqy9EXJWipaRu&#10;xRrSqjZNDfBqFtMLew4xee9KRSGzqsrOuVPluuqfRVpJGQ1TauhstOECm0DbWbc5QzCdZFjs0PEr&#10;kVjpAIiN1QsYDH8A6/UcIeXkR8j+u4BrXidiHtgGsK2R/q0XYJRXCVFghbvSwfycBronlaSae5tK&#10;JONGG8bZLjezuzgE4mGPEkvdbyqangL2cwc+pWMk7GvxjLi/ZWR6lxZU2DQk51qDCX8lqCpCsFEs&#10;pzQm9m0FoNqVyitdyuP60nOqYZGcuLsFqZfNI3VoqF4fi9oYy1mbip6yBYpI1rSZJX+WvFIyT0Gp&#10;VaIEai1iZooHalJfW5lukvVKFNXv2YINoRbCiVisbUskjorEii2NxS5aQJqXQF9dFVFInfLSA3Y8&#10;LiabjKiO+6qAhDs6q3E5mduwmCxpWlrWc92buxPzIvn8uH8b+WRIBw3Yr6b2k29m9pVv5w2Rb+aN&#10;kG/mD5ev5w+Rg7MGyv4Z/eXLqX3kk0m9ZMfo3rKWdNGSbsT/lB32q1GOlFhJ6UyzvSp5c0hFwof2&#10;6LzHMO1hGumksdULyPgaMTK2LnpwGsf3qhhDOommBZQw1i5VWsoUYlOrWkdief4ENNVrGQszjEqo&#10;oTWKIuzoKVeOnSYvTGsnTWb5SypDvCwrVo7WnSNQvWbiY9fNttdViCExMbHHldV8kPZKg0PQfis+&#10;fuvzQiywn9ts4uDf+gbmed6BaJHGj/rGwT4udAgZYWue3TJCO4Hvl2bw5hFtva0CsPr37Uu3ZP+y&#10;kTKnWSFpUSAnUsB6SBib4ErSuQKyZQBAUYuyRaGM0pxYMLZYLqxxHmlTIieTDzJJXcisWnkzS408&#10;maVKHiYiAMrapUtLFfTEOVJlkJypMkrudFmkWM4cxL6lpD2ppjqAtliufBBagB4gtyb+bVSkAC45&#10;aSmscltc5ZYQWnWw9vW5pk5YtgGQYd0Ab8dCqWRQhXwyDlZ8cp1SMh0gzYE4WtaigmzsVFe29Y6V&#10;jwZ3kE+Hd5V9Y+Pky8k95ZvZQ+XovMFyeOFgObpknJxYNlWOrZgsR5dO5Jgk384fKQdmDpR9s4bK&#10;p1MHU7hAG1nc6XnMHx5J2qdH5aKECOWlER5GTKYsUikfTebxSMbWKQpwC8mwqjllQqNy0ptNrU2h&#10;7LrWeHyLatIBcq9o7oJSrWxlqV+hMiWV1SlyoJSSjiVDaxanrW4t+eHjvbpJ4EOUWU9ohmdGtHjj&#10;YS+IA9Y4CoGl+ZNAH2jTxC7UUARi1QgA/r2Y+Hc8HwBTvADTp45IJYQhTLNVJ2yIrTCyy4oNApbc&#10;3amiNckLxL9WnPvcBa9qdaJv27lgk0Jyda2BndUFcbibpPK6dvzk3nb7XjkW2nHPnj74WY5/tku2&#10;jGlGj6oCyBkhWLAScyF25ndqSCuayrTGKSldSuWStqUYT1I8O43T83I7j9TPl5l0EsDNm0Wq5M4i&#10;FXJmkcIZMlDFU0TK5S8muVNnldTvpJCsydJJnrQZpSr64mYQW3Vhl4tkziqFs+XDKueX6oULIaUs&#10;rI+6RWOkMZMT2mCt6tLatXru7NKicHbph9iie8ns0rVIZulXPqe2erMZWLYQkKxsV1e29Golu4d0&#10;lk9Hd5d9WNGDM/rJ13OGymGs7OEFw+T7xWPlBCHCyTWT5dTqGXJm9Sw5s2aGnFo7U46tmi7fLhqr&#10;j4NzR8jnU/rJ55P6yHa6jSyhVdA4csR9a5bC5ef6CQtK58SbyFtQahfOLx2LZZfBNfLLoMrZZUy9&#10;kjKwKptRwawymPOnkGJSZZXFAXCJgsUIH/Bi6LE1G4HJfBjyYeSEB5F6+mzdBnpJ35dHdOxQrWh1&#10;WGNy8z7MtBF82Cy0l7gKhmKmQN9WX0UAsFuHHh/gooWZAYmya6195cVebFlzgiMpIXGhHcGGSR05&#10;/06AiMNyJ/yklf8Otzv0C3O/cMtdUT9GgHm2yCsNXMsq63/rTg+4YVZb0oB7rRuquTEzssmfWSQ3&#10;zl2Tb1dPQaRQWtpTfDAS0cKsTozqhJWdClEzrEF5aVUiB65zTmmHFYwtkkPalCQOLpxZqmJ9y2RN&#10;I+WypZOq+XJI4bSpJSZjNimaLa9kS5ddkrydXN58/T1J/m5KKZErv1SJiaFIoJQUzJBTsqXMjAWO&#10;kdJ5CmCx80lNrHadIsWlHlMTYmGoG1HYUJmOkHVzZpTubBY9i2eSroXTyGhEFzMB7uJW1TURtUO5&#10;yCM6yRcTesuBKYPkqxmDcI2HyNHFI+S7JWM5xskPy6fIybUAFrCe2zBHzq6fzTGH23Pl7LrZcgwL&#10;fGz5ZIA8Rb5ZNFr24kp/OX2g7Bnbi84bqL3a4ImoPtKVCpNWyi3lc+WWIjnySfmCRaR2nqzSvUwO&#10;GPACxOOFAG5Racd31a1MQYosaN6HGKRawcIMUCsm5WJKSL3iRdkgm+mGAKNp7dOrcjFZN368nDpy&#10;Tu5eeyA/USv8RHXs8ClC8VpcA+BgHBxemRSSovSEZCFpJJd9jg+8kR63uSX7nEhg9xNF6bRtBDC7&#10;AHYmyZnDgFj9OwjoINAV2IPnBnO/0fTSiSLBrJ7SytVWhx7HGaZJjV/AYaxwgLUMWOfQKQxO50On&#10;28ZPdx7I9zs2yP5pnWRItWzSvChxHY3WF/RsgQuN9W2GPrg0ljY/jzGuRNXNxhbNQV40p9QtlEkq&#10;5kwrhdK+K+WYR5QnZXLJmSKtlMyaV9KnSCevvZdM3n4nqbz+6tuSOW1WKZQpu5TJmV3yZ8osKd5P&#10;L2lTZpH8WfNIKdJKtWGgqxP7lsWdrl+shDTCUlfMnlkqZUotrQqmlx5FskrfmIwyvlZRmd+yhqzt&#10;2ky20spnzwhcZIiofRN7yn4Adwg3+dt5I7WL/D2u8bHlk+Tk6umAd46cWbdQzq2bJxc2zpeLH3B7&#10;/UI5vXaeHF85Hcs8TU6tYjzKinFyZOk4QDySuHio7B5DLDywI1pr5jChcx6CtWxfDnc4f25IuaxS&#10;Kh/sOq5047zpZSCa8cFV80v/KhB8gLw1uXJFdE1C4NGsZFE2qkLwAUVRoOWmiKOazKMscRK59jjK&#10;FKdQUXXs4A80g6fI4fbP1Aor18jZbOOXUgYlmH514yE8it8ANCv/m5C8bnwATsgG4MWIwZMC8BOu&#10;MRxf9IX2AtcGbTigHeAqUHsfCwW6/46RkA9hAGuf+4sCsa3G8tz2WlvbhfICWFtgW15pOlBqK+zs&#10;1NdOnpf9s/vLnuF1pU3hVNKWgvbJVO8s6taMOtamjOMsrRdjm5IxFBsUkFZFc0mrmKzSjBivdu6M&#10;UhqAlciUTvKlTi3vv/GGZE+XUTInSyuvv/GevPLO+/Kvl9+Q5MlSSe60GSR/+oyAOKMkf+9defvt&#10;JJImZQbJkjqzlMkXo93mMpkzSNkc2bDChaRMxoxSKlUSaZA1iXTIl1yGApr5yBPX924pWwcx9WFY&#10;F9kzpofsm9xPviJuPTR3mBxZOEaOLBkj3y+bIidWzpYTq2YD3LlYWQXWBYAX4G5aIpe3LJVLHyyR&#10;8wD4zJrZcmrNTKww1nj9LDm9eqp8j7X+Dldbud+fju8ru0bSTqdPC4oZ6hDX1pbeVcsQq+eTIumz&#10;SAwbUKWCMVKJa48tmE36VsoLV5CDXDUbHTnygUw4nEC+uTcVThWz55QSCFhK5szJ9MNS1DvTChch&#10;SQ/UagMa15Mvtu6SKxfuyu2rP1ErrNzo0Jay2vpy/KzSfhHcar/14FVgeYlRR5Xl3zonIes4oeck&#10;xLBF8ma1kMMPiE5Mm1Cgeq10uAue0A+jzlNg1X2IolSA2HGwuR0pv2fnCwN9lbwqHl007og2nhBr&#10;Hd66Tj4fyyBsRV4Rt/VFsjgdMcMy5IazaTfTvVIBaVsyv7QsRsyLUqozWucWhbJKnVzppUS6FJI7&#10;ZWrJmjKtpHzrPaxuasnI8fpLr8lrr72jLe9Lr70lqVOlk1ypscyZs0nGJCl47E159dW3JHmStJIp&#10;bTapVry0lEdamef9FFKReLdCtoxSLOl7UhPL3rVAemLdkrTDaUU8Ggdoe8ln4/rJ3kl95ctpA+Sb&#10;uWPk8OJxAG68HFs5RY6vnkNMu0BOA85z6xfJuY3L5cIHKwDuMo7FcmHbcjkHgM9tWCDnN8yTy5sX&#10;cnB742ws8zwAPFtb5GMrpshRXOkvpw+SfVMGyo7hnUmpwciTRx4GkdWK/Hc5vIlCmbJJpUIxUior&#10;zHSWDNKtXF7SQ7lwtYvhrcSQwy4Jh1BRxlCmWC1HdimcJYcUzZlfmpQshp67IQ3s21KTXEZ6wHJv&#10;mTtHrp65SfPA2xSSPA0ns0xTBhfIIco7N89vu9K/Ccx2mkhb5qBc+PdYZ8Md/bYCB+catAvttbp+&#10;FlZpU9Vhx8g20P0scGKAa7PPGsRuXa/fzmhKv3SqwBv7elIDBti2jDJMQqn6PLvlgrfOXpBPp/WW&#10;PUMQFZROp/O4w+mVPKtjLVrQNJPxFC50LJ0Xxjk/zHNuGNcYiS2cQ2rnyiIl0yWXXMmSSoq33pV3&#10;3n5X0gLMnAA5CfHui/96WV588XV54YXXeCyJpEqaVvJlyC4FscJvAuj/+ttL8sabSSRLiow6jqyC&#10;MCRHkmSSJ0V6KZ0tgxRN8bZUSvWOtMuVXMZXL6HL9z4irfPphL7EucSm00j7zB0ph+aPgnQibl0x&#10;HVcYS7oeAGJZz25aJec4Lm4CuID3HMelzSuxvPwb8F7gUH8vbl4kl7YulEtbsMqbAfcH84mL5ztx&#10;MTHyiVUziKUB8ezhsodSyvX91ATFxrjFlfmuCkr1AnmlNBtPlYIFtVUtAoCbx2SSXuWzMxGiIKIT&#10;cuRY2uFIOyc0rcX3ll0KwA8U5jMr8mtw3cq0/mlDsUhVCMKC9NnqJ5d+uEBO+LbuI/0TBf86S+B6&#10;TM7vGhRuhGzYbv23UWcFxq+4npafMst2tyOtPUfYYcktPcbGb91Hkk4mxAJ7X88QYr4A1uBVpJYF&#10;Vm2lQ8BrXGTbVbYtr88oUVc/HQnUXgWW08bT7zD652ALHXvSXeAHNLI6Y23VbqzcLyPccBvUaVWP&#10;a32f8znPffmxfDJOyQsrSR9Y5QHUsE7EwsxqVwnmFUtTi+4a5HWb4Aq2Kl2A6X+ZpVaebFIZS5I/&#10;VWpJA3Dfe+MtSfZeEsmTOoNkeBu3WQH3n6/K3wDxa1jlFAA47bsppECmrJL2vaTyP//vJfnPv74s&#10;77+bXPKnTi8V8uTRbnWGt5NKwXRZJYY4ukLqd6V17iQyoWYJxpA2w/p1kU8n9ZMvpvSX/TOHykGV&#10;v100Qb4jDfT9imlYzblY0KUAdyXHMrmwCau7ea2c/2C1XOK+S5uXyeWty+Xq9lVydQd/d6yS67vW&#10;ybUdq7lfPYZ1/mCpXP5gsVzetEhb5bMb50J4zYL8miTfLB4tB+YMkY9Hxclq+mFNQ2PdnWKHegXz&#10;SJnsuWgCDyOdK5fk43NUyp6cXHkmUmwQfZBYLUsVkJ6cO6FVfXqClZHCmXNJgSw5pUquHNRIl6Uc&#10;kk4dpJO6U4o5kVro0/uPyIXjFxnT+lQe03ZHzRy2ySxnqoN/zbAN6Pi6dYTVCJv6YJ/wLTHGyTk3&#10;lIT1fX6Egd7eMbz2cwMWOGhNTbAc7hoHKpA8VPhv2UW8HyAsxvVjBk0poZXfC2Girfu9emfNQHs1&#10;z+4urtvs8CPdv/GTHFw9Sb4Yj+63EcoiADycsSMzkCHOa1+DvlL1aFSXG9lkTgCci/g3r9TKmUZq&#10;ImIoi0Y5HQRVUgD7Hkfq5KkkWyri3pdfl7/9/WX5Jxb21ddxod94W1IA8JzJU0i+VCnllX++JH/4&#10;87/khRdflXTvJ5GS2WCxC+flcZ6fNI3kS5lGSqdJLrFY3tFVCjAMvJ3sHBYnn+IyfzF1oBycPQzw&#10;jgZQE+X7lTPk+BrcZW0xl2BNV2JVV2lLewFLe37LWrmydT3HCrmyA+u7bYVc38Gxa6Vc+3Cl3PgQ&#10;EHP/te0AGrdaxcVXtiyWa1uVNWYz2DAfqw75tWYKrvkkObJ4DAx3H9k2uD2bG61z0Ty3wzNRMXuR&#10;HMS2TG3IT0xcJH1aaVAgo7QvmQ2PpTAy0WI09MONZh5T79o1pERWrDAALgtx14cOJTMhx2a1qw8B&#10;VpbijDLy1ZYtcu7oefnxyo+6X9uT+05KyWjWoxWlRANwZAtr9VfziYN/r9ucePBHns7gAtjxp0PT&#10;R+EAdixz0P+3WbHfelERyalEANhvZ/VT6IT80KZRGuDVvZD4/Ge+/FQ+m9BWPpvIqM5qmaVH+bwU&#10;pNeinrUmov46WJkq5HkRbCBXVLLKJqir6pIuqZ47M3Hv+5Li3ffk/Xfek2TvvivZWbTvvv6a/ONf&#10;b8qf//ayvEAM/Pob78q/sMLJXn9T8qZKI6neeEf+9Jd/yJ/+3wvy9iuvSkEAXTY7rjibQeZ335K8&#10;yZNIkSTvSqNsqWVwudyyApZ5B+TRRyOROk4aJPtnDZavF5CnXYLwYuVcOQZ7fAqQnf0AN3jLarmy&#10;fQNAVcdaubxzHccHWNz1cv3DtXJt1xq5unOV3OC4znFNARlLfH3HMoC8Qm4C6us7VwDmZXINMF/b&#10;pqz4AqwwbjkgPk7O+IdlkFqzBsjHE7ois2RWMYRa74ow5blz0no2LxVWuaUAJF3+1Gl0Xjy2QCaK&#10;PvLTLA8dN83+hlOWOIBWu5Xy5JbCpNOKIGBpi4x0PFVPMym0GF6fooky+WnbO1zOHj4DG31T65JV&#10;zyz1mxl5pbfxnVcnHTWdFGWdhch3TXVSlMKCSLldPxf4t+DFdp3NewXSSCaG9eaqbJCqaYV6YmGE&#10;nNRvuah4LbHXffGxwn7EhFfEHhIbGfmkcatZDA/vPpXvcDX3TWwiuwbDkJZKh1RQkSqMJqnP3+bU&#10;59aiIR2519YorlrEoJ4qlFMaoAEuBBmV5M135ZVXXoeIelWyp8IV5njj7y/J//ztDfnj31+Vl998&#10;W/4J+/zCi6/hPr8vWd9PLi/94zX5j7+8IH/Dhc7wDtY3Q3oAnFWKpUsreZK8JcWSvS3VUr8vvYvl&#10;gG2uJttQUH00qivgHUgMSry7CIZ5GWBas0BOrFskpzcskvOQUpe3KOu5Cku7GoBukJs7N8qN3Zvk&#10;+u7N/HsT4OTfuMvKZb6+c63c4rj54Rr+ruHvKs5fzTnqcMCtrPVVgHxpC7HxVhUXL5aTsNnHV06V&#10;7xaNQG7ZRz4cRdM8NOJDa5eX6nwn+TLllDI5cksx1Fm5UySjECO9NMidjng4O1pxCi4QxigAD6Sy&#10;qUb+vJIbMq9IbkIS1GbD6OQxmfLCcaSaeqN0m9aukXz38T65ePIShkaJjhz5ourNHaLO0pVITpjk&#10;XRP+ayRUlmsP/bZv+xmZhK51DTTXNY7PU40qBNGppFDppvoOwkgsB5xBBtompxR4AxMbyAXrjhzW&#10;kdAPFe28iCWFBsguvW9b3UDi3q5Esn5IrW923euAFVaxr9rFXdf6+qmTcmD+QHTBjWVFh4LSo0R6&#10;CuSrkZNkWmCtAswLqigDa8YgXSygJ9U3RQXVChe6Qtb0klKRVLDLf3/hVcmQJLmUz5FFspAuevWF&#10;N+S///qS/Jn492WIqn8pAuuVNyQz8XFyAP/HP/9d/vi/L+J2Y2nTp5NSGdMh/sgkJdOmIF2UVCol&#10;f1s6FcgsMxoihSRVpFJEn4zpibRxpHy7eIIcJbXzw+r5cmrdEjkNs6xi3cvblTu8Duu7GtCtllsf&#10;rQeQH3BskhsffeAcuwHwHv5y3Ny9Xp9z66MNcnsPf/n3TfWcXevl9q61AH6NXFMHMfJVrLByqS+x&#10;SZwhFXV63UxyxFjhuUPkAJrpbQMZndq0itRHo50vfSYppdzibNklQ9IkkjddaqmSLYW0KZ5Vtxdq&#10;T1uhIRBfatBb3cKcTz68KFVZDUrkZ+OkDBGCayI55kG0551IPfK+FcvlPCWGP1GhpAChpjlofbT+&#10;bd34N4EA9iOvdNrIEm34McOJacJo1rifMCPS+veeG2JMje7azU+bmoIAgAP5Xc1Kq1Y5DnEVkveN&#10;AGw/EMe324RZXvXluaIN85j+t22BFRGgLbDVWscSotv5YB3zatC6Cf0AmeXKKd24V4FfbVLnDu6T&#10;vdNj5ctJtEqtVwghQT6ayVFV04yeVdVzIcIvS3uY4rpZe0sUV03J/9YpkB2RRjJY5DflpVfektde&#10;fEsKpc+ACiuTJMXa/vPvr+BCvyJ//6dzvPKv1yU91jc3zPRbL78tf/2ff8o7PF44bVopmzk1aaP0&#10;UokB2mXTp5QqqZNJLPH1JLpbrKJW98NhnZBC9pX9qKq+XjBejgDeY+vmyqmNS+QMjPKFLevl4rZ1&#10;conj6ocbcY8BKWC9qSyv+su/b3H7FqC9/jH3fbxZbn2yRe58sknufrxR7uzZwO0PODbKTW6r8zSY&#10;VVyMdb7BcZWY+TLs9CWY6oub50OIzUQIMg1xCDH43IHy8WimQFDxFIsyTcW1RTPnlkq58sAFpJTM&#10;aVKTx05OWi6ztKdJXovixLu051FSzMZMflBEVpGsOaURabnulSlNxAqPpoa4HwCeAqH12aJZAPgw&#10;6aS7xMDPteEIsNFWryzb0hppZXzklbOmQpllX6vrKe5PqMEyzTCcMDVyxxpbtRXfeUadpfPAqtrD&#10;5IOfqH+7va4eq7YmrkIrPE0UZKDNhUXbQeL7sHqEhQvgQA5Y/VvFHFbNpf6yjQjd6sLhrQv2Tm4P&#10;xMSW26zP4ce/d+uRHN2xVPZObkjr1dqQJ7CkVUoQi9GJogGTAytmpo61EK1zitKLik4USCsb4waW&#10;wi3MkiKFJCFt9Abucwrc4GzEtlmSJpe3X3pD/oEL/RJWVx1vkANO+vq7kv69tyVb8pTy+j/elBf/&#10;9ILkej+p1KCetkHuDEy+zy6V0U2XT5dGGgPoMdWLyequjeWDvi3lc1JFX82kWmjuaPluxUw5joLq&#10;FMzyuS1r5AJ56ysfbsJKbsbyEufu2IgVBrQ0Ibj18Q65+fEWDv6t/26WO59tldufOn/vfbpF7gPi&#10;+5/x9/Ot8tNnm+Xup+q56/RxY89a3GgVGxMHK+sOiK/odNN8iK15iD/mIfiYSd55hOyb2pvxLY3o&#10;wInCKnc+relWAC6EoCVbauSlqMgaUeDRjZLBegWyaAnqAFRcHfh3MVzoQrDy9YvmpW9YGRlEzy2V&#10;vutL58+xNNj7YPQAOf7Jx3Ll1CU9WE55gqZbSkju1wVzsBopcmudMBIriljo9xBXIUIMz8wxP8yE&#10;CTfUc6z6AhvoIUosr3RSAdikj4w1VqkWP720n8vgjae9O5BfbkwBNiCZtACtU0puHbAqajAdOZyq&#10;Ep8u/IE4yPkBjUXWQFZ5RE2C8Bg/+PXj52Tf7B6wz4z66F5VWsdkJp1Rklm+NEyvmR/QZpJ+FAn0&#10;LJMTzXM2qUvnjdpUCpXHWhZMm1yyvP++pMcNVtY1yWvvyluA9Q0s8qsvvwlwUVhxJCPHm+5dznnn&#10;dQoZ3pJ3iH/f/9uLUgnhQzOqmdogiWxZiOqlLGmldoZU0p90i5JGbuvfWnYjmDg4Y7B8C2F1dBlF&#10;BxsRY6iU0Das7vaNDmi1i8yxZysu8jZuK/Bulzuf7uDvNrn9Gcen2+XWp1u5b6v8+Pl2ufvZh/Ij&#10;j//0mTq2AWB1OOC+BeB/BMh3P/uAf6/ndVdjyRXZxUH6SQH56lZYatJLlyC3Tq2ZTiniUPkAN7oT&#10;BFUMaaQieWOQk+aRgimxwLDqRTOnk2rITLtXKSKNUWjVJzzoU7Uwtc0ozhRznTUbeeRs9KAuRWP4&#10;RnSxpMcXVVWD6be9pGc7ObhutZw7/IMO3VTxjdGymwHgQYsbrAG2lXiRLHF8bHRChRZRvU6XAHam&#10;ngRZZS+fZBcV2UBW4etj0meB1lZuqPsHbWUjuMbRZJUmX+zdLfS/rRpJPxDb93lBHAJgNyYxLXR0&#10;exOLNdQxEO/l/WGCpYROUzR9nhvrarmdAi+vpXo8q8fOfPEx8sDm8vl4ygVblJBWsKWDa9NRgtYw&#10;3anwaVM8A+mPHNKRwoGmhdOTr8zCgstJ0QKFCDkyS2EEHDlTJJeUWOG3//WqvPTSm/LaK+/I22+9&#10;L6+/9rYkJT5O89Y7gBcAE/+meP0teff//VMKJnuPjh1FGE+SXQZUpTABprlZlvelU55Usphi+21D&#10;VMqoo3wxeZAcmkfxwYpZcnIdTPAWUkA7NsmlHVtgkyGmdm0BtFsAJ27zJ/xbgfaznfx7m9zEwt78&#10;ZAf3fwhwP8S6bpfbWOLbHysgA2DO+2nvh3Jv73a5z3HvC87jvh/37ub+j+QB/773Ba+Fhb7x6Qbe&#10;h7gYt1rFzDeJka9uXyxXNuFOI/I4Qm5YkWzDKDMsV6ig5KOiqhRH8Qyw6u+8K/nTpJESKZPpcsMW&#10;bFjVsiWVTqWzklLKx6wlyDvi5So0Roil4+Zw5JnjiIEHAuDhDavSGL6J7F0yQ07uOwgLzRC0B/SO&#10;pmIsaH1Du3REKnCwc70JE22EyikD4V1i3WnDFVnP84LX9mS97rQhkH0B/MgtTggqsIIutQNiZ16S&#10;bnTHv40VNqSWJrMUwaVYMqtyIj632Y+BDnxBhlDQbo1jcY0VNmMxdNd+Hg+pSNJaZ6ebpJfo0ju0&#10;rmBSFtgpXHh2H/Z550oA3Ex2Da9JDSvN6CBaxhL7TqZAoH3xXNIkXxq0z+npKpFdGqN5rkBsWixr&#10;StjWPFINmWPRjFiY9xFovPKmvP/iy/IGKaM3AfBrWOHXX3lbMqCHzvruq5Kev4rASvvqa5LzrTek&#10;FdrhibRwnUnHxoUovSY3LiP9iqWVidULyvZB7WX36K649QMorp9IzDtHTm5Qudx1coH00OUdH+A2&#10;b4FJxuJibW/s2Q5Qub1ns1zHwt7EPb6FJb2NS3z7UwXAj7i9gxgX6/sJlpn4V1nle5/vwOrulPtf&#10;7JEHX34iP+3/WH7cx/HFJ3J/36fy4OBeefjVZ/LTvk/k7t6dcvfzzYBexc/E1J9AdO2GySavfBHJ&#10;5fG1U+WTyX1oNF8LHXcByYv1LUahQomM2SXPeymkIDnhfO+/TfotGyNmiI8zvI02OrP0xgLXj2F4&#10;eDbi//wFpAFdPvrSSVPl4AdT+KDKFhd2rC+7J/eXo7s+YgzpPc1AP/xRjSO12udYiizbhTZxcSTy&#10;yi9dFCm9mdg1nZjwMhIhHLjfYMuaZfaHJ9z5GACqWFcRV84RCmDlPmt32gWvF8AOwB2K2zsUzd5J&#10;4vvwAWusCIpA/Bu0uqaNrHcqQ2gxQ9DqBuqDLUY64D67DObdSzdl//KJ8tmoRvJB94r0Qs4nHUrm&#10;ZtFUpp0q3RfzE5flTC2dSmYFwJQP0vGiDOAtmzMd7h5VQ0oGmCqFZEKckQJL++4Lr8hrygpDWP3z&#10;H69IMup+cxDnxqR4T2JSJ5HipIXKQ+Z0oEPFZNrzrO3bgRRML9kzfoBs7kNHyI71ZBOM88fke/dN&#10;HSGHFkyUw1jeY2uXoGFGCokYQ7nNl7ap/O5GCCYs404FYKwux02AfB3repPjtnKd9V/HIt/+DBf6&#10;I2Lf3dzHcXPPFrmLdb4DwH/E2v4EcBWIFXDvf7kPMO+XB18dkEffHJLHXx/g9ufctwewY8n3Krdc&#10;EV3EyVjkK1sXyQXklqrqaWF72s7SkK9wtpySKUtuqpMKStF0mSH4qL5KnUKqUWrZm24mldO/IXVy&#10;p4FvKEl3kcLILim5BPS1ixahVzYlhwB4NO17xgPgWUyA3DyktXy9CUb8zEW9OatYWB0BdZ0nfaT7&#10;mrkeWILc50TEwNHq2qPlfUOsrien7OvN+mR59PxufZBGMi60IbE0Re8pZFDnPFZ5KMNKW1bYftOw&#10;4NvnAuMDsXpcx8C2rMwq8PeLV4I/jk1YBG/rH9i4zjoedipXVA7x8nff0WkiTj4b3kBWd6wmPZj3&#10;0xmiajxDt/rXpvYWEUXlzMmkZUwWaZAntdQAzBWypZWKubJCRqWSlK8CznTp9cLM8Nbb8jaKqn8B&#10;3FdJHb2IQCP56+9LgTSZpFHBvMR+JXRrmb6Vi1OW2Eg2DqF6aNJQ+XzOeDm0eCbCjDGyb/ow2Ttt&#10;hHw5i4L7pTPkyKo58sOGZRBWa2GbV8v5zcSBgPg8rPOlrRS878RF3rkd0gp3Wh07t8q13du1Rb71&#10;EVZ5F240cbEC63Vc7WvbSB8B/JuQXjc4bnPu7T0fYqVxnfdh3ZCS3v1ir9zdt4/jC7m9l9tfHpCf&#10;Dn0JgL+QBwe+4Jzdcod4WVnhGwD4JsKP69vRU+NGH1s6gfm/LQk9ikmJbHkkjapOKghfQHVS/rTp&#10;pQxVWmXTvC+9qF+ulzMVhF1S6VyeeUvF8khxtNPlqXuuTxVWl0qlaVxfTcaRypvAbzGlSUnZOriJ&#10;fLOBNNZ3Z7VHpuSJj+8RC7M+AhMc3P5oTvYhPBbWa8XUiptsRkCyG73qLTQjElkdFW2Na4yoLI8r&#10;LQ4FtNswMkxnEcSkY9GDxx8UKO0Y2C4v9Cs1DFQvBcis0C6VCUkfRWL0ouWAzfAyL4CjVSEZkkMD&#10;2JMj1G4Vx/FPtsn2kY1lx8A61NTSqI00Rk+Gk41tUpW/xcjJvivF0r4Na5oBICeXkiy+8pkpxM+U&#10;Ahnki4D1VSlO2VzJ9Mkl63vvyDswzn/72wvy8l//JUn+9YKkIS6umDULRAzDv2hDMxexwyLIqe1j&#10;KUSYM06+WDxHvl67XA5/sFa+WrlE9i6YLgeXzZHD6xbL9x8sk+MwzacB6untW+TM9k0UJqwh5wuI&#10;sUTnOS7DQF+DzLqKW62Y58u7NskV4mIF1ps7NwNgRW4BtA/XQz5htQH/pQ+WkwpahZRyEyknhB0K&#10;7J9/LNc5rn26Ry7v2SXnd++UC3s+kjM7d8qZXTvlNFb+8qefyPW9X8gNLPSdfXtws5XbzvOVkmsb&#10;AMYCn1o7jQKLbjIcEUxVtNA5suaSbJQXVixekrGkOaV0ZlJleCCdKYWMRUde/L23pHXxnNKUgocy&#10;efNQxFEUMQd9sMkT92XO1NC6ZWlfVI4hbDGyaXBT2U9F1PF9n+Mx4j4rrkULJcInONhCnoSlkcJL&#10;B6OVsJq1Gp/R8rrQka2sI07RfbY8VjdaAZFmoXXONwGHcrNt0suvc4fNRqu42G83Sigl75zn6lKt&#10;xnWGiFDpJJuIiCapDIyr1HGS2zYHJvOL1TMRSVSTHX3qyKS69G0qmptRn2WpiqlCi5z8VAG9J/mT&#10;vS/V89ISJ1NyKZz8LamQBaEFVvnvf/sfeREQl85KDXCGFJKNmt63YJb/yfEa8smkxMO5kr3LcO/C&#10;Mot2rqv7d5L1QzvLnqnD5LO5k2XHvFmye8UK2blosayfNk1WjR8ny0YPlS3Tp8i2GTNk17x5sm/5&#10;EqzOGvluy0Y5iY75OG70iQ0r5cQa0kiK0ELzfAGgK9XV1R0qnYTW+UPIJhjp64gxrn3I/dvQQGPB&#10;LyP2uLh+MYzxAggxLPuq+ZQczkXNNVcOs2kc4Hr2TJkkH44fITsmjZGPuIY9c+bI3sVL5IvlS+Wz&#10;JUtk/8oVcmjNaq5nk5zDRb+1fwfWm7wzUkwVB5/bMIvGAaOZAlEd1RXVSIgzMmTIJsULFZHK9Mku&#10;lgGPBvFLe3ppd6Ehfpnkb0gLGhO0Qt1WHua6XO6i5IIhEtFKx6HqGkIefDihjJrqsKJHHflkdnf5&#10;/qMt8gDlnAOin0k/ciguxA2V4nObvesksM4S4EKbtZsYUUd8rrGeQuFaVUNWOfwS97uAdsYYwUKr&#10;cNdVRCoshqWRogFZu9Iei+1lzpzJDf8ehVY0et8e1uzHLNrpA5M60g2/VZ5Q/dBqUNm1u/LxNOYb&#10;daXutEcNGUrnCFWc34M8ZG9qURuT0siKBDIt2uUKxGoVcacLpXhHquejwoZ2Of/46z/kX3/7p5Qh&#10;9VMlRxrJRY737f95QV7435fkRSxzSup7K3LeWDp4rO7fXraM7iW7ZoyW7dMmy/xho2TigGEyrv8w&#10;GdtvkIyI6y3Du8bJqB7dZVQc3Rk795AJ3frKwkFDZRnzg1YO6y8fThsrn82bJrsnjaO9zSgEFJQN&#10;rpyla30vuFb1Ipb1KmKO60rMoRRZlA9eUbW/VCadoULpONVK3y2eTGH+GF3FtHtMP9nKOFBVnrim&#10;N0UJzEdayNSJ2R2pMGrfTmbFdZc5vZgvTFnfylEjZfOkqbJt8mTZMHa8rJ86XQ6sQSONRFMpui6R&#10;Hz5PZw/VpmcbzQX6lAWgGdNKOqqyctAvqxpWuGJ29d2l0eDuWilGamVPKg3yptZppaq02KlelHiY&#10;lruxFRHN1GSUS71SNM+riB6dgWltysmHYxrSaHCC3Dh7Uce+PysL/NPPbqwb7MIRKp0MzwWHduRI&#10;hOtsaaIjlQj6xcBezzQsfWTCVgucAbx53GYFanU8UgDWwg3r8AOweaHH7nnefHFI7soC8HMlt1SH&#10;5e9Hiw+8JYVOb6LgoTokmDRS2BQG20V2JZW2JjZw2zDX/Pg3T5+X3RPb0ReZyXg9q9AOlsn0yPy6&#10;VCjEURiCJYOkffMNRBkvSoksABjyKi8WowZ63gpZU6FlflH+958vS960Kek+mU5yv/2SvPI//wLY&#10;xMAw0TmSvA/bWpA2rI1lOxLI3dOGycaJI2R6n34Muh4kY7r1kpFdusnQzswFbtlKejdpJl0b0Oy8&#10;QVPp1pABYExzGN64MXLOWJnBALA5XdvSYL2rrOnZDb12b/lmxkg5smi8nKQK6SydNc5tXIg6ihJA&#10;BeKtaxw3eT3gxeqqRnXHKPI/yvlfU710gA6Tn0/oJztUl0lAuwbAruDvEqYKLmfg97I+3Rgo3kXm&#10;cszr2Vnm9uoqCxjUvXbwQNk6ZpRsGDmcnlUTZNXo8bJlEoX+APkkopLTVC2dWD9XvpwxhAFqFend&#10;lUbyZswkWVFZVSnGsHO6adbLl4l2OxkpDMkmrUtklrq5Ukh18sO1YwoxE7k0RwlpTKP4bgrAtUvI&#10;2EYVZUrLyhBZZWTHsMbyxazecmb/J/KLalTpahWcod2OtxauhQ4ns7zGQa+tRFjghHqRXn2Ecfmf&#10;ktP144+cGFlZWsdYaoPpAta40ubfyhoHABzN8hqAa5NupZycCwjKw8LyWq5eOiHElTrH/lJC4g9X&#10;uBE6xNtJE+nUgNsmJ9Aux00hmdjXDIk2BIbeuVX8++ku2di3hmztX1XmdqKjRPG80p5xmu1w79pR&#10;61sDq5r0zdcoxn8JQT5pEIrqcyR7Tarmp/FcOsoGX3pZ/he1VeqkSWlel0nyvv+m/Ot/X5C///1F&#10;SQfwlas9pnEF2TKss+wYRzfHyUNlPe7pMgZtb5wwUbZMHsO/h8nykUNk6cDesqA3Y0Rbx8qIFk3Q&#10;YddnHlENRqUwsiSWwdtU58zvogaU0T+5eyfqcAcAQnpdzcUSY1FPEBueXTtDztHn6hxhwQXa5VyA&#10;8LmwdpGcgQg7htX6jqZ239IS5yAE2RcTBsrOET1k65COzEFqIqs7N5d13dvIWqzwBiYabhzcU9YP&#10;6SebR/RnhOpg2TluEH2h+8turvcTPIHP58LcL5gpn8yfKx/NmikfL5ghB5bNA8iL5TidP44umyib&#10;+7agmohiD4irLKSSSmJhm5bgoAFCU0KSlkUyMhSOMTT50wLgVEy2yCqNabvboEx5acoImi41SKvV&#10;ok90vbIMG68gs2PxlPo0ln0zaBdE98wnDynu53dUAgcFQP27qlBLu9IJb+iuznfUfuEgtvO+NkeT&#10;0DXt1UHYmPHmenUa18TAKqR1gWtAbPClxVUu0atZaFsymZBY2E+J5QWvN6cVL+2uWGeLedYANqD2&#10;ADgwfUFbaMVCBrtTBgZ9664Lbj7YjZ8VwA0D+ZjuDvtXTJWNPSsgVazKGJCiKKEySRzEVati2aQp&#10;fZ4rZ0klSajnfeFftMB5Kwm53LclOyCuSN+rginfJecLiQVY0yZ5Dxc7Mzned+Tv//tPeeUfSCST&#10;vKnbzK7q15q4so9sHttHtkwYJtsmjpQ9MyfJ3nlT5XNY509njZW9C6dyTJOPZ4wHKENkO0DZNqqv&#10;bANgm4d0Qt3UVTYwCXEjbvgG2s1sAGR7pyvpIrroaYPkyPwxNKobLadXjQOsAJm+zudWoR1WLWJp&#10;SneSNNkJWuEcmTNADtJt5MBUaolpD7sLhddHQzvItgGtZcugdrKHTebTiYPksykjZO/s8XJw4Uwq&#10;nmZzTIUhH4lVHUX9Mc3tFkySrxZOhmybJd9QTHF0/TIOiLjVC+XQctrR0gXk5LoZerLDOAoxShL3&#10;pkueVgrkyCM1ixckNMki9XOlleY0AexAyWbzYhmkZvYktN9JKXWZj9yY2cixFUswHI6xNNQH96OJ&#10;wci69LpuXAq+oj4A7if7aYt759IlraRTA9Cec9hFK0EXOgIT7VXvWToDP9BGEx/FR9z6ATWEKwqQ&#10;Vm61UcCddouKXC8jiCmLhQ64x26KKCEADrrQ4aWFgQtzGUL9pkrgEUXEra2vyvvaqSPbIrtfbsAC&#10;G8vrAtOOhwMANoSGAjklaFqJpZvZsUPz2j/dfCRfLBsjH/SsxGzccoz/ALTEth2oP22Un17OxLuV&#10;WFAZXlNpoZckGQULmd99RzIlS4I8MDPdNpLKKy+8IK8A8AJUERUH7O++/qr85X/+Lm//42Ud+05s&#10;Xk12jukmH0/pC/kyUj5fMFm+AKxfr5gthynH+2bpTDmyeoF8v36J/ICb+x3W8jtyvl8txM1dOkW+&#10;IsY9OH+sdkc/p33N3om9qVfGFVclhbzml9P6yaFpveQw5XzfLxgkx5cOk1MrJ8hpOnKcUW41nSdP&#10;UC303fzBcgTgHp0SJ4cmdZH9EzrLF2NReI3tJF+O78JBB8vJfeXgnOE0BpgsP5BzPvvhVrn88R65&#10;tGePnEf1dQ711xnSWce53uNrsLQrZsi3y2fI4eX0ylqD+74NTfbO9XKaOPgk9cinN8yWgzMHyNJ2&#10;dehEmZUNjYokcsI1mb4YSyuiBvnSUSOclgFpWWjPm0lqZktGS6KUUpl0U136X8eShupE146+kImD&#10;aFA/soECcYws7VRVtg9vIvsXjZKLh7/VVletsceMYHFSScYCB4U8tkttxBy2Cx0gRY3Kz1P76w3t&#10;fov1DQWsI1HWGSCtw7C5JVOb78hFbdDqugUrhaQMaUQSK+A2R2Cn/RhoeyeyLW5CqHYDYu9Op788&#10;o8ayZJTGdTbucxgDbdrHutZZ54HdHLDaKO5ff4D7N0bWdikvKzqXpTFdJh2btS2ZS2pRDpg/eVK6&#10;SyaVnO+9QgkgZYCUCiajFDANksBS2WlIl5bWsC+/JhmTptQVRIXTJZE3/vWi/IPywJQUMnRkzMrq&#10;vm3lE4D22ezBcpD+yodxbY/SYO473NxjG6nh3bhCzipRBqmeixBOF/h7CULo3PZ1pI3WyXE6aRyF&#10;oPqG3Op+wPAlKqf9NFffO6kH8WsXape7yldTusnXU7vL4VmolADqMTalE7zXyZXT5Ditb76jFex3&#10;8wfJ4ek95fDkrnJockfZP7at7B/fSQ7wfHXsn9Rbvpo1gg6WE3SRxEXSULf2fSZ3D30ltw7sl1tI&#10;TW+RJ76OCOQKzQDOo4U+RfO7k/SOPk1ZoeqZdYZSxnPbaNdD6eHZ7SsA8QL5lla0m/rF0la2ILLR&#10;NyUL+fAqMaWoRMqL3jy91M6ZRKrnSUONdS6pkyO5FEEQUz5PYXpgF6WVb2G8oTIymKmHQxjNMrpp&#10;ORleKwYiq5Ks7lmZ6qyGcgrV2TM2Z/XbPyEfbHqlaa18gJEOrQ+OpCPwI7VsS/xbQWtwEOqhBgGs&#10;3WQDZhOOuhZZhasBt9mTATJGVOeBvVbXpIsiudZaUqnZv2BFkp8L7Q3gI41TiY/YCsQexgV2XepA&#10;BZIr0tDW15BZqkbUxMbmx1RgVp4Bx7XjJ2XryC6ysTsyxvYVcXfzSF2IlU5l80o91FfZkTzmSIrL&#10;jPQvNdrlVwDnP2Gd08I0F8UyF0yfQrIkSapLB2vly0I3DXphYanfoP63CFZ6KkO0P6Zz41e46V+t&#10;miqHyZF+z0I/QefHE/RfPsWCP093jIukfK5QWH8FQcTVj8nl7iFvizrq+sc7AfY2OUXe9uiaWRQy&#10;oMqaMQAA95UDk3tpy7l/Qkc5OLGLBvCROQB4wRA5vnionFzKtAXA8wPaZHXfD8S+h2f3lW9g3L8C&#10;xAcndpYDk7rLQV7nEJvBgYn8pdLpKC1yjtMI79IOunYA2Jsos24j7FD66uuUGF6h8P8yaSnVL+vS&#10;FtU8YD5dOvhLQcMFQH1+60qs9SqknisptlgqP3DdH4/vw8jSyrDNmSUr/bFjUGc1Ugx0ySzIVPnu&#10;cqaQDiXQgBdILaXJpVeiiqkRZFbzIoWlEwPS+zDxsDejYsYi5hhcjR5ZjUvIjjEtZXu/inKclNXT&#10;e890ZuE5cbAKp3QcrDd6J4TySy3alWshMkrXQERyoaOxzn5GSoHzsZVK9XOBbVGG3SHWkFgany7A&#10;bdGVuR2MgS0gOyWF7mFZYLu00GGYXV9c09wed9rdPUyaKZKbbD8emPJmKbiMBQ6SXG4zd5MfNoSV&#10;AqtS5BgG2gBZFS5o6+tooNWPrPLTZ786JOv6Npb1ceWZNFiOHs9Of6tulQoh2sgqWXH5MlJ8kIXO&#10;kGnefkf+Re+q/6F+N0PS9+n3/J4Uz5pWimVMQzURaRHY6jwpaQn74kuShPRRy0J56J7RRQ4B3G/p&#10;kvEtwP2eLhbHSemcoVuGauF6lgV+bhNpFwBwDnfz9LopMMizYJKZjoD1Os+5pzcukx/o5XxEDRub&#10;0VsOTh1AwwE2hWl95dD0ODk4qaN8NbEjwOwk383pLccWDZZTAPg0VvgUPZxP0Fb2ODnZ76gSOjSj&#10;F+DtJoeYOnhwUpx8BXAPYXn3j+8m+0Z2kv3jumLBB8nZNRPl6qY5cpMihZt04bitChc+XEC3jtly&#10;+yPVK2sJYpAFgJiaYLpzqPrgC1zvxS2AGkXWFQocLvKcs/TROkXv6a/mjafCC3YdUjAjm2L691JK&#10;DfiCXhVo9l6ZRvhZ3tWKrFZFMknZDMm1trwOG2i9GPpt072yD322ejCWZTSNAkbWLypj6tIXbGAT&#10;2T20ruzFi7h7/oozYIz1pziTwHC6eACsOm4Y19n0f3aY6H9T8YKbjbFrgYMpVxPDOiSwdo2tDI/z&#10;b/K9yrXmr3GxVdpI/ds8rvPAXillfDGwty5Ynx/wy12ZmFbHBNlpryX+ze6I607rvtHubmlIKRP7&#10;2vGwcbNNW1H1V/1wKrY4+tGHsqprTVnbuQLtckpQ0pdB6hfMJL0hTKoDyIzJksv7dNpQtb5vU0mk&#10;1FUvQFilp3FdXhrNxQDeCuihK+NOl86UBplgcvLFb0jeN9+ROa0aQfxQ+kcs+B2x43fkYY8ByJOA&#10;9jT1s6cA7PFVk+X4CgC2kt7NKyCg1owl7TObmtt51N7SbB2QqBK9I8Slh+g5tW9ka9k3Bqs7nmkL&#10;uM8HJgG6Ce3lwPh28s2UjnJ0djc5saS/nFoxVo9JOa8a0NGg/SR9ob9bOgr3mP5ZuNEHeO6XxL4H&#10;xvF3ZEf5ZGgL+XxEe9zqbrJnQFOZF1teRjHpQZVOdi6RhybsJWQSc37XxlXl/TvKuaXD5cqG8QB4&#10;JlLOObrNzmXVpYMWtKot7SXVeudDOmBSP3yejpffkafeRFXVgKoFJFcKhC4vvk3jguzSiSmO/SrR&#10;nqhwOl3U0ITvv3Sad6iHBsB4NHUK5JC2lCUOaFRDulYoirCmArXZJRjVkksWt60o++fRQGBcO7n4&#10;5WfykDX44DazhFWJoS5YcQ/LjQ7oApR80pXmGgAbN1cXyXhSSZqdTmTlURiBaxs3tygoIFd2AaxB&#10;6p144oLa5qlU4ZGpS1ACrHhj4JA8sQtUbXnvhyq4nEolC8CWFY2XpbPOjQ/c6gu2AWxXmBh22mYg&#10;dV5QlxOqThyqeQECeBL/X0Ecre5YjhRKZSbIY3XRODdVxeRY4MrZUkFWJZdXX3yDlrBvyl9feJnW&#10;N/8AxP9i0sI79LSicB+FVaXc9LBiCkORVMkkX/L3JQeywFYQNF9MHy4naNt6EmLnGN0gvyM3exwL&#10;dXzddNIrw+XIAoaLze4H8TRQji9iwNgCLOt0+juP7ck0iHaw4m1k9YCO5GLbyKq4JrJ9QCumCsbK&#10;x4OayyeDW8pnQ1rJZ1jNL8Z1kC8ndJCviYO/n9dXzqwYo635lW2qrc4a/q7CquO2ryIWXoi2Giuu&#10;LPaBsTxvZGf5bFBL2TusBUdbWRhblbxsLiZIpKBbCM353oWBT5pe3ub2u8T0eVImkboQe6MB3aZu&#10;NeXbKV2x8Fj7tePlzMZp9JmegyWmE6YCMc0RLmONLwJgFTJ8ios+pX4Jcufv8Z2+JrnTpJfmDELv&#10;Ub6w9KyQR2plflcakkevCOdQgqL+RngwTQpnYVJDSRnUsJp0A8C99ezhMjKS+uw5jWPoSR0nn0zv&#10;g4Z8Enpohp+pIn9+W1MrrsfxaK2ztdkrb80Fo01meV1mG8TPXVCHrsvIXTWCVjZUYqwNWqCnXHi9&#10;QSTDaYezCuAKwMoSazIrEoBDnuQyZLalNiWFGsiuGx0sMwy60gmyvDqeDheG+zF/9owk8wMYi+vt&#10;yGGXkOncIJuE+kEfMyDrp7s/IwmcJWs7lZGVGsCFpSo654aMRulEPFYFRjkved83IK5e/edr8leK&#10;Ev77//1D/hsA/8/fX2DKwstUzqSGzEothdMk0wqswnSQbIzlWNG/g3yPNTq+Y42cAkjHcZ2/p5/y&#10;UQalfQtTfGhqNzk4nhh0TCesX2tZAikzsgb6a2pk62TNKnlxM5NQ0VQSMqdY3qKSEiVYBcrsJiHq&#10;3zmoDa5jO9k1kP5YQzvJ54B4H27koWk99CZwZtUEGrcvQP+8hmIDVU5IYYOKSRlY9j0x9DdTcaNJ&#10;7RyAGf+cwWefDaID5/C2sgjwDmOMycBuPSRfriLyypupJFX2wpIuZ4y8nyqbpEnHqNNq9aVxlSpS&#10;LHVyaZQjrUyukke2dK0mX41pBcPdhVw0sfeaqQCZeFi52bSpVccZruer+cNgj2sjmcwiSegV9h4K&#10;tQZ5shAH52HsSkHY/1RSPWtyBqJlQpKaTmoyU6pB3jTSsnRBGUhBQ4+qJWGus8uoxuiia+eXaQ0L&#10;QzyWlk+n4zXM6Cu3z12RRxgUlcd1VHcOR2PAa4YEaGLLWFhlpfW6cFxvxypHVmTFZ1jifdwQU7yn&#10;tr7a2vr3n7PBrEUbVhhrW2MF4jALbOJfvx3B+OvK+gYAawDMfaEKreAOFPhwPkBV4A2QW1FcFbvd&#10;jgajyy57i7JNCaHRPuu2OeqH0qSbEz/cv/WUHPBEBl6XkJVdy1AdlEXyUq/bDBVWR1y7Cgjuc9Cc&#10;7tV//ktex/q+Qnngn7DA/0ETuj/84c/yNq5yGRZxDPrnXEnekYJY3+q5s8mEZtXlGzWDCMtzilau&#10;J+gMeQy98hFSOQdn9QFszOYd0kJ2xNWTmaRGWrJRlKZxXb1SJWVApy7SplEsI1eyyfvJM8h7qdJz&#10;ZJa3k2WQihUQdHTrKjMRdOxiBtLnY7vI56NIBY3shhutZvz2pQpoKEKOSXIVC3iXssEHBz+Veweo&#10;LKJY4xr1umdWTpbv5g6WbxiLcpDeWnvpX7V/XBzjRxvLkFqVZd4YxBmbtkjXhg0lDa1/XniBPl/0&#10;7XqP/HchBpCtmL1IVk2ZJrEopapmSCvt86aQ0RWyyPIGxWRX52pY9Baw3X3pST0RC0wr2o8g5T5a&#10;TZy8iH7VY+AEmtOqqLhk5bP9k42wKDxC68IZiIOLUH+dTcqmfQsxB+1nCV+qonqrlyO91kf3Y9Ro&#10;b8a2NAPAIxuXl/H1CsqE+gVkQcvi1B63k0/IbZ+DLX94h4VObt+QmCqWtd1ms9EbL025xYECGStl&#10;GamAIV6AejxOX5WVWwYYKQw1008M9nQM7Fpbu2bBJp5DAGwXK/gBWIE2pELJdaOdHcXdKax42Jus&#10;1pbWkw/W4AVY3jywiku8cjWvOssMabbzeE4sjLus3Wa3Ckm50RxaacP7/XTrkXy6YLBs6EzPKWLg&#10;2ILJJD1F9m0qlKZ9Th4plyUjlUUpscAvypsvvkCzule0Ff4vWsD+lSMj7HMhunDkTv6OFE79ltRk&#10;gqA6lg7qQvpnkQbwGYoKTmKJj0FkfTW7l3w6rKls6lxZljSl1xbDvtrgfldlA6hFWWKP+nVlzaxZ&#10;snHpMqlZpgJzlVLTW5oRLUwxLFuwuKyYt1R2bfhAJiCpXMWAta/nj8DlHgx4YaTJDyuF1Vka0qvO&#10;GHdoUPfT/t3y7PBX8uzoN/KIYvwf6TZ59QPSPWwkP9CK9rAawYK45PCsIbK8XW0ATN/rEaMYJLZN&#10;Ni9dLPVLFpccTI7IQqiQgw2qd2xL2TZnvszs1FYGVSzD0O6yMq52WZmGQmpuw9KytmVZ+aRvfVJV&#10;nUgtjaL/9GLdS+vGbtx4ihxOUei/f3IPmdG4Emq15PJff31V3mGTqM385F4VYqRP+QLEwe9JsTRv&#10;SRU4hdq016mBR9SUGVC9a5SWgaSS2tCtclzTSjKzWUkAXFCmNShEPriFfDq5O8Uei+QRLrQaP2oA&#10;ahRZwQ3dVe25wDZxsCPXdd1sb/yrLLmvC+2qthIR+hkX2qk0cgUaHsv6SKWKrDhYAdXEvAa0GqOK&#10;4HKJZqeckH8ETlTsmcVCh1DbrrUNUNxWGslYX9M7y7bGeoi4+2HNzhQArG2B7V3Mot9DYhL3HO1C&#10;67SQo8IyIDZMtN6JXSArN0mRXWYo1U9MYNg9o7ts7FxCliEMaIyAIyNtXztCmnQtx2JiOkLu5Onk&#10;XUD92j8QZuBKv0GL2Ff+8TqtcZJJkUyZpEBa/pL7bYxlqEE3iTrFC8ieuRBIH1K7SzvXcxxnYHNP&#10;rGHK/dy+WMyWsgnSbDnN4ee1oAtHa4rUaZsziZapQ6qX1s3MV41DJ42ksl4pBoEj/q9RoKSM6d5P&#10;di5ZKqupVJqNFV7csQVa5rFUE02DmBovh+eNkhPIFi9Ri3sbl/Un6nSfHPpCfvn+sPx6/Jg8/5aC&#10;/L202/mQuJTmc+eZOngK4cX3aKK/JcW0fURXWdeHeb/9+sjywUNk65y5smzUCOlVpx69qWrIsGbN&#10;ZG6/vuiwO8kSJJw7Rg0mxkdcMnMMx3j5cu4kCDumQpCrPkmYcGnbAoC7ghpjmsPvps0t1lgVOBxl&#10;ntLq9jWlaPJ35U809PsLvbIL0/+6DYPA+7ChNUNOmTfpm5KHXHBNlG61sySRZgXT0m6niAxh7Ggb&#10;xtkMxWuZRsnnpCZFZGqTGK67oXxGXP/ZguFy++IN+A0EOxpwjvfnWOCg1NaR0gZjYm8njoCVVcA1&#10;6yyaV5hIcitoxUOnn0Qkjo0FdkFrGOlHqiLJfSxQThiS+3WZMb8csaG8HV/c23rHakWLdda7hE4x&#10;mTY8VvBvCh20Xjr+4miTTjJzggMxr6vGMrk/1SNLH5q8ciyxA2An7lA76t0rN2XnlA5Yn3wyv10V&#10;um7kwDK8zZgP0kkQOUUQaWRl/GcS1Ffv0fY1JWRW6pdRYb2dDDllEimcPpUUzpBM6qPpbQ1TW4kF&#10;144RIF8jX7wAeXMe8F7muLBtEeki+idvnEmFDg3Y0SofIzd6lK6SX7Ho1bF/4UTZNW0oAOrIWM3W&#10;snJwHAUCA2XVyGFU/kyTXQBq59Rx8gl644PLV8rBBVMRayDUYITKaTVxUIGSfOh16nHv0+Lm6Zcf&#10;yq/fHhQ5cVzk7Dn59fuj8uTLXXL/Yxq304TuEg3xLlF0cBYS7ySSSxWvnqPc8LsVc1F3jZHPZ07h&#10;mhZQp7xIDqxYJZ8uXCwfzZkmB5biWXywQc5u28ixFpaZFrY0E7jyyS5KCnHV6dRxm04dt/aqNj70&#10;mP6Y9NPHTHbYxYwlpc7CQ/iwd1OpmymlvEihx59Jy6V/5x1pmCe9dCudk75geSR/0pclAwKaMhCK&#10;DegL1qZoJulWMb8MrV8RYUw+6Usb2ok02B/XIIY2RCVho0si+2TMDATgqS8+lcesOWNNgwB2XWVX&#10;3OENuQIW2JBblhUOpi6jczTxu9eh4aRXXRXJIvuxz+o+nU5yrXOIC23uNObZK+SwXWXjm5udQFPb&#10;Afc5WCXiANiJP39PsUPACivX2k4jGQusgKxdZbdHlt5tXeusc3tK8O60kb178bzsGtNcZtTLJBMb&#10;FZfqOVIzSeE96UUP4qZFc9J8jSFl5IDfJP5N8/rbkoWOkqlgo3NTtJCfcsLitHwtTTVSXfKVakJh&#10;/cKZZSStX1Sa6AJKpQsIIa5Qi3uVCQdXdtG9EXfy6scU3tOm9TITDy5Abp2kcugHxpN8r5qjb5gh&#10;32EZj6DSOsKIlB/WLkZauUS+49+Hl86S71dTw0snjot0n7xOq9grW1VrHQaUwTJf0XOMlsldiKuH&#10;9Kv6+eAekSOH5NfTJ+XXi5TcHftBnh34RB7RkO7+bqYtQGrpWmGlqlJDzmDH1eCz45B63y6YIIfZ&#10;UL5dNI2m8XgPq1FbUW+sx5KSEjsHm35uAzXFW5nmoFrUqk4fdLa8f/AT+mZ9iuu+S376cgfteeho&#10;+flG+mfR+G4PjPgOelevnyafkQZrnT89ng3dStS41X++QLkhQKW6q1f5PPwOSSV7SjZPRtRUyZZS&#10;2iGx7FgqqwxpWF66AuQelQtTlVRFxteOkVnNS8v8VkUYr8okjVEdEMosc9af+o1VutDtIW670L7g&#10;1Z5Z/OWEXpAmtJQwyP+EjySyvdsAv+TGvCESZxesBrh2/UJIY3f7AQNmVUJoXOpAcG3JukICbQ1g&#10;pd90qiUMcP3AGwJmn1givoJpY4GVCy2KfVQ/WKASxem2ofOB/KAK1M8o/FbEhuBlXfj2c9nSr7zM&#10;b5hHxtePQYP7GoXmKSBLSkkt5h0VzZxDsjEZ8M2XX5CUdJXMCJmTCiuc9W0KGejhXCNPBj0LuAnz&#10;kdqhnW7DuJW5xKYXUSld2A6AkUVehsS5jrLqJsC5DbBu4cbeYFFfB8RXmAB4nqHa5xFAnIUhPrWa&#10;goMVk5A+khdGgHFcDdPGLT6KourYMjoxrlRDxagsQpV1nZaxuoOG6nulGrCj4LqNfPEe9biP6Sr5&#10;MzGvfI9G+AwW+OIF+fUUbjQAe/L5B4B4nfzE+/9IA/f7e3dhJemfRcP3q0gg1cDvU3gH6ji9CuCy&#10;kZxYMgVRyFTSUzPoOrmAEsWVTGtQfbRUF8sP6Vq5gx5au+UxrXaefbNXHh/aI48PfCSP8AIefEGL&#10;2r00jccaX9vN1IiN0xGg9JZepXPwnVK1RefOP6Ibz/D+O7QbggfACqvhZ4VJV6V96S3mLCdjc8wo&#10;Ldgc+9UtTweP3NKlTDY9n2pibfqJEQcvbFVcdg5tLLvHdZKvN6zW7YW1Asv93U15YUBD727ukbTP&#10;ftVwRlzkC2DLhdZGJUJMHOxhFexlpeeMuRoK49UafAWEG27ON4AxF4sKk8a4hllgQ1n7ySiNlQ2h&#10;ud0Y2qSTVDLdTHUISi5DLbD+MjxtQ7xfkK2l9jZ8NxbYlAeqH0i5zSr+tQv59Q+l2Ua3swfvq2R3&#10;J4gTV3YpIbMb5JIJxFJF0rxM6V9KJgUUkaqogoqRzlEsdBKGk6Wkx3O6V3CjX3pFMiLSqJ03u7Qt&#10;isigcCbpTKO7ATRfj6tYVOb1bS8XEfNfxPpeU9LDz2g18/kmubdvC21Zt8kdFYeqTo6QTDd2s6jV&#10;eaSaLpJ2Ob+OThYA5xw1u6oU8Kx7qMHaZ3GTL6LIukaR/i2sr+7l/MVHuv3rPbpD3vuUpuy87kO6&#10;UD6l/esvh/aKHDtMr9xT8qtyoU8fl2cw0k++2ArAN8vjz9S5m+Xhvt3ycD9MtWp2p/pluUC+Qt76&#10;Ohb2umoOD7Cvoha7jIXW778L4JOaevA54P1ilzzGbX58ANf1wF55SsO754c+YbPYjcu+AxBvl4e8&#10;5498B9c/otCBgeHfzR/KhMXc+vt89a2kuNHMTKbtUFkIq47FSSuVpqgfBjojaaYiDIuricyyTk5+&#10;F0oKu1dgmHrhtDKteQWZThppdLWsMqtxftkxpL58BID3LZqr5yYpACvrq8KmQHdSXdDilgp69PS2&#10;Cx2paMHP2pqpIYFYOQKXY/LC9mBAZbxUCslmm01Rg+KiDAZt79Z7v84FmzywVzZpd6gMmHk3pvXO&#10;DQ6c67LJz5ny4KRrgmxb0BIHLbP+EEqVonYxV7nlbXht7g8AWH1JKoVkudCGzHJazAZJLaetrCu7&#10;VMSFttDOe52kperabiyEejmke5kMUuCdf0ps8cI0cy9OCSFtczJkkTxpMzO/6B15943XmdPLzCPA&#10;nF4DGNBWomsiFqMPo0aHUXDep3opBlF3xQLTb4opgDdUO9fPsVQKYF8AYICjjruqDSvutDODCJAD&#10;eDVIW6mYLmONL6OeugqgFZt8Rf2lnvcqmmnVz+oO7WvuYTV/AngP9n9EZ0iasZPrfbB3qzykQ+QD&#10;RV4BYMESyvEjWOCz8uu5y/LryR/kCW71E/pXPeV4tm+bttSPsZxPsZyP9tMylnax9wHlPVJOd+gv&#10;rTpW3mazuAOwb+Nq69u8/336TT/E6j7et1OeUFD/5MBnPP9TNoKP+cvrHYD9PrhLHvEeD9m0HvF+&#10;P6pG8TSJv7htMcKPkTIV0Uy2N2lunyqjvMp8qD/9+a+a6a6XJ53ElWVka+Fskok+Yvnef1dqUo+t&#10;8sM9aYDXt0p+aReTRqY0KytzYovLyCrpscI5ZDVS2D1owj+dPkAe3LitN3AlmFBW2Mhq9aauraXr&#10;xroyXC+JFRgoYAgstc4i8TPuWoyaIjUWWa9vEwe7t92QUuErJLfrk/MNEMwBC+wIOgIAVqyWkWd5&#10;3eUAgHmyPZUhYIVdgsqosJxUkRP02/kuu590oD7S/UK1jtX6omzlVgh41ZcWSMSbOUluz2gXwNoS&#10;Gx2sIrOUFVavrZhJNdlOARjXc11X0iB1ckmbgiklx6v/YtC0sqTFpBS1q/mpXS2SPrukIZXz5mvM&#10;M6LbZJY33pQMqkVOlnQypQWdMhDY96tSUAbVLwf5VUYWDeyiXedLOv/JTCEs8F1lgXEjf+S4r6we&#10;Vvge1vJHDjWP6DZDxlRzdD0JEP2wmsN7hblD1yCb1HETC3iHeUb3ANcDbTE/locH9vCXZuyA4wFA&#10;/ImNQgH4IUBWZNWv3+wTOfmdyPnzAFiRWN8SFwOsfTvkOY8///IjzvsQAO4CwLi9zIR6SCvZB3Sk&#10;VMf9zyC8cJHvEt/eU6BVMS79pO/jMj9kg3jC85+SX3568DOe/xkgVkDGCrOpqNd8xvGE93q0T1lg&#10;NhnAfofm8kpieRrZ6Iwm5XVddbrUmeVdBpr/53/9iVDlVSmaPqm0oPd2u5LZEcaocOUdqZMnF1Y4&#10;A79LQQoZCkq7wsllRD0qklqVk7HVM8mYWllkZYfyVDxVl4+m9pQ7F6/pdafWpuqXpn97U5nkCje0&#10;lxYBwF4LnOg4N0payY//ce4LaqGNaxwS/xoG2rW4NuDVbe1CG4lWIAa2XjSkgMEVcJgmeObNn+v7&#10;3fpFZVX1B/EjrYxyy9qR3Lywd6cLgNhsCC7A/QBsGr8HxB1uWkmRVkqZ8xTppFJgPVZDsQDxcYCz&#10;umsFhngXoFY1FS7bC7oTR9uSOSWGyYD5GL6dKym9nplrm4pywXQM5c4GkLPRrD0mOYuoWR2ZGltL&#10;htYogka3NE3wisnyYT3k7K4NcpGJBdf3AEwAfAd39R5/f8IK/wR4HwOchwp4uJY/AThlQX/Uw8UY&#10;YcJxj9s/MlTsR+YX3eN4gGV8SEXQ44Ofc+yVRwf4C2B+Ahj3FHB5LQXeRwBZAfgZwPr1yNfy8wkF&#10;YGWBT2sA//rVJwBrB48DYCznUzaBx18CRv4q11e97oMvVWN3NgdmJD9SDd1p9v4TgpCHWP1HuMuP&#10;APcTZbU55zEdKZ/glj//muOrPbjNABoAP933oT4ec12PcKMfcPs+I1wU4XWJ5vlnUWpNa1YVddlb&#10;kj5NRknOAPP//M8/Ewv/jXE0r0hF2OfmRbOiN39DUmGda2TJjCIrAxa4MF5PHulQNJ0MqIaIAwBP&#10;rZtDhldKTxyMTrtbGdk+rrPcOn/VyTaoWV9wMSaNZPMlZnNXkstnEep/A1b1N6eJwllrv2o9xzMN&#10;SpLtwgVHG+1mcizW2cZowAIba2pYrkh5qRAFlss6By206WlrV1p4Qez/mGYBPa5KpBpiG8BhO6md&#10;KnAT9IrMUgB+cOep/lEf33skXzOYa1m3sjK5QV5pkf99yfPOP5jnE4PULwPkSXIpoIZvv/O2JFFT&#10;FMgHZ3/vfdw+an/feA+Bw7vSmULzWZ0aYxUYeFYtRrrTnG3dqP5ylvatF9WkAiysOm5h6dXgsAeA&#10;7T5N0O8Trz7Qbq8C3zZAzKH/jSXVYGHxY2kfU8L3iOMxVk4RRI8PfgFY9svTr/cBNmUt1TgU5To7&#10;r6Ws3RPu+/nrLwjwj2ri6tcLEFiw7XLqOGmlLzV4NYB5vjoeAy7HEvN+yooC5CdsEk8A81Pe7zGu&#10;9UPqgB8pVxmwPuWcZ1jaZzyuWG3lQv8M8/zLVx+zObAZ8HnU8VhvKBzEwA+wxGqSwy0+/6WP1tK3&#10;awYucAVJhUeTLm1GSZU8jfzpT3+X//zvP3P8VVLzPVdCTpnm1RclNVMuqmRKK03zZ5RelQtJr3K5&#10;pEupHDKoeiHa/5aROc2L4UZnlelNY2RZu1KMoWkmNykR1byHJlMdKaU9OyvQ7MGUDcYH4Hgsqlm3&#10;Zu1G0vyHgzeIA1MqaGJa4wHbVjiM1DKuNJ/TYaHVjqViXBfpOibmvoAG071fvbh2hZXFNVbaBbLD&#10;PKtihlDX2Ssb82sE4Adgv9jDMH2BahKvK2TXf2oAO4UMyjtQ1Spqd75/+558s3W2LO9eAiIkozTL&#10;/p6USvkKvZkKoopKTa+rFFKEgd1pkBC+RVP2FElT65ywqg9O/dobkvat1xlInUNGMVVhYK0S6HSL&#10;6Gl7a4f3BsCQWBBUl7HAygrfwaregR1WrO89XOZ7/FtNAXygFjiL+yFW8CFu7WOOR5BSj7Fyz4gr&#10;nwIkFZ8+0ezuAXmuDsD7/JBjgR3Lpl4Hyw5AlCV+hjX9+fB+wHuE/O8JqHbazVy+giU+J/LDt5Bb&#10;WEsY4mcHlQu8k/fEzeU6HmPNlTv8MxvEM4Cr3vsZQpDnTGJ4evBLzgWw3PdcHwhEvtonv3zNOQD4&#10;GSSWcsmf8lmeEPeq13uoNiQ15RAv4x4bzF1u32BImuIGTtMEYHKzonAKr+kYODUA/l9a8P7nf/2F&#10;43/lz3/5h2RLl0Eyv0qMTLve8llT6Gb6vfmO+1el4SBzqQbXKMD8qvKIYVC01c5OGjCGQoyisrVv&#10;dTm792Od51drULu/WuwTKtzw2/S9ir/487r+uoVIbaNCAezgzHRu1eSVOiwX2RsXh4HZtczahdYg&#10;NQC2AmonLg4qPkzeV1ch2a603u2cHS/g0xu31wW8N9/lTSEZksvQ8AHSy2OVzQhSDXhXiWULOmy9&#10;q955XVWOAvDDu8/0dSq53dfoc5d1LCajquGi5aBRe4Z3mZiQVypnZMpC+mQI9lMzZSEpFTkpJOm7&#10;aST5G8kkJy51GmYbJX/1TcnLkK72lenXxATD9rRO7UxVzZqBneU8Be8XYWovc1ynSP8mg8Buoge+&#10;A2l1V7vGxLPMI1Kx5ON9ABeX9wlx5HOOn7/+TH4hfv0V5dQv3xwEtAflyddfyvPDB+UXjufEqwo0&#10;6nk/Yel+ZGLg3U/WsSFs0u7wz4Dq1++/hnX+QbvOcv4SFvgyQAbAp77XVvhnAPx0P+4tzLiy3o8g&#10;vhSh9QS3+BkbxM+8369sFr8cAswcP6uN4xCABdA/K5BjpX+G5VZW+Clx8zMXvBrAbAT3IcHUlEOl&#10;BrurQwhGr+BCX2Uzu0jq7BSKrMmNSkqmV1+SFMnSYIUzMTf5NfmP//iT/JFyzT/8xx8ZSfOypKD6&#10;KR0hSxkKRqrRdrZP9aLSnxi4We7k0rt8bpnRqoIsak9lUqV0MrxqNpnTrBBdNYuRSlpEbTDrVhGp&#10;qsBfFy8YItPtL+5KI0OA7PIqfsBNTBOKSKlPGxt6Dao4PRBiuuIny0ja6VojnfSzyBrAqopDfWAz&#10;I1jrL/WhLLAbZJvdwVJeqV0uWD5o6Zktssu0lVWAD5FWBhi5UFba/gJt8sr3i7V1qy6Ydb4v0JHD&#10;yQeqeEjVAD9mop0qJVRf5hHcuQVtisiwypmlCZ0gaudIKV1xz0qleEPyMz2vSPqMkjlpKkmBbjfp&#10;O6nkvTeTSlqGl6V8XRFa71PXmkaqUHjemfRRGwDcukxeraS6sGMDRNYGxPxq+NhKWObVTA5EAYUV&#10;voVlvoWLfY/pgA9IAz0CiIp0eqIso5I+YgF/PfKV/KIOgPOzAu7RQxpEvxzG+uIeK6D+hAW/vYf5&#10;QNuRLCJTvI8FVq6t8Dw5Tvro9DEs8BntQotyo88TB5/lvu++0mSWYobvKfBzbT/h7j/AO3iE6/6U&#10;11DXIIcPyS/fHtIAVhvHr999w7+5Nt7/V8arPMcreIqX8AQXWxFaymVWm8ADNWuYWPc+ExHvYXFv&#10;kW++zue+Bi9wBWLvAiTdMeqbx0JCZX7l75LsPcayZs4ur776jgbw//y/F+U//uuPDqnFMPQs1GCX&#10;yZJJqlLx1YtOHENqYYELpZbOxTPS7aSkrOnB7KQyyaVfiVQypUFBWdSyKM0CR7BBPyWzoUauOHn/&#10;YCdTj4TSR3EVlutVpKllRHTPczcuNu6y0fJHVRN6DJz2egNADnqsESWVFjMdksLVALYq/gOJZBZ9&#10;YGKha3FN/aH3TYyLHPgAAQC7PaHtkqkAM+0+5oo9IsUOfoDWKSQbvOoLdXO9dnfKX1SvJB1bO9PX&#10;FYGlrPWdK/fkK1y5BW0LSr+K6RlzmU7P5u1KHrJs2jeYcZRSCqTLQjyWjBiYub7EZcmSpJT33ktK&#10;XPw+An/KB1Oklpg0KaQpkxvaUqvaoRxxWY82coaBY+d3OsclKoCUQuq6EnSoUZwciqi6T6z7ExZY&#10;AxgX9BlusQKnAqoCsHz3tQbOz8ghFZh/Vu4s+dXHpGgU4XVz5wp0z9PlPLJMVWX0E3nZn7HOvx79&#10;GksLeaWsr1JgXb4mv167JYJsVLnRvwJu5foql/lHYvObqMauM0nhx10rAR/5YUVCYWF/+cYBrgLx&#10;r4BZXc+vR9lUAPcvDDp7jgv9DFJNxco6l8x0w4cqL6w+l2avVdpJeR+o0ch1X0ZkoloGXWBDO0pr&#10;20FY0nQ0CkyqvsdM2ah2eg/Q/lH+/FdiYcD7xz/9Sd6iB1nWt96iLju91ADA3asUkqG1YKFjUulU&#10;0ri6+ellVoUsQm4ZWD6TDK+WHStcRDYN7cjve0t7Xiok1OWFbioxyCiHj1AxSqyEuM62lQ1kTyyA&#10;mryv/VrekaA2gO0mdYkFsLLKuphBg9gwXvy1k8bGZbarIWwTb+a4BC7YaJtdrbNxq+0OBGo0RPDD&#10;h9cP6y/BPbyJ8rAEugVmPUdY13c6rWadskMnbfDo7nP9g/545T49qmbIvJbkfStmklgscEcEGV1K&#10;ZZFy6d6UomlS0nEyvSRl2mBywJv0/SSSEiIrHWV9WZPgTlP0kJ778qdJLjUYyN2e1FP3CsX06JST&#10;9Io6h8XROmGkjldIC11jbtB1UkVqnq4a6XlPDdHG4j3Cej1TbimAUfGnAom2wAo8yuriSit39lcA&#10;/hTXV7nNN3HRz9LJ49jCkbw2mwN55B8B8FNY5l+PoH9W+d/zWN8rCrx35Zeb/Jg372lAywkeI0bW&#10;ri4gu6ssIw3srmAVf0TuqdNQxNHPcOd/wZX+GQus3PlfqWr69TCbytf8PcTGQtpJWWtNcuF6a4Ya&#10;tvweY0vvMvLkNoPGb6pcOJuYGvFyWffRYo4TPbMOzR2CYCMHXTnekZR8l3kzZJY3Xn4FC/wf8l+U&#10;av7Hf/5J/vznP8k7MNLZ331DauXJLLVzZZAetPodWqu4tCuSXjowfnVkjRzooMvL1Ab56dCRk5Gw&#10;+SjyLyArOlaWS0ePwi4rDkf1yAqmGJU3Zjpr+Ma8riFICIgNSLXhca20Tbrq2+761X2e3fVuUqtG&#10;gaVrfQMhaHiFki308LrQhqf6w9N7Dngf8jurcqaHuurf1TW75YKmK4d5kTDxtesShOZ6gxcU+MCm&#10;nYhWYrlSSx8rbL6AMAvsWl+zY/r9EMFaYQfAujoJt1rViqrWow9vPZZvNy+XGcRNvcpllOYUk3cq&#10;m5um7hkhs96S0uko5k+VSpLhwqVEjZUaEitLumySMQVTGt7BKjNmJQN5zKLp6WFcGPkf0xy6MKhr&#10;Ssu68sNGCgNYvOdQM13cthydMhPsKRa4RpfGm1ihO7jP97G+ynKp+FcRUs+waKpi6GesnSarcFOV&#10;hVOx5s9IIJ9hGR8DknvEz1dox/Pd3GGIPpbADH/ORkDeFuv3UJUPYl1//uZLqpC+xRJDYp0hD3we&#10;IccZXOjjMNNsED8fgiCDrX7G+c95/k/MFT6LZPPKuqlIMdcSEyPw4L2ewoArq+4QZ2qDAbiQWs8P&#10;AF7lOnM82o8FJg5+9AXCEkKCu6jP7qCxvgOIb6pBakhKrwLcS5QTXsATObtpseyj8YASbLzwr3fZ&#10;FNNLrvSZsbZvU2P9JwD8V/mPP5JS+tNf5D0KHXK/9aZUUmWFhCo9q5SSIQxcb180M21+Msq4OgVk&#10;fuvSMhog9y6TXma0KCcbuteQ1e1KyNf0pDZxsFPQ73Wdg5pks36MVxey3jwpJL9YOAy0Crg8T3ea&#10;5K+ZYeQAPbQCSQNQgdslg02IGckKh3TGMSy0cqGVhVUPagBz26lJdGNW9zFjkdVjtkrLCbCtnrYq&#10;1lXPcS/MVCEZsDrDv12hhwtgMxA8vp1PW17bfVbW1T3UTqviXDsfrEkKvrRAKaGKgxWA7zyXQxsX&#10;y9TGeSSuZEppnj8lCqCcVCQllzKp6MmUJT3VSGklFTN9kyWDzIIVzZ01B2x0KizDGzRme0fyIfMr&#10;mSmVNKEBQPvyMdK6VD4Z0qiCfE0PqgsA9YxuWEdnCqWyYuFeo0vjTWLgu+R2fyRGVKIMBd5HCDM0&#10;6wvwFOus2V7cWBXTPkXhpPKtD1A+3ed5t1Qr1yXjqCZagGUGqN9+RUxMTlipqFQMikv+SLnkAPO5&#10;sqBYTnWOcoufke55zqGY6qeA9+dvSDdh7dXr3AFkZ5aMl5v04LqPdvshHsIjNobHKoUEkBULrdJK&#10;CrgavLznQ4aBP2Lg90PO+4nulUpXrcg55T7fRJJ5bfsapiWqoWormYC4Qs7h6qs2tB+P70jTugzy&#10;txffkpQpmGSRKaeuC/7DH/5b/vsv/yv/8Ze/yp//9++SBCVWHpoKVsiaQSvfejKWdRDTDjsC4J7l&#10;csoE4uh5bcrK2Fo5pFeJlDKqdh5Z3aWGBvHeRZPZpB8561StC1Ws4K4dxzsLBbBZQ14VVrzxsCUF&#10;DgiTXE2D+reKlaMB2C5esEnexLjR2oXWSW8FQkVmGTAqUYYF3mD5UjC5bAqPjT7a1BUHlFwKqBah&#10;pd0It6A+UirJfGl2TBwpPjaSyqCr7M5Qct1nzWjzOZQF1j2xyAerie53bjyUI9TszmtD/rZkammR&#10;L5n0KptdmuSm02RyNQqUJu3p0tATKw1ig0ySLXNmyZY+k6RPmU5Svv0uLXSS42YnkaIZU0o9Zto2&#10;K1VAYik278cs4b0Lxsh5AHEa4J7Rc4oWADhHx3wDl/XWLpVa2ow7rKwmca0CqbJmypKpfKsSbShw&#10;8/ehAi/W7R6x5R0VQ1K5dJpuHz9hJVU6SembFWF0i9dVSi5FlN0mVXUfGecDJb5An6zArcQhiqm+&#10;jxpKnf+A11NuskCQCS61Si9dRot9lkKK25Bi93D1f4JNVoospXl+vFddj2NpH3M85DUV06zc5gfE&#10;v/d43XsUVijllrLAyq2/htusWvko8F5SddF4PMcYeLZpWGuJyZxK/vJP6qpJI2VLl1HeIN79j//8&#10;b/njH/9H/vSX/yf/op1QEojCnMnpXklrncZMy+hNlVh/UkmdEXn0RRM9snpumduuPIRYTulXLq0M&#10;qZpJlsXVlS2jusve5XTQPHvFqfvltw80rHO1Bo4ltUAccr9/eihQpOAC1Hahg+B1La/rEpswUBuo&#10;gJcZZJxty2ukzCFqSGUslZV2CeTAbZetDtYD6xSSot6DANaKEGWNtUUOTSXZFUvG7BuJpdZJq53P&#10;fAgdB7uutP4gzhdnAzgknlCgSyCxpYsUdIzrAtcSqRvtq/qxVDrJzAZ+gqDj+vnb8j3WcDHF/D2x&#10;wE3yJGWod3ZpRouYGPpAF0oBC50mLa1jM0pOXLwsWOCU7+NGp8oquVNmlEIpqQWmu2IJqpdqx+SW&#10;WoVzS9NidFhED/0hs4/OqHwn9a9nVPmdmk+0Hjdajf5EJ339ow+olWXRA2BltZSuWQH1IS6oAokC&#10;7oO9ewD4x/IjQLtLzHyL3PJVejAfYzTKOUal/AgRpuJhlWu9oaYBUo54Ytk4pjFMlHPrZuFmUzVE&#10;69obuLA3lDxTeQH05LpAOd/FtTPlFqBSeeOnAPep0khjke/ASJ9cSCcNhBa3IZvucq0/0p/6AUB9&#10;gIV9gOuv8tRKGXZfsehKWonLrDcHrvG2Bi4jTZGSqtj3MuC9osBLU7/zbF6n2MyOrBwnq/s0gF94&#10;T/7G8PP0pJAyp0+vFVgawH/6q/zvX/4pbyGWyUD6riAArgWAWzItsl8t+kMjW40rkRXA5pJRNfLp&#10;Xt4T6+UC0Gl1HLyZkTAfL57NvKmhcu6bb3TVmTNKJ5hyDLTQ0eWGzhFYR+6/4/MEbSNjp0MNq+yN&#10;aQ1hZdrlBDmn0GIGk6a1+SX7vkjCjj+o9JHd7U53vTOHa4U1KN1UUBiArbywsbjORYT6/LbLoN1o&#10;C6j2F+FnhcPcGU8KKaSXrwGyG2fbpWRKTnn32iM5jKu3sEsp6V82HSRWCokrzU6fKyWN6ZBRpkor&#10;BTNlpm1sZsmVLpNkpKghPSRWkax5KXLILjnfTykxqVNJKbpRVs+XAyIrh1QvmEVPmd88qg+9sNZQ&#10;F0wPKmb2nmGkp5rde4mYWBX4X2OBXyfVcgtLeIdr+FG5x0rnrJhcZS0pFriHW3oPq6dL/bCuV9FE&#10;n0OCeGT2ELTEUwEk/Zo/XCI3aBZwhTri06tG6YbtX9Na5rtZA+TY3EFyeskYbbHPc/5pCK8f5g6U&#10;ozPj5CQ9q66sn0J3jkUAdA2sNukk3ObrtIA9jnuuWu5cp5DiBjXCd7CiStL5o9ZEK2knMk82FVXQ&#10;cO8TihRUXhs2+w6bknKbryurq9xmPv8l4v/LdOW8SA3zOSqbjjPB4ZvFI2Vhh6qSi8YJr79B3S8M&#10;dErClFfppf1ff/pf+SMD0f/+95clCRLKHEy/KJchvTQowLA5hqH1oZC/Z6WC0q1UTulbLp+Mq1dM&#10;5rdhVlJD+kuXeV9G1iosG8YPkk9XLJRNk+iUSc9vPUbW0j0H+185Exxs8HqJ0fhAbLvM3hyvdp9Z&#10;e46GwinY0aW5bswbiGVN7KssqpsJ0t6r8Yhdy2uwZzfc0Oe53rLOAxtLq4HrxsEq3lW3A2osV5ll&#10;A1zlj0NyvAq4JuerLW9wl9EXYqyx+1iQBAiVXNpfoNeF9hJXphzMFFHYAnT13F/4IpykvXKhnzMY&#10;+mf54fPdsrxLRRlSPoN0QAvds2xGqUeD8ZikNHDDKhSmN3Fh2urkSJVO8mXJJQWy55CCMKY5yP9m&#10;pO1qoYy0k2X2UUXm3FbESpTMnkUaFiYOG9yVBu6M12QkygkK4U9QCH+GiqLzVBRdxipewypdI61y&#10;g0V/ZzeusQIy7uqPWLQfcUPvUKF0F6t3C8Bch8G9DiAuUZV0hlEpR+YBxAWj5cxSWscuHianFw9g&#10;IkMH2TOwrmzsWEm2dqsj+0e0la/RBH/D1IWj0/rKESYvfEXj9i+4f3tcHdnUsZp8MrCpHKUp/PkV&#10;I+TSukk6JXWahndHGT16SgGf4WhXaUV7nWu9QWO+22wid3aT192J98DoF1VccQsv4zaW9rYL3huw&#10;7teVh0Hsq1znKwD4omoxqxocsJn9sJq+YFj4iS2qShqmNr7FJpiXCQ2Z4RjeQnX157/+U+eBX3v5&#10;DXTQSSQ3M6jKZ8skzUoUlW7MSOpfrZj0qhhDpiCX9K9UgImNRWV2yyIQkXmlf/nUaNIRcgzrLrsX&#10;zZDtc2mQf/SMdj2dumC3TlyFUiZLoe8LWt9IdbzRgBwiRnKLEgKepWaXf9GHytI4BtJinF0A6lZW&#10;rkvsZ2HD+Cb33EC6V8XAirxyGGjHVQ4A2gW2Ti9poYdbNeG62gb0upmdu4toQszzJiGW1wWwY6md&#10;CeT240H32j8WsdlnQ0xoRZaOY/hReE2HlHBqP9X5gdJDRSoA4Ed3fpbL35+QDcOay+AKKaVjkeSk&#10;k7LQ8xhmGQCXz5ZNKuXLyeSF9JKb2LdgzjySOUMGSf5+ChjplJIZl7pgZjX8LBPDz2juTu1wwfQ5&#10;mB+chRm67eQIbvMJCt+PqzEqq2bKmXWLsMJqZu8yJhoshdgBxCz0mzvJlwLYW2653u2d2wAI96li&#10;CNzYq7i+qqRQ1QmfWcmQspUz5Vv6Sh2lfcwPVN7sG95KNnSsKosaYImq5pGpLOKVFLvv6ttUPhvW&#10;Xj4bGCt7h8TKrn7NZU27GjK7djEZXyq3TK+UT1a3Kk+j+JaMXOkvP9DV8VuGpx2ngP/kCsAMiC/S&#10;/ucy732N670OEXUDq3p9G+NW1OBw5ZrjGl8lTXaV0OC6qmvmvitUTl2hC6f6fMp9vkjDggt4C2cU&#10;c05jv6/xBEY2rIzC7X3JwMZYgJJN1XfsnZdelT/jPv+VwegpyL3nZ6NUjfPLZs/KhMi89I0uQO4Y&#10;K0zLne4QWP25PaZeUbpxlJC5sTHSu1Rams/nofXQONm/YY1sZ+TphePnaXKnrKxp9O52a7EscpiW&#10;ILEutOtBGk/SXru2fNhYy0B4qQheTf66ExYMnjxANvXBNljtQgZT7KAtsAGwAqsfgB9pN9tlmD0A&#10;DjHtBsBWUbIBaIBd03GyKfCPoJtWALcIg4BbrYBqQOkyi4pp1EyzpbpR8rmAm2Q6dRgA40bfOHdV&#10;dkzrgxg+jXSHxexbKbc0RKZXKs37WNQspC5y0TYnk6RKlVoyZaE7R8YskhLhQRqUWWnpGJmLxuSV&#10;6dVcGalfJWb+FCBWzkvl0tDYuvLNurk0c6cHFEA+Q9+qc0wdvADrfQFAXKRH9GUIHdXZQrXFubKJ&#10;GBXxxw1a5dzYCkD0ocCxTK5SVngJ5vY87qciwy4AjhO85qFZg2XvyM6yc0BL+XAIFnh0b6YV9pQd&#10;gzrJxl4tKJNsIFt6x9J/qjlgbiZbezVhpm5L2TG4i+weQjP04Uw3HNxZ9tBjWrWVPTiuF+NHZ8nV&#10;XVtplYPckW4gZ+kOcpH3vQzjfYUeWvrg/S+rWF4NDt+IhV3PfXyWa+p66ZGlhCuq8F+3+2GzUnXO&#10;CsDH6DhyWHXmpC9132qlmDWVQrJTiZQVkjBnShrHU7Twt7++QEnhu5ILYqtothyAO5NUzJNHWtBo&#10;v1flAnSthGNgznDvSpCFNF0YXbcwefziMg8Qd4tJIn3KZpHPljA0jkmKn25ARHPqkjNYXk1qcBvZ&#10;6Qkeao2YtJJXDBQFwL4pJE2QhWoYQoCrXGT3cDxRV9Wo3Wvl2YYX7keyxjbGvLXDxMAe0JoX1i6z&#10;Wzjs+uVmNzGd4bVvr8Dt7h5O1/jgvw3TZkBs2mGq+50yKv9mX6YpgJfQMiSYtr5G0mZYxECKyRVx&#10;oMDRIHY3Aqep3S/yEEXWzYs35cul02VqHeYBF3sXEisrAGYyXnpct1wZpWruPFIIkiV58tSSEUtR&#10;IGM2yZeGdBIxcWomNuRKmx6hfSYpkymZ7g9dgttZ330fl6+w7KcNzXEW7wk1YhPAnWehn2Vi/TmK&#10;9S/iVqvuGhfpcqFczEu4l1c2Y7XoTXUFK32FVJECt9MFg1ElqqgfwcZVWvVcVcX/MNwnGJvyzZxR&#10;cmDaEDkwk7ErdMJUx1eML91Pq9ndY3rJzmGMNGX278fDGZ0ytrt8wQzhQ7SSPYwF/3buaP38b+aO&#10;ke+ZRnhm7Tw9TO02+embEFJXVEdNNSCcNj/nVVqMYWcXIccurpuP+ovUGB7FeTap8/TrugxBd8n1&#10;LpSHcUkDl5EqbFTn+fznaVRwgo3ge2L4A3MGS/tSBXGRk0o6eIY0zJxSExpep+PnS3T8zJgsncRk&#10;Qs4KgEtkzirV8+elJ1Zu6U0vrG6IP/qidutfuaAMAcBj6hSR+e3L09guRnoUeY9ccGbZMp2RrDv3&#10;yOfbGYl6+qrOPOhiFmV1FXitfLDpk+Ut6A/ryOGusfj00KFpJGdNB8Hr1gmYUaGaH3KModdttlWR&#10;9m3j4Qb5JzMfSdUDm3SRAbJ2h514VfvoCtAWgL1aTF+FiI4B3At1U0mmp7RtkcPjCFOS6NOCx7CG&#10;LgFmNKnaRTYg1ruqA2BV0K3Hqrg/nNOt/xf5ibLCezceyfe4gTPqwmqWSkZrnHSMVmEyXqYU9Lxi&#10;Vm3+PEwgzEopYVpqgnGZGfdRBEucA0ucghg4F6AugRtdEiKrLH2MyzLoLMObr0JspZJdDN4+hXjh&#10;GIv5OJbrNOA9BaF0lpm6DgBIL9F/6gKL3AH0EtxVgECsfFFZOt2NYz7AWKxdUVUUcYP65esw51e5&#10;fRFRyDkGop1krOcPsNLf4aYfWU6L2aW0r108Xg4tGCsHAem+GYMRTvSXr+YwNpQulqqB3jFa9pzg&#10;OIXY4QIbwzVSTzdIA91CGfYjgpF7lBuqTiJq0zjPOec1aGn1Qwx7gSmLF+iNdYG5xmfXTMNKT5Fz&#10;uPVnmUN8nnGpF2GaLwDaC7jOTgO8hXTkVABmKgQD0z6f2lWaFspKfj2FvANRlZa66rxshK+98JIk&#10;5d/5CE1KkG8vkjaLlM6STWrRMLBLWawuR3dc/960++1ZOpcMpLRwLCTW3PaUgzbJK31KJJVBVfPL&#10;7mVL5NjBw/L1Jwfk4mkqsdzGdqb1sF28EGKJ3bLT+IirxMXDQQI30OBCe5Wu+6wssHXbBqsvniz3&#10;2lZn6WIG9X+2gEMXNmgrHGSnzYvqtJE6XOZZAVuTXe75tprEkF9Osb9TgqgJLwvYoaWG4Q0AtEzT&#10;ijU02eACOFC6ZSlmAgQX2uewEZJa7IGU8uYDTWRdPnxUFsOKjqyYkYWRRhrSf0mNt6wAIVWrYF4p&#10;QQyWhbLCjMRruYnLFIgzpmDkCJYjJy5gQXKYRdMB4GxpAT1SyzdfROCRRFaN6CMnUB4dw6oex4qe&#10;UHN0WeCn1zJDdxWWa80COYfVO6OsHKC+qFJNKmfMBIfzgPICaaHLNGG/wgZwFWb3BuzvLaWBVqNH&#10;6XR5QTWNh5k+hYt9ErHICSp8jmERvwOY3yERPQrQDi+hZS0W9uDsoXSYHCPHAO9J3OHTXM855J0X&#10;aX17lYKOG9Qn31DFEQhB7lOsfx/J5h2KE27CMF/GJVYu/zlST2dXTpTzEGkXiJHPMnf4HOA9z6Zw&#10;gb9nl9P0ToFYbQq8xwVGjZ7fzIBwgHxGXx8DwflMO4a3kap4KylIEb1MR8o0SVIwXyqFvIc4JjPs&#10;f8lMGQEvQ+PoCFqO36Ax3T7jGDfTtVg2Bq0xgqVCQelbPr8Mq65aypaG0S4vE5sWlX5ooQfVLi6f&#10;r18v5747Kz8cOCzXLlzWTQ2Vd6maLDpEVnBNKMvskJ/BfHBiARyaObHXrmtxTcGOWu8q7g2se2e2&#10;kd2S2bjTxmDaLLPWZqhDu90uD2V5vNqF1jlgZYkNyLRVdssJ3SdpJs1UKKkKH32+A2ATkAeA7RJb&#10;gTyxel0DfveDeNNKfqkl0wzeuMHGxVEujUNcubk85VK7bnXAInual5mhVvevP5ZHKLLuX7sta4Z0&#10;lPGUow2rlFla5k0m5TK+z3S8jMz7za4XUU7KCrMw4iQfLnReQJuN+DcH7l8eQJ2DBRiTlnQS7WUr&#10;5MkumUiJpHzrDRnfubmcxEr+QHyoLPAJLK5io08DMhUTn+U4RXrnJOqnc/xVgD2Lu6pSRedoLXuO&#10;xxXzfBV3Wmmob6j+WTQHuIlIQxVFXCIVdQ5S6SwAO60GqAFKlWfVQGFj+GGVssYT5ZsFE+UQzPW3&#10;DPg+DhF2FmuuZvdehEG+xOtcJZ98HfDeJJV1l9SV6i55jxrh2wrAsODX9BxglQYDlFjcc2wMZ1WH&#10;SqSXirU+zdTDM+rg36eWTeJz8fmwtmcZj6oUaArEp5mLdJwN5jhx8LKezSSG/HkKrG1SSjWzwuhn&#10;ostnGrp/xvD9lqP7RsEUSfBsUktlNNCxaswNrnNn1Ff9iIMH0K+sH40TFIAXoINe3K6MTGhMSSgD&#10;zya0aSwfr1wrR/YekjNHTsmtqzd0Gsmo/gIFMK61DawjNw7+PeD11rv7KamMtdVluMbyWqmjsNyv&#10;BVqTgrLTt3bIqgFsQKz9cteamjpEDUL3fifN5AbkhpV22TQNXpg/nVd24+DAjuG64MYaq/cJdrF0&#10;XOBgiincEntpflPYr1JEGswGwK477VjpYM8sM9xMTa9TyjP1Xo8pO9sxY5hMpi/W8KosFPot1cv1&#10;PqMt00l9UkO1GIFZKF16yZaW2BfXORvMaF66SOTCpc5FfJyDIv8YBpuVQpFVCs1uVtztt6kVbsno&#10;kSOkT44hnzyJa3wSy3oS63sacKo87ikAdgprdgaXVxNGWDTljqoihdP8PYO1vEC8fBnxhpJgXkWM&#10;obo63sQSX6fh3BVKEi8jsrhETHwWJvg0hNcpAKNun2GE6fHVjCRdPFa+nk1cPIu4dyGpIWLqq6SA&#10;rqgKIVI/VxVAEWLcpBBC56QB8Y+UKt6hrldZ45sK3BRhXIaMu6isNpvPaSZBnF4+iZTWFEaYTtbT&#10;IE4tn8i/FYA5eN/TxMpnmI54Dub5/CbUXVjg43gg31EwMS62suSkGUL6t5PoQd95UmWQ9LQqyoH1&#10;LZWNSjBIw5jU6RiYzlQGOn+2KpyL0sHs0p1OlX0qMjWyTC7pViY3KqwisrhVJZnbsqSMpkHe3M4N&#10;ZfUo+IBN2+Xk/m/l7A9n5e6NH3XaUBfMWIINPf/XcCUuCRqt75WtdQ4XcAQzKCHFPa61dDxTr3Fz&#10;VY+Wd6vB7WLK4MYBrYdbcgGvH3O5KS2ldOqBHRBr8JnbbgxsAG7ILsVYP+Zw5JfW+RrQzgUa7bSy&#10;4t4dyakjNiSWA1y7L5Cx2oGdTbvNQT2rtrpey+v+GIGdNPBvp5RQu0zGFef2UypV1Ot/BohmkUsc&#10;WjWrdCqYHF10Omkek4UxH9mkQa5sxLRZJD/gzcEIkKxY3hiEHPkAcF7uSweAC+LyFU+fAqvBWBAI&#10;r3dfRKEF8L8kJXOaPOmJD5bjQi8EwAzwZhGfxMU9gdU6DhCO44KeWDpZg/k0Y0nOLCcPu5w8LxMM&#10;tDuq4mBc8cv0krq6h3QNRfHXyMFexo1WPaevqKonCKfziETO0tz9EjLNy1QCnYZkOooL/fWc8ZBV&#10;Y3nPmXJbdZvEyt4ErNfYCK6plj/U7N6ghvcmpYTquIO6S09WICZWoowrpLIuMu3hIi7xOa7lFPnh&#10;Uwg9lDt9ho3mNFb3lAY0B5/pJI+fxFKfYcTLaSzuOQB8jlayJ1CBfcPn6wkIM7zyqmRB1ZZDqdwo&#10;DslIw/wi6amtpnFdBUUKZqatbK5c9NzOROECog3VzL1sDvTPuWgpm0riSmWnEyW1wJ0ZTdOc1rK1&#10;czMNsr3sYWrEl5u3yvUzV2Cgr9K84bF2kRXpqbuRqk3ehFrK6rpCDj/L6ycq8lcLBjke7xo31X0G&#10;bMbDNQZQZ3s8FthLYAX+rc6ziGZvpsgBMIB8og4FXhegj1WVEgvdgPqRW+wQyBsr95njIc8x96lz&#10;TS5YX4AGuNl1gn6/cafNBzezhr1VTkGwK6vpglj9tSl/BWbuCxQ72BZZ7cC6oCFopdVzVWG/IsG+&#10;ZwGv6FlRBldOLe0LpqDBXQ4m4uWkmTgAxo2rwuCxQumIgQFv/gxZafjOkYnG7zkKSKpk6YmR06HO&#10;gj2lDU9RFuKbsKnJ335f1k8cLpewcsexiMfoEqF0wCeYG6QWuBrsfYw0zTEs1/Gl42m1Oh4gjJeT&#10;yCFPLGe2EjnYc9oVBcAqH4z1VdMd1MxdRWBdVGNbIMkuqkonRCFXcak10LCWqnzvOgquy6q5Hgqo&#10;a/z7Dkqvu5BUNyjev0EsfZtqpJu4yar17XUs7U3AfAP3XLnoNynuV8SWct1V8/kLWN/zGyGosKgX&#10;1tPwfeUkLLECLO40ce8ZvAcF4nOEAMpzOEuN8jkFYBUuQGSdxYs4tWk2sfgAaQpIU77ynuRCjlog&#10;XVbJjogjO2FItbw5pQGEVdmMKQByLqmbl9ayMYxaIebtVRHhBnnfriVySrtCGWkBnIOmeAxT61aV&#10;Xlj5ZVa7irJx7CDZtmihfP3pl5CTD+TGxbuEf88cHbS2wE4mItSL8499vQqrSLJJb2rUrhQKgNYi&#10;npxCoaDC0QDSsb4mFHVStbaFVRgy1YEhAivNWzn4c2JgA14X6RqQCpjmTTVQOQC1kydWF/OL3kXU&#10;dHSTOzYADhBj7us5/bWCeS8TKxv3PGCR3Rjcbtvjtda6cbxVCaJdIuNC2389eb2Aq6Rck3tUJnHd&#10;V05fkM0TesnYmlllcKWceoG0gzRpRdP2JgUQdMBIF0iRXPJjMQqkz0aaI6uUyJFHSuaLkZzEbane&#10;TybZiYfzK7ealEiyd5LLC+h8B7duwcygbXocyglGpPwAiXV8DWNHV2N1FYBZ9CdcAB9j+sLJZQAZ&#10;LfNxAKIs2XFun8Zynae4QA/Khng6txmLtkURRDC8yk1dR5qHaQcX1kyW4wDkyITucnLWCLnI3KVr&#10;AE81YL8Pe32FzePswtFyYkZ/OTG9n5xn07hKXHud175Cq9eruOlXiHdV3+YLuLwXVY9qJYUkxlbk&#10;2lnc4vMcKlZXjedVGKDiX01mwYKf0ZMcAPRa/r2ecwDwORoFnCeMUCSW+hzbBsVKgXdflzeRUOZA&#10;mqoaJuQCwEUyMuGiYE4plz4JKbl0FC9kl1imPMaVpkSzRA4N4kE1Skh7wNu1eE4EG3lxncvKhrgq&#10;uqn78j5N5KPFM2Xvtp1y8dhFqs2eyy0aNjxV3Ti0x2UKGhJHVkWywkFL7HiOtutszyvysspG9GRi&#10;VwVKdTjtrFzP13KNQ+TM1kbgZ6W1FtoorZS1NMjWAg8DYhb8I6yxWvgP9eJ3GGpNbAXcb4clM69n&#10;QO245G6zO/eCA90tDWDZMAxLbcBrF0XYXey9qScd6yYAwHo35bzABsDnuXnxtuz/YK3MbVNZJtbK&#10;JwMqq0bvOfSUgBYsmtq5Ia9YaHnI/xak/UuZvPmkWoEYKZMrnxTG3cuYNDlywDSSj9RHNpoApINV&#10;fZ0JhnWLl5Xj2ykrxIKewAL/wCL/AfAeXwVwAecxAHuc4xhgckapAFzlhgLgH5aNlh9wp08ri0fO&#10;9xRAPbWa56xgIiEFAceWjpAf5vWVo5TmfU0nxq/7NZNDfWPlUP828lWP5nKoS2M52itWTozsKj8M&#10;biNH+jSVw/1bybcDOb9/W85tKt/2bShHh7eT71F1nUB5dRq3/diKMfIDm8kJ5RqrHDDgU7nc0xQ4&#10;nFtHBxD+qpTSGR47y2akUktnAfQZ8rynuP+0dp9JOW2ATYe8OsdGcxoy7jTk3KTYSvL6i4wUhbDK&#10;RqiRB8+lEH3F6hTIwVDvDFIydRKpxjTGhvnzSYcSMVjcgtKDKq9+NUpKXIX80qoA1pem7yNqF5TF&#10;7SvIB72qyszG2WTrhN5y/PMv5My3x+TWxTtatvjgzhO8QMImnf9XDHSwiCZEyRdBuBFJlx+67oKk&#10;rK2NsMklrWB0wWfHrAozIQA2JLEL4JA0kuu92q9jP65e1wGwBqNjSQ3glBTNuMfanTaAVbctd1u5&#10;1uo5jjzMB8CG5HLJsABAPdbWj70z2lJ75wsrbPBYXVupFWAftXrLUWyZGFs1t/vx+gM5f+S4rBrQ&#10;jlm3+WVUzXyofnKzeNQYjyxSP19WYt7UkhOrUTRbdmYAF5K6MUWZnpdfp5bSJEspaTnycVtJA9On&#10;SEEc/AbppPSyeyGxLBP6juk0ymxysBOxwMS+CsAKtLDQJ9WUQSzaCUihkzC7p7j/hyWjscScq8C8&#10;dJwcXThUjsztJ9/M6CWHJnWTr0a1lv1968kX3WrKvq71ZF/nxnKwRwv5CnB+0bWpfN66tuxrWUv2&#10;t64lX7WpJ98A6MMos44M6CTf9u8sX/dqJQe7NpQvO9STzzvWk896NUWW2VYOUgxxCEB/jZU+Mnuw&#10;tqpnNjAfCQCe5tpVCx/l2qu00jms8WlcfZUPVlLPs8pl5r4z6KrPQVop8uoMMfAJPIXDi4bTMyy/&#10;vPr/o+wtoOO6ku3vPPzPmzfzZiYzbzgw4cRJHMfMzMx2zBA7ppghZmZmZmYmWZZkSbZYsmXJzCQL&#10;LAaDVN+vzr23+0r2zLzPa53Vre4WuPvus6t27aqDYaM4c7AqIFpV4z1t/M0X0r3yt9KmxCfStsy3&#10;0ona+4/1GU9Up4YM5XZsU2Zu06L5fVXGHlX9GhtlOSyUNeXg6Laya1At2T6iJaLVBXl0/QHse1/S&#10;EjJt1iVCswnDKSU614zXPmlZbYsKWG8KoZ0RtUUBXLhxxy7v2CGw2wPhaQe0DU+OOOUeI2uww3Xs&#10;6Tuw9Sd3zdcKrV83f7zlsK6C1WFNo0YbNtb81mlwsG9d4baTLzsNDMZ87Y7p9b6GCg4D87VHibZ3&#10;HjN0Tr+vSEhirGfmcacF0eXast1VnimVtshldlh3SG0UR/1+a7yo1gP1g9C/KTvtuTx7mo03Ok/O&#10;YYLf0LehLOCgs0lNac5vUU+G1igjvTg+tBHlpErUfBuULUvrYHVpUbGy1ClVQSpwANo3KNTFUKfL&#10;8Hw1vi7G7KyP/vSufPSb38hyZmTdD9hvyjzXCUGvwqIKYAXmNQ2fMV3cBMCq7N4ibL4NUG5reYYQ&#10;+xonGCgTx3HxR64cIyGLhovf9AHiM5qQcXB78enTXE73bi7HOHbzaMcWcrJ7a/EBuH79O0oAA+f9&#10;e3wnof26yIU+37HaS8SAThI1oLOE9u0kPl3byGGOQj3MbOsj37WQ/d81kV2dGssWfMp7Bnwnp8b3&#10;kgtzh0ncBvzRsPK13YsQsJYirK3DgAKzAta7mFNUrFIw39PSGKH0LULoOzYD36V+fIscPh7Q+y34&#10;SerCsH95+6/kvEw7wcBRjXJRpyrlGNpeQjqUpmmfxpA+tavQuNAAoNZjhE5DmdS2Mcep1JZuFb5g&#10;CkcZHFjVqP82lBMTW8neQdUlcMMySXycJY9uJsiDG08lI5mxwcq2tIyaa4lrzeoJtvJfKwe2Bz+o&#10;iPV/ALAH0DZbuzuP3iS8Os0Jbo+/c1+jP4s9XU5F/TsVuIZEnU3g9TZDA24b4JYH2upb0P+np5nB&#10;M5HDpUI73UkeVrYZ2pG93SJU0fv6i97Eqk7e6whX7hzXYwRRocnOYcybpvf1w3FZ20zpqEgY5J6u&#10;4DQ45DvOLOd7jQqtg95fmOkcyvJXwqJk39SBsvYHBXF9mdmujgypVZqBd2VwZeEOorWweZVKHORd&#10;QxoRPtcvWR4lmtIR0ys/ZVLHF+TINUtX5rzbD+RjTm/4AycNfFe7ssRTvtHm/iuEnFcps1wFwFf2&#10;wL4GpISthNE3YOTbKlwpIJTFyGmv7yCc3ToTEE2V0EXD5OTE7rLh+8Yymwt5Pq2LG5pVlxXVS8uM&#10;zz+WlTUqy8baVWUbv29f4xqyl9Bzb62qcpDHjjasIWdaNRX/ti0ksH0LOdumhewlRF1bsoRsr1xF&#10;DrVsK4c7dpSd330nixo3lnnN6zHdkcb40b0lbPEwDuUmb1ZlHCDep6ZtwmNYWFVyw7qYUW5pSA1b&#10;3+T/qAC+R8RxhzLYDTateP5vaznE/KPfvm1mbFdBK6jJuKIWpTh1sGYlNsjy0q1iGYa369icpjIS&#10;AE/t2Fomck7znB5tZSj+534cAD6RY0UXdqqL8aapHB3XRE7O7iW3wyMlPeUlQ+xyJOVxpuQyNlgt&#10;k3ryhjMJxprA4R2po1NbzOQWVzvhm8pIRcfDOqahQuG1kouCyF7mWleQ2detBw8OUdnP6Qxox/jk&#10;hMYOVtyNQM7PdZuonOeNX8Ou3nibGTyCk6VGG0Y2rVDW19bsaK8H01GXzS9ynncY2KZ6905UqK5s&#10;M26hiR2uN8OofMa9YrGvsU3y2GuClQvAnvYwZ5CZ2XXVA+s4cezvN6NmdbSOHrei6UCBJDxIFj/O&#10;xj00ur2s6dtM5nSsg70SBgbEbSpg7aM01InWtuaopM0qAuKy1ZhM+aWUQJ3+kDlZ72JMKF+irBRn&#10;htb7mPN/x7nCf2ME7YEFkxlwtwMRC/DCVvHkjXHkt9c059wHE8NuGlLfUPZSYerwGg7CRuQCwPGb&#10;Z8jFtRMA8EjxnTpAtv/YXuYi6syuWVm2tmklh3p0lZMD+kjQuNESNnmihI0dKyEDBxI+95XA3t+L&#10;//fdJaTvALk0iu6l6XPk3mrC35WAjnVrFaWt5ZxNvBjTx4JlEjF7sZwaO1EOjRsjx6aMYsPoI+fn&#10;0lm1biJ/yxwAjPMK1n0AMO8fobkCkeoOQL5BTVtFtzso7LfYeO4eYgPisPGb5MzxexZI9JrxMoTJ&#10;nX/4zZ/kY9i3ZvFvpC2A7cEssV4MBOxbswJiYVkmbrSQMU1h3xb1ZUbXtjKvR2tZ2LON9K7yjQxA&#10;gZ7O6ReLO1TnILN2cmZuH4k6sou+7izTcZSR+MJsxibvtY0aRn3W6oPDvkXY1t1K6DYEmVTNud6c&#10;8qUd0blLSRaQCwPY3bhf2C5s14sdANu5rtGLXAKVG6hOXu12LVopquXiclRvfewtI127wmeTD9vh&#10;s1PPMrmxUc280zmsMpGXZT2NCvYvcmjf/DH6R7tifEfocpwyztQO6w20ZH93Ed2EMk6pyJXzvtFB&#10;o2DXndYZm+KZl2WPo7WbGnLSEOZsNTo1MVdizvjIyflDZeuw1rKoWyMZx1ErfepUlO+qVJDvqlaT&#10;LtWrYjagiQGxpVaZSoD1EymBIeFztQNSOipJienrT4vh831Hfv+HP8vb//0rGf5dU7l5ku6kg+pD&#10;XoaQxYWtJSTNgzWcJqxW4eqm5plc9Lr0JHsVrOK2TMOMMUZCl/8kIUvGS/DiCXQcDZYjo/rK2dGD&#10;JWb2JLm1EfBso9lgFyWkQ9SJ99Ozu5+Du3ehKu+g02kPc7iOMEXDl/E6Aecl/cw5ST7mI0lHeM1e&#10;nFmbYcp1a+TymlVycSUHe28CzDQ9hCz9SSKXjpTLG2g33DETkWoJZaTVAJimhqOE0JSWNOc15xqb&#10;HNlatxG6bh1czv91gcRsmSTHp/WWGp/9TX7DCJ3Sn3/De0fTCGOI+gHqIQ2qyrCm9WWECZebywyY&#10;d3bX1jKFM5rndm1KjzYMzVnNo4kKZrerK8s6V5fTs/tJOM0h9y5fM9GTbr6ZyS9gXyuSclpICwHY&#10;Bd6iLYT/KAf2XltFetU1pSuS8jmAdQPLyWuL5rGveZ2L5LUevLiqNs7PcPDoBr7xQns6koyqbAHY&#10;1IRd4lbRSR1OWO0YQJymB6cOrLuHGRBv/yEKcCfP9TRHKNPasbz1R3rz3L9XKvpHA7T/nqvGfHDO&#10;jmp+n5WXK4B1c0pLzpYbl65L8K5NcnBSN9nQr6VMb9dQfgTAvevUlt716jKMjRbC8jBIlerUgstI&#10;cWZkFcde+SFdSO8ww7gYLq0PGZX6wTsfyW85FPxffvY/8sWHH8rZtbMIo2HePfNhpcWAGObVUhLA&#10;1bLSDdjrpjIY7KwguAEzXyFsjd82jSb+8RK1dpxErBovEUzbiFg9WcJWTJbwRRMleuFEiV82Q64t&#10;my83AeCD7ZSE9lIHPogx4wgGjSO4qo77yrPjOKwO4afeT313D0PmAO29NYBtLW6wdQhn61cwxYOQ&#10;HvPH9f1LJW7XQrlM69+ldRMkftMkADydSIEhAvyN91HE7yjLsiHp362bzXUtj8HCWufW+9f2LpTY&#10;bdMlcvVomdujmXz8q99JsXc+kUZlKhLBlJKuNcpxllQ9Gd+mqYxq3VhGNK0nMzq3k0W9ujDbqoHM&#10;6dyEY1srSk8cccOa1pWZnVuYiRubh7bmTKttchMPezraRXYKwGUTzsbXnqe9v7ZWYkjAbPbellL3&#10;Ru+M0HEqF85Y2H80dbJo6Ow05ri77RwGdrsPnbKP0w7o9PhaeayVEzuAdUQsxw9d1OhR1Cet0bFR&#10;oR1F2ZgyTLudDkG3O5DsfNjjJCkSZutIWmNLtOvF7nKRsV/aybcjKjgdTh5v6BvzZAWxfUi4nWdo&#10;o745BcIxiP+dEkChD8phalvA8IRKJsy38mCdUpmTxhtBh9LjOwlyMyRUgjfMJNdqLXO5cMa1aczI&#10;2brSjTyzPXXhzjWqMMSuPna/MlKSstHnCFjv/vk9+QOHf+v42W/+Rn/rb/7MdInfyVv/8Sv5N44K&#10;GdWlLaosjQYIQnE7ZnM7R64AEgWwrms2iBW8N7VOrM9pDrwd9XnzRJr4abjfiAq9aRy+5ulMzpgj&#10;lzZMB9iTKSfNg0ERvjbQGLGDjqZd1G93czTpPsbYHmCaBqz87PAhSTvMoPUDMDKsm7CL2vJWaszb&#10;CXW3IaCpnXPPSkJ5/VsoU7HJxGMqid82Q65uo2S1Y4Y51/cWJS91XFmbzHI2IUpghMn6eg2jtb4d&#10;T3pwefsc/rYJiG4/Stuy38gHf3ifTq5S0ohTFrrQJDKCQfjjOe93dOtGHCWKxxkhbVrntrQNoj0g&#10;yM3r0kr6VWNGGaOKJn/XUmaiRC9g7vN5NphHN+6awfxpADgL0eo5G7Beg5raWUYfu5VP80NHwHTN&#10;g9bHnOvgjS2CngYE+2c515kd/bmP13WEpKLKsVv7cQSnQqUfl83YwZnndFCHMF23hthsUlVC9ITS&#10;SrYGwIaJdMGWWjryOLFcBg/bqaUhiz7veKcdm6Wn5muHFg5g3SKWUyN2zNluEDujbd2v94QpNmNa&#10;PcKWu8ZrmbTvmw/vzVM8PDutUwd2dj19U5SBAXEu4VjqwzR5eOWaxNK4vpsJh0t7tZZZXdpw5EpN&#10;6UHe2YqacC/A26tBQ0Ss0lKCxoaPELDeg3F//zaHf39YTL6Faf74y7flZ7/4Haft/dqMS/3gvQ/k&#10;6KIp5IxL6BKaJpd3zuBCp9ZL/nvVCFowH/XhG9gUb+xSN9YcgDND4jZPkkubJrKmSuyWKYAXECug&#10;CU0vb1eP8zSJ2zTT1JNv0HF0E1X7NtbMu1sXERrPlzsbmZC5cT6Mu0geYRl9QKnqIWrxAzqKbjP/&#10;6paaR3ZT9907j9/Pz4B9r1EuuqYiGmC8soO68/a5/C0zqT3PkCso4te2zTd1axXfNDe+tpvn9f+g&#10;/xfAG8e4nxj6fkMpSS2BSYvTafQtvvFaTC3pQCoyphVCHACd1pEQuXldmdiumcz9vouMaU4Y3bqJ&#10;rBzQQ8YwQrYrCvWP9WtbgG5fW/aO6SJ3mZed+DDDhM7PUJ9zyHvdHT7OlBf3xMnXSo6uKsUb0y9b&#10;GHJrM859z8+3SeW10FgjWZbxQNvposOqVnnW25ZrWSlfH57hHqZhMGaD1OlI8j5v5cIGwMq4lstK&#10;AWwLVnqbZgHYsK9969gq9WvH6OH8UAfYjhpnGhZ4nWcYniOA2ZK5py3RhPBWndnTM1wkx9Cf6c6T&#10;PaC0WdnyR9tGdZt5PbU/FxN7JiOYcN1amgvn4dxJe5Imj6/dl+uB5+QoJog1fVrLnA6NOHWhlvRt&#10;UEtalMbyV6e+9ATAdfFCf4Mo8xFTOt7HffU7APwevt4P//cv8sdf2wD+2e/kP37+G3mL82/bczHG&#10;AY7Y3TM4XmQ2i9E422aTD8Ng2Cc1570G617jcWW92I1TYdmJhLJTJI6v42DAWMB/cesE+n3HW0wM&#10;qC5t4XWbqduu+UniCVkvrxoll5YMl0uLhkjMwoFycQ4iFit26VC5smaMXGMzuEpYHM8moAyvofoV&#10;/oYrRAc39lPWOoJp5Ai2Txg1nr/nMhtJ/OYpTMREEd84mdIXpSWMJArq+G1EEoTW8bv4f6CYX9mC&#10;6LYe8C4bx4HbPaUb88IqYDetRg1d2zPHo4LP69pOFlDimkLpakq7BmySnTiitZlMbtNM1gzojfbQ&#10;hgH75dkwK8qk9oiJHRrK2n5t5OLhvZJyP0WeJRA6EzJnoj5r9ORpmrHLlJ5D5g37vl7n/XseAi8h&#10;uDz65pry+vYdABe1+3oEJ/t6ckpCqjY7EygdUFvD6xw3ox1Gu4DsVIIKl2O9QHeedyzKCmzKSCiy&#10;zlB3u0zkAa4dMjsNDsrAjvPKLXx5rZReZc6ZoeUA2B1qGHBrTdiEs9ZOo7uVR9mzn3fKSkX7ht0e&#10;VUeZdh4rqiq6gew+bE1/pr7Z2alW9JGRlCsJd57KvejL4r9huazq01bmdmkuY9o0lB8ozbTChdWu&#10;ZgPpXKsGwsynHADO3Gia09+ju+bXv/2j/I6BbH/9w3vya04V+Nf/+qX87H/ekf/87z8B4P+SX//y&#10;19SF+zJmZ4FcgmFjAfFFwBCnbKsOKMLqq7CqgjcO9fnyRtYmngc8ccrGOwEQgI3bChNvHEuv708A&#10;mdsNYyRi3RiJXvWTxKzEiLFihIRT/olYNFQiFg6RiPmDJHRefwlfMojJlUytXD8RcWyy+bmxAPLy&#10;Zn4fTqx4rffug5ERq25S/rlGqGx+LxvE5U28Xmdnsalc4f5VNpKr2wHwVr53K8/z8/RnXVw3XsJo&#10;2vfFFDID1qzHETXF//Ipo4noJoJxp1OznsJ7ORUWntIO0apzS0LjZjBsU1nS8zuZ362ZjKHftxep&#10;yk+8ZkG3VjxXR3yWTZfHhM5pSc9N5UAjJpOK2Zu+J5Izm3zhNOsfdRq5KxpFDRyeVM2o2V7ycKvP&#10;7jE3buNGodKp0YHsnnk7zTThtEs0LjrCyuDLxoWGzk4Pgvt1DpvrY9ZYWS0bOcPt9IcbirfN1w79&#10;2wKXlpecpgeHsT0htIandrnJ6RF26r4mdtfvdfJeB6T6H3LlwuZ5e/dzmNf5YIzgZYdBzjgeR6F+&#10;jXFdIbWlSnqbHhyzicXAVgqhO3rKo3S5f+W2BO7dKRsGfy8LAPDkNg3kB+Y/t6xQnlJSA2lHq1vl&#10;jz+gDe5z+YTjV/7wv3+SdwHu337/nvweBv5v2FgFrH//j18wKvW38u/Kwm/9P0pOX8iZZeSt+xfI&#10;xR2E0ohDsdunWuAkz1QwXCFUjgc08TBsPCp03GZARg58mfuxfE/slomMwhktUetGI2wNY6zOQAlb&#10;NsRaSwZL+EIeA7zh1I4jFw4HxCMkYjGgXgCoFwyXKJTlKJg6as1oiVk91gD6CoJTPBbNK4Tx8RoJ&#10;IEJpWH8FgMZvVgDzN+IEi1vP3wHDxrO5xG3kbwHUl8jNL3Ibzc8Kh/mDF/SXzUNac57RV7QKvs/8&#10;q4+lH+2VU9s3ksltG7Aacb+ZTADAmt8uRHVeS915cbeWpmG/f83SMqxJHZn3fQeZ2baOrBvcVW6H&#10;npdnTzIZwsBAQj4jFawcMdQpYRoysAnhtc29iF7iOPXeFEK/qTRkbfoOuXjLR+4GBoec3BqPowEV&#10;qvIohtRIZBOl43x08Oe1H1t5vTEcuci10PN67fIcObAXvI5Y5TCw5cSyKNxRwTyOLVfI7ajYHpeI&#10;AXFhI4cT93ssYwpgDTuKCFluNc4BvwVgW7G2w+VCubBLgSzqiy70QXlEDmcioDKwliO064omf85N&#10;enQ3USJOnZAdE4bKQvK4Ge0bSn+Gi7dh2F3HauTCdNWU+ohDz959n8aF35ia73ucZ/u/P3+bkwV+&#10;If+GieOtf/lvQPtfAPlX8q8cFfLWv7Le+rl0rscZtpRlNJS+BHgvbZti1mUei9tKSEt4G6cLEBv2&#10;NQACyCZcnQ+INWyGPTU3Xj8Oxh0GKIcDnqESuniohM0F0LBu2AIAvWCwhOGXjlgEsCmPhc4fYtg5&#10;kvw0ktJU7FoAzM+5upOQWPNeBr9fO6ClLvLZXZYKfoUVxwjbOANicnFmTl9kiuUl5kxf5PfHoFRH&#10;rZ5gTB/nZ/8oB8hVf6xXSr79C+dHvfuhdK9XR0a1akiNt6ZMbllPpqLsj2iMXbJRTcPCc2DmBd2b&#10;M3WyjgxmXtYAmhhmdm+PEt1IFnZpICF7tknGU0wapDkqPFqfk2M5tC5wJ5ozxiATxf3zxoU3HaPi&#10;ZWFXJGibMt4E4EJM60rJ3DOePZ1JJsosTIruqPW1uXSGJL3dS6+xtCNyKQObfNYWrrythFbeq487&#10;uXEuObH5oUXY2mlFNJ1L9vOO8cMjcrnY3dqtLFXZaVJwdyc55y+5a2pWnc0eJGButc5rfVjesMb+&#10;4Jwc2P4dnhE8RcBrIgJbxHJKYapsZqTkybXwaDm0aDqnybeU2Z0bS/96ZaU1OZ2qqo3o/f2CucV/&#10;+uMf5e1fvS2/+J+35Te/+Z38v/8CpP8GcP/tv1CgYd+fvS2//OUveZzH/h1Q/+tvOEbkr7Jy5PeE&#10;0fNZ5LTbAcNWQlDWZeY8X9Z8FlbTkDROgcsw9HhC63hy4KuqTpObXoUp4whhY8mPY9eNNaFxJCCO&#10;XDJSogGSrijAHLFkiEQuG8rjsDIsHLmM55kHfXHVWJiUHJgQXhXmq+SxNzjc7Ab122sHtD6tJS5V&#10;oufw+/kbYP/4jUQLsG4MjG2BFl82g+LDl4+SEJg+YHp/OYYF86eWFTmc+1fy5Z8YjlCzjgxv1UIG&#10;1qMxgdB4aqsanAJZ0bivfsKwMaFVPULq2oC6joxoVhPTTBmZ2KmlLOvdgbOP6sjRuWPk6fXbnkku&#10;ueS+GiVp5GWuETsSdNjX43wytlo74nJZIAtv5F7Bs1CJSMnBJhZTV3bcgLYm455rbqnDro4kW7hy&#10;BkF6SkW2uOUBsCfCdYxShft9C4FVr1EnR+bWiZItErWw+FZOKi8CnCaUZBn2tVchABuBy3reHW57&#10;XmvH9Y65w61Qu8MAh1V1R3V7pD1il9lVvWGS+4PxjqN1FddtIL9JoHi9c8l2xbh3TJ0iYkJoFGly&#10;LGXkp7BwwJ7tsgnT//yOtLPVqSDNOWiraQnmGXP0yoeMgnnnT3+kw+Zt+fWvfstg8l8B2v9GedZT&#10;5n8p/waAP/0Tx7R89T72yr/Ib6mF/idh9e9/9xcZ+V0z8Vs6XmJ2Mq9qBwwM28YiTMXAhjEoz1oy&#10;ukQ+GbsBQCMWxaqQxGuv70elxqp4A8fWFQwgcQA7Dja+RAirzQ6XYNSYlaPlEqC6uPInXFxj+TnK&#10;lhrqKqsDWMSmq5R5rhEyqy9bHWC3D2OHPExdl0aE6ziuTNeTKtCIbBoVxGszBfmvlrNi1tPsQFNF&#10;BL8jYukICVkwSM5N7Y25pKss7tHIjCT6gP9ri4pVZUjLRvRWc34yxo3xWCGHM1FjUAPKRu2bMx62&#10;vvzE4egzYeCJzWtL/9ocn9Kphawe1FUWdawneycNlnuRMWajzuNz0VJRDlqNc+04PgL3fDbnOnF3&#10;p70prfp7Gol5rSvfdesvzn33bVEGtiZHehsSDPsq89opojslNSB1GNklalmPe0WuQvdtfBUlUFRo&#10;mzntXNABrQd0Djvb4PUws83EnlqWC8BOj7E7FDeJu0vNdqyVumMV6g+2XVevhSiOKliIed/Q6OB6&#10;3s3S7tKT2+pm/lY1BGhNWC+UVIDMigsNp1l8nCzp2phDpcvTcP6Z1GECRwlCZz07+E8cCfK73/xa&#10;fvWL35hzfRSg//rvvzT57u85ZaBr7bqyZ9FsmT64j3SsW0UqMxjgMwweIzs2kf0z+kggueglxKxL&#10;MG0MAIwGwLpiNqIyY+CI1hAVJToWgF8FwNco99zgWJQbhwh1YcvrhzBNIDxdpXZr6rGUdFRYurqF&#10;2i3MfRWQXgPo1wiJr6OA38BkofXbm9g6b9Nkf0fXEdoVjwDeIzyORVLD6HhY2eTF5OQmfKbuHL1p&#10;ukTjy44mXI4EvFGsUJjXb1ofOTa6s6z9vhltmOWk+Vd/kybfFpPeDatJN7q5elSmj5da78hGVRgR&#10;SxmpRS16euswZYMQGlFrauemMkiZF0V6PbPEFneqR49vP7kREsKmankB9Jxfp2POA1gNlVW0Uga0&#10;WdARlTznVbs0EM8UF+cacj3n3vid6+JNufBrvmcXCXhqs6ZRxvrbrFZbK+f1LFdOazXqO6q0DVoH&#10;1A5YbTA7WHzT7VuWPcvLvAbApqzkZmOrF9jyDtuhdREAF65h2U4uO8yxQmqv+uYubOt/2Mkx3KAt&#10;3A9sf2COUq0htP19TgmpkPXSsWS6weyyY3pyateHYLquALKVKgiN4akSenA3LNxN+lb+Whp++bFU&#10;5UykrzFuvM+h1L/95W/k17/4rfwM4P4SBv75z5WFfy6/+uWvGNL2pcwZOliuXoiQu7FX5cDadbJ0&#10;0hQZ+X0vmTawhxzEZ3yU8k4gTfYR5JNhMG74+rGABOeV5rawbzTMGrVxnKkFX1FTBUq1gvjmAeq9&#10;lHtuH6Gdj6X3b8KgN2Hnm9gd1Yd88xC2TNZNAKlL/cn36M29z2CAexwjep9hdQ9PMAL22FqLgQHv&#10;DV5zDReYbgRXENYuk/9eQkS7hKB2kU0mEhdY+FLEqmUjTL7tP60/Q+Q7yVrO5p2KV3lEvXLSn3FE&#10;/fCQd61Cry9jer+v8rUMwcvci3bAQeS4kzQPBsBTOtC4QKfRDzW+krEtawDe7pTt2su+ySPldkQk&#10;IHhp/O96vXkVZytcLdSOaoPFpHYug8T/JQ8uDFxvKlaUbYsC12ubLDwuym0XdiocFoAtFnacU56y&#10;qxMa26zrvKbQyBwXGxc1Uzk/5y0n/zXANOG0PXlDv/aE1OobVoZy5cX2LuHOfZ2xIU6I4wnH7XDZ&#10;M1/L/k85u5Wl3lmhs9PeWJSBrdzEZSJ3Abio7fKNH45hegW+7eoyyqJtADE7vW46ziZl7aQPrt6V&#10;DROGyA+VmNtU4lOp+ulH8gmD696mLPQ7Quff/eoP8j+cKvDr//mt/Jxc+Fe//i1TFt+VpuW/lYOb&#10;tklUcIQk3k8yxoPLEfESc+GinNi5Q/bPGSIn5w6SU/NGiP/ScRK0cqIEL6NtkHJQ2KrREr5qHKUi&#10;WHjzWLmoSjR1WG0vvAGT3sIQckcBDGhvH6Yf9whTLfEn6xEmt48yvpavbykoFcCIUnp7h7lW9xkY&#10;/0CPPGHyxoMTWwEw43KO0eBA3Vdfo46wK5hJrlIXjqPWewkBzQmbo7ByhgHe0MWj5QLMe5ZS0aGR&#10;vWTjD2gEHepw+BgD1jk1YVSTqhyYXkzaffs+4P1WBtYub5oRfqxbDrNGXUwcdBohCg5sUFb6VP9a&#10;xjWvKOsGtJYtQzvTP72emVZP5AWRkHqatbzpANhiOOszsrwFToplEYUTejoCaFEAv3b2UZEKRWEt&#10;pXCTgnUdFgZ4UaJRMnFMHG4rpam62ATp7itwi8OesFk3IIe1nf+THV4bc5VNgkX9F28ZU78yjyv3&#10;dZjWK2SRG6rhw11qUgZ2wmI7P3bYXHNKJ4wuVL9yfocdKjjsa9XF7GZ7fTOKKNMKcK95w96J7dcU&#10;slea0Epbyuw2MlvQcpeQvC4b23dtf88r3RB4w/TDMmonj6c8yZBwX39Z+9MAac3Mporv/w2R5s8G&#10;tH9kwsTv3/6t/Ol//yif/1XHo75jDv8uAYB12uLQ7r0Jw2PkRuwNeZaUbfpUs3mf71+9I/vm/iQ+&#10;8waL3+JRcmY+9xnr479otAQtHi4XKMecp5lAgRwFI1+k9hoLmLQuq8YLDZdvED7fALw3cU9pE73p&#10;AFLWPYi3mlDZNEYo89J0oMebPMBDbJ2UwGKczj16de8r4PE132RDuK7Ks04MYcUjsMWRJ8eS+0bR&#10;TRTJOUzhS0YD3p8kaD7gnTpIjjBAYPvgLrK8Z2uZ172FzO3ZnDy3inQr84m0KQnzknL8wFzn7hW+&#10;lEG0BA5ryBEplIlGckToD3W+AtjfcCh3Qzq/Wspejn8J3bUGb3OW1TKqG7me6Kcg5bqwzD1WE43F&#10;wJby7FFpndTNFpEcBi1kq9VIzG5Hddd83SWnf9Rh5Nn0Xdelh5ntqMBsMs7fYF/LDtAdq7HmvUXL&#10;QoZZbZBbJV2r9mtAa3Bi59J2tOgGsH4vKrQC2C4Yq5ilxgaY2GFfkxcakNvhsz7nCFn6C/XNtUNl&#10;D80bQHstl556l4bgLnncAbAnx7FzG2cX89R/DVu+LjKYN0jfVDu09trditgtjTjhHb3j+eA8h47b&#10;ZnhVqu0NxLh8NITjww/Zu02G1Skp9Tn/qBTlkd/CtL9i9tX/AuBvGUTenZyuSYl3pepH/yvf/PmP&#10;Uvy9zxl0V0q2LlwlSfeSJOnRM+Mg0n/Pnj6TPfMmymnKPecQnfxhtpMLRvA1x6FwVlEApwsG0sB/&#10;HjCH8XwkebCKW7FqoUS0uor5w+S0BxGhVD3WpY0F6k1WZxc2SHVS3daxNzrHiplU2rt7i55enRap&#10;o1+v6fQPOolu0kBxne+5oQo3Fsk4PNCXYV9VuKOZsxW6jI0EVTuMTSVk4Sg5N5e/c8oA2Teyt2wY&#10;0lNWD/xe1g3vK3O6N2aKJF5n6r/apN+tKvPEvv5ImhR7RzpWoiUQJu5GON2FnHgwY2JnfldLlnZv&#10;IgemDZeLpziUPDnDHIFivPV2M4K71usRMu18t5Aw5AKwMQPZ18r/PYy2N3LdOJwUzSVmmevOjvac&#10;mc769zh+BXPfjhBMlKDtiHpdmr/VMigZMcpuPnBCZI1cnQjU2pBsF6T+LIeBbXC7fRaOsOUA3Aaw&#10;zcBqn7SXA2rDuoahtXPHuqitcTsW6AvVqzRJt3+5U3JywOs4s5z/rLvbomgO7EwfcD4452unidnZ&#10;/RSIXpXaBrintFS4Dcz9gb6mTttM7YDc5DD25qB//42wSNk4tIN0K/cZ59t+IO8gYv0H+e+vfv5z&#10;qccxpHuWzpHZ9OvW//htDqZ+V9rWov7Zo7fMGUXYefa8mdMk4PceYF61bodsmTlGzlL2OUdoGrhi&#10;gpyl5/fU3CG0yw0TX6Zh+M8bwqFlPwKYQXKBI0LDKd3EkBOrQq0gjqeMdIXS0g0VsPaSsyKGKRB1&#10;wqUOybuyFX8z43iuqoqMsKVzrm7QrHBDR/cA1uu85hqznK/sYIQPfmcVvWI3zyRsnsXvmEq+O5E2&#10;Rk5ApPQUQpSgpaLAeUPFb+ZwOT5xkOympXHLqIGyffxQWc20j6G1iktH2LcjZba2pT8n3fhQmn79&#10;Psr9R+a2LbctSjGwveQXlJK+kTV0ex2ex6YUGEh6kWauLSv6cdIaV+eazTzusLVoZ5zlU3ANTfw7&#10;IlVRk4cROT06idtx5Q2jHU++e2KMA2BPN5HNvh4Gtv9mt1vLUxO2GdWZGe3Mo7N6BZxasddmaQQx&#10;o0vZubQ7L+b/CYBt8cYUyV0D7mxWtsJm2/hvD7bLJT9xSkoOgC1PteWrNtMqXSG3Y8X05MCusMHx&#10;QDuJvwe0uiMW+fAcmd8t8RdVDp9rJ5MbxK4PqWhu7A2NCg/Gc08J0Xzs6b1EBK3tDCdvLbU/el/K&#10;M5TtD3iev/zTr6QH7HJq20aJOHEYI35l6VDyrzKcA6nXTx0nfgcOmUHjCt6wqKtSpckwKV6utWyf&#10;Ow7gjpdzq6eyxkvA0mFyBvfUsVkD5fjMgQbEZ+b8yCFlfSVgNk36hK+hjNaJXENpyKjUXPxqrsBa&#10;eVlryITZOjvrKvO04qnXxq2fzqL8pM4pOpfiGY9znTz6KkC9ogd+q8uKkpLm1pcB7mWaIi4pcAmZ&#10;Q/m7zi8mL9eQnk3mPHlv4PzR/E3D5dQ0TkBkrtbuScPN2jV+oCzsVp8pkoziRcDqXvkbBCxlYGZc&#10;Vfyc7qMvZUC90jKeyZIqZH1X5kM6jxrKqZVz5VZEFClKuqTTz5tH3qslI2+uaaUylhfA6xdwAFGU&#10;zRwAF9rMi9SAzUmCdo/46zmvtWF4jv+xf6810skuPdqbutuf8FopyYS8tsHEZmbvHCtveajQ+Fi7&#10;nut1bHlJ0DNrzpXnu0tLis23TA3YEzJbQLVAXTiMLszAKmrZDGxPrPQC2AaxUbLtWN7OWczOVSQ/&#10;+EdviDN2x/PB6JvshMzuN9cTNnnNHQ44PbcmPPKGyqb5wRa0XsuRbcHMKkmIZCblcSRpgkT7nJSf&#10;sAI2ZwibnofUvdoXMuP7VhJ69KQ8vn5H/Lauk81j+smygZ1k+9QREsPrnydnyclTYfJppV7yn39s&#10;KqUqdpOd8yZI0PKxMPAU8VcAr/hJzsG0vjDdqdmD5eTMYXJqJoyMWOQ7s4+cnd5HfGf1Nzly2HLq&#10;sIA5avUkUXEpGlDHEu5eWoc9E6DGwp4XV/I1qvHl1fo19duV48xrYtfghaZb6DIAj11Hbg2z6wC7&#10;i2unYM2EcQndAwmTz80ZTr47UgIX8ncx08ofAJ+ePVIOThgk+yaxpg9lEOBA2cUUzK3UgNcN7ixT&#10;O9Snf7eyDG1aXYY0rSbDmzHXGZPGnB5NZWWflhyPUp6RvV/L/mVzJeKsP40J6RY49L227YVFAeGE&#10;ylZI6k2/3uRqKnqIgBukb7JNWi2qLtYtClZXvuvWZApVUGwx1ks6FoCtnNbKXd0572v5rx16Fy0P&#10;FTJzuMxUbgum8z02gK281ytkOaYOe7C7AbQVPlvClgpaTu3K6h+2AG7PilbwFhG4HM+1R6G2//hC&#10;kzo0PHASevvD9djY7PzHsVS6pyK4pX5P7delOBugugFsA9fTveJ87eQ+9oep35On86/5v6Un5pHP&#10;JsqpHTtkzZSJsmX6aFkxuK1sndxXrp4PkVT6VO/GxknUyaPis3GFBO3ZLGkP7sn2ncfl3W/ayS/f&#10;ayN//LyLfFWxo2yeg+oM0IKYAunHOcUBsF7girESuAQQA5wTMwfJyWkD5DTrDC6nM1M5qHtyH277&#10;id+MHyWIcPvCQhWWWAheocyEDoctI7BIRvFY1JJxEk3jf9RS6st0B0WxWUQup4a7jJyaFc2phbqi&#10;+N3hTPoIYzzreayW52YNksBZQyVo9hB8zYCZOvi5eT/xNwyWE4hXB6YMlEOcJ3WYY0uPsA5P6i97&#10;xvWSXWP7yIaRPeWntjWkF6aXvg0BMecYTe/anBy5u+yeMkgi6Sjy3bJeTmxGRIt/bOruxpFn563W&#10;Z2Hllp4c184fnfKRUXrfwEZWeOmN2BxLpWX8eb3N1Ko+WL/P3V30JjIxQHT9bEesclJAt+PKCZNN&#10;jVf/JlduW7SBwRrZ7Pr//IP7Hjuz/fPcGwMqtFeksu7bQpan7uutARsQOzmykbatXdEbenvrxN7y&#10;lAV8VaYNa5vvsf9zTq5gf2ievNMOn8yba++SjmBlvrYFLbPL6odk58LufMXbx+mwrn0YGt/vdJh4&#10;WdoWKmyxy70z60Vmcn4z+SHfjC+9FRUn0aePMcFjpZxeN1fuRl80zz17lCKPaIa4EnRBnicmyWnf&#10;UHmnUjd5629t5Vdf9pRffNhW3ivRTNYRXoesnkLZaIJcYNJGAGJRwHIYbwlsBwv7kG+emUMozYl+&#10;PtRbfaf1E//pHOYNiH1p1TszkZlXbBwB0zhWZMZg8Z0xgFvMIbP6STAADKU8dWHuUPzJhN9zB0sI&#10;incIefUFPNFBlLCCYdkgng+YMxR2H2gmXp6D7c/x8xTAwQhp52mECCCU92GMz/HxA+TYVEA8Z5i1&#10;+PnH+f5D/E3HZo5gFNEE2TN9iHxfsySzwj5kfjazrmpzKDdtg9vnzZaEG3f4zBh7k/FcLp6PYR53&#10;mpkg6XZUOa2knh5ae4P3sLJ9nRkB1XnOvo6sEkthAJvPUK8PVwplfpZHJCtckjTAtEWnomWiopGB&#10;81pPbdfeaNw1XAe8Rsyyy0CFKjL23+5+7E2NCx4By7UZuL/HFrG05uaEzl62VTAbxrWB63ztzZu9&#10;6pnHOslrPce06B9p5896gXusmeYN96p1TuOyo/g5QHb3DLsVZw9QFXBabnDUQ3coraGZqRfatV++&#10;LtycbSnTlifb2hScULowgG0RQR1aKrYw4UG7lhJuPZJHcVflalCwPCbPfa5OLiZ7ZOOnfpWVI3EX&#10;b8g39frLWx+3l5+X7C8/L/aD/PcHneTPxRrL0nGjJGztNDlP+BzC9IoL+JP9AK4/nuVzS0aZUax+&#10;8yjZwLQ+APQEYD01pS/Op34SAAv7T+4nZyb0ltNje4qPrgk/yOmJPcRnfHc5O7EXz/cWf05DOMf3&#10;BfJ9gVP7StCUfhLEZhAwtY+cntyTQXm9YPV+chZWDSBcD56tgB8G8EcCcEQ0AH2K33UC9jw6XfNz&#10;QnqUch9dbAAnAbrPAv7uJdPFl9E+h+aON32/7/4FqykD/+pXqSbf1W0sPTr9KL4BV40Cn8+JgWpX&#10;1RMU9L1256yOQcMzPtVmY9OV4wKnGYxuRCuvN1+vPWewols1Nhu85r62JmJ+tvm9VonKDUyHfR2x&#10;ylNTtl/nPO8WppzQ2qM0u5jX04JrA++ftRD+o3Db6Udwh9BeI4cZK6MmDUtltpjTBrEDYM2R7RDb&#10;Ggan3+PUju35UraX2mFjB+xedrZCbacF0VGlnZ1TQxKnM8kU7O0PxekyceR6U3oyeZO9PHmUVU56&#10;fTSnzcDOz7O/zwmpHXXaFPs9eZEVYjllA6MOOlZTDX0YYZrLhZj1lJGmNJqnIsYYEwgsrbOIM3Ke&#10;S5thqwBvZ/nZt/3lv0v+KP9TvLf87JN28pdPmsiC4ZSJyFGDyEuDEI7CMW1coGQUoMo0xo4ARCR/&#10;gOILE5+eRT48A9PH5B/k5KRehNEKZMLqKbAx4DRgndRPfJgk6TMeQI7vDbi7ix8AV6Cfg7UDJvWW&#10;oMkDJHgK4Tff5z8DcDOaNXhWHwmeM1gC58DImvdyP2DmUH7uAI5DoUGBXFeBenL2KDlFOH2G8NyH&#10;kpePMjehddDy6eK/YroErV8gPqvmSRPmhf37L96T//d2MXnv08ry/qfVpXSFjtKm5wo5F5loQKxs&#10;5JQJPTOlnM9QPyN7E/a8xo7SCuWZfIZWW6szu82+FnSTNht10RZAC8SeDcMBfJGf7WguHrAZa6Ql&#10;prlzX3cZy8l3PSD+P4bFhfJcvaZcHgtP04KSp/3zHCuy2wttRCynicFTPHZCZFeTg8O4BuhOmG1y&#10;4iIWSwN4R9V2RDDHkukOtR3m9jYuFHpTFGR/50122NH5MJwcyvMBO8KCA3B793WGBzgXiDM/yTOK&#10;p1D47M2RLOHNBrDZvOy/3fnwTZ6sm491iJr+W7UnSH5ediTgHS4/KzlY/vubfvLzL7vKv3zUTH77&#10;t5oyvR8gJP89j3ikIXQIYlIoZaJQAB24bCwA/kkCEbUCCGN9CHnPELaemdEf5oQ9Aa0PADxNE8FZ&#10;gObH176A8gz3/clTzwFUP5jXT5kYoAeiagdO78filo3g/CxAPGuABMzqS86rt4TSiGYB5L8+/I5T&#10;5NynGWN7WkW0OYy0hW396AwKWDhJ/DCcnFk4kmiBkJ+GjMBV0yRo9XQJ26wAnsWZUVXkl78vL//z&#10;lwakCw3kPz9qJL8v0VO+qD5JmvY/JpfvW2+Qc7qlO/909/QWYkaHgQuxsHXBu0NwJ092UipPJ5Hn&#10;OnAxfhHgukXSolZGp1RUSFBzcnVbr3HI5e81HxQF65vC5n8G4KLf47zedmLZIHMUaZtxLbBa4bXF&#10;uLbpw9O5ZIlcr3cyuV9ngdqyKbpLVa7QyP6QLOuZtRzAFc0/3FJ/4YmWhePugrEAAP/0SURBVEOi&#10;QnmMLU45H3LR/Njj5nIrk3ZobQHYFun077ddZloesEJva7dXkEuBSNyNx1Km7Tz57zKj5e0K4+QP&#10;pUbI21/1k5992l7e+mt9+c/flZYh3brJmeWTDHjDmb0cRqPABVr8wmka0NA6SMGL+ymQ5Ufeeobw&#10;1pd81g/wnQWUPoTHPghbZybBwrCsL2zpyzlIfoS8Z2His5NgZl4TMPVHQDyQjiGYGGD6kysH8DMC&#10;ZgyUs4D1LKA9PY3NgfKQP8x7Brb3ZZ3lvh9jhfwJpwMRy84hcgWpIs39gMXcRxg7j487eM1kxLjJ&#10;ErllvpxkWEFNppb8zzu15b8+aiP/+dl38rNiXeUX3/SXD6tOknfqLpcfFkVJ5nPeJkLpov3i5rOx&#10;31MHNKYp3l4eH4FddjHClZOzGua2jRivtZkWFqrM73GF704+6xFXXfmsA1rPQHV32G9fq8519n8J&#10;kd8EZLcCXfS+Ezq7U8+iQLYB7IDUDpXtspLlwNLnlIEsk4elRjuPO6B2mNkRxLygd4DvANgCs4uB&#10;bYA4TOfM0TKihpN/uHZfj9fUBtibBuK582XnA/Oo2faFYuW81H8dscNTVrI3Dzt0csBr/s+20u6M&#10;3bUuOLstkgsn/2W+jFt2Sv5UdZr8ocpk+V3ZsfJOyZHyp+IDuKjbyr/9pb689T+lpGOLtnJyMQAA&#10;rCE0CoRTjw3DLhmCdTISF1QEtdxzKMn+ynSYPM6QD/sgQvnSNB9AbnqGXPgUrHp6Si/A2kf8KO34&#10;TKRuPL4vCwATRp8l3PZDJfbn0LOz9Or6w9Jnlb0Jt88CeD8DePJTRCoNmf0AtR/g9UeBVnHLD5Hq&#10;HO6r80QDwQpelO4gXGPnl01AfJssoZSkQtZOJIqgyWHjXDlMDlyuRDX5lz/WlH/7tLX8x+dd5X++&#10;7i1vlx4kf6k0UT6ov1S+bX1Ydp96YljYgKhIHuoBg4as+pwNXq+ia5VoPOqt5px2aGylRLZjz1MD&#10;fpOv2dUUYYPZc0hfkQ1ECcJjwPDkz5Z4q9ewAzgzFIPvdZ/U+Y9Yt2iZqGhY7GFj23rsbut9DcAW&#10;OJ082LZRegDshI42y6rN0mZfx0P9upfaKTcpuBXI9s+2f8ffY+FC9WGXcOAwoDsH+nv5kbOLu0Uw&#10;M83SViM9rOx80LaI5eTBDtgNI9ubhgNgq2fYilTMYwa4dhgHsNWsEX/1idTqsk4+rLlA3q82Q/63&#10;wgQYeLj8oUR/+c8PW8u//LWhvPW7itK0YUvZPxOjxOoZgHamhOOAisRNFUHroObDMczFiqSmq0zn&#10;N3+UnKW0dBYQn5oJ2wJgH8B2inLSGYQpf3LjswDVh8PNfCfwPAx8GjHrjKrVnFroNwGgAmLfiTA2&#10;6rWvAhvwniO/DUQgU9X6HGG6AtYfdTloPkIWo3mCsHUq4wZi6Agm9z2vTRfLyNW1K4kacugawn9U&#10;9PMAOXT9TDkwfbiU/KKsvPV2NfmP95vLf38BgIv3ld+VGS5/rTRFPqqzSL5quk9aDwmXq/cRCohW&#10;jNZhNmJrOVGXAYcrdHYOkjdsaZ6zQWSHsk7Z6HVvc1E33uvs62F93QxsRjcClq3DmM/apEneCM8t&#10;OBXtD3gTcN3s/Fot2JRlC5eT3D/T6Udwj69yAxwGtgQpj0ijLPvMDVxvOOyIW+a1hcJsN7C9LO3k&#10;yJ4Nwq4luxnYESIK9w57j3Ax7ViucNYBqaetq0g45FYXHTO82Z2L2C4ttdJbYnJ+nsftBWCN4GJH&#10;C5YAZwl3ph6pH7bNEqbR4lWBLNkRIx/WXSHvVZ8v71eZJb8BwL8mF/4NF/K/vttE/u2devIvb5eW&#10;ejUayvbpiFTUaUPXTIN9Z0kEUyAjd86TCFxRUbisohgbGwGQAwGNL8AKYPkCslMw5GlCXB/qsP4A&#10;2Z989Sw5r6kTT+wNmwJi7vtNpGYMqH0oAZ1WdjahNir2dHJf8mJj1lCWBbwBCGZ+C/A6A9jzsO0F&#10;hKpglPAgQucLy2Ba6tRhnFoYpuEyJpBwnGAK3POYRIJ5XNdOWL34J9/IW/9dTv79XQBcrLP88pve&#10;8tvSw+RvlabLp3UXyNfNt8u37U7LlK03JecF0Y/6n20HlmOa8bKwVUt1DP6FXEk2mJzP2tqAvf73&#10;olbZwl+/HlK7ScKtPrt1GLcKbQHOAvw/KwMVBew/KhW5xStzX7UXB+D2tehma9PM4BWmXCD0NDRY&#10;obJ3uXJb8xqXucNpdrBB6uTOXqHLvRE4CqKtDLpCJf0DPXmn/geU6WyQvsnFZd5w+3mPEGIDy8uo&#10;9u6poLXLCpZx3WIAS6H0OnNMaKcXjymBWSmDOs0MaJ2atsMQfK053aOnmdJyyDH5uM4G+bTeSvlr&#10;jbnyV0Lpv1Yez8XcW956p5n87L368i+/ZqpHhZqybQoC1YIx5JDTELAIo5k6Gc50yCj8zFE00kds&#10;mAyYYWSskOcBSCCM6A+w/BC2fAGf5qt+gM8XYcqXUFjzWs2B/TB/BGC28J9Mvsw6Tcjsy+P6/DnE&#10;qkBKRedmI3ZRH1a2PQe7B8Dy52HawAUsQKyMe0FD5RU0NADSMNxaUZv4+/ibQtZQ9mIAwQVAfIEc&#10;OAhm1k6qHUQBJTjk7a2ffyP//kFL/s895NeId38oM1LeIxr5sNZ8+bzhOhNG1xgQLD7RMIUKWvZ7&#10;bTGx97NXwDhMq4fJO2dxWcDxlgQ9DfxFhtdZPmc+W3OuliUyapfTm3Jgd2Sm15JTvvSUiYxYZfuU&#10;bVAV+lof+zvr7zH0mx4vCmADVvvnuoHvzpW9KrT2AWut0xMiK5MWBbCbaZ16ceH6sZMjW+Gzo1J7&#10;bx1gO+WlQh+ak+va4LAaHwq/6U5I86bcxCkDvMmlVSg8Nju25dCxwGv5px03kIcFXH+/MxnCc+yM&#10;/o3sigp0DQeP+FyTkq12yufNtsmnjTbJJ3WWyUfV58hfKo6V/yrWjYu6jfzsnbryH7/hlL4KlWT9&#10;WEoxCxGDcESFMfomjJA5XKdfMCQ9GjbWPDgCf3IE87EiNk6R0FWTTI34HONigwCyP22IZzFa+AFm&#10;PxTjs4TU/oD5HGFx0AzCY4wVWssNoFQUOBsb5iweh7mD8DSrTTJ4nobJIwAsuS0Wyguoyxdg3GDU&#10;5RAFLSFyGCp5+HrOaMJDHcWKQGQL1fAZIIfSJXUeJf0cyrQvf8tuWL526W/lrV98IP/5XgP52ecd&#10;5Hff9pU/V0TIIxr5S7X58kn91VKy7SEp3y1QRiy9Luk07r+iz8O0DrpCVGejdiIdK9qxozI7fXEM&#10;PY6/+c0N+oVD6KIDFE1IXiQ8NqGzTQieEpEtnHk6hnRzt8Wu/0uua8L+QrZiu7LhetwapOGae+WE&#10;1UXCa3dZyZSRFLSFgesKj2FYMze5EKhtR5VHifY+b81YtpTrostSq63HHWC7myc8921F1/oQC7u8&#10;Ck06sHMWJ2/xqNae/NYqRRX1RL+pzczj6FI2tsM2t3hlWUXt5Wwu2vrG79J/zzLyZMDMQPmi2T75&#10;ouVe+bzpDvmw3jr5K6H0HyqMIR/sIv/zYTP51Z/KybvvfyGta1SXVcN6yalFCEQmFNVQmmaCDeS+&#10;hNNRdAtFMfMqmqFyUTQpKJjDNwDiteSgjLMJVsMHgAucNwq7IyUnZWfNYwmN/VGWzwHUQOyY5zgM&#10;TDuaAgG6hsu6gsmlgxkzG4RVMljZFvYMWYYVEytnOPZLPXspAgBHAtRIABtF48PFbVM5rGy6xGzF&#10;x2yYmLB6tYpaPxnwnqSOvGNcX+lUp7L86vfvy8/fLSe/+LyF/KJEb/lN+bGkEjPk9zXny8f110qJ&#10;1nulXDdfaTQ4XE6GJVlvICmxu6Lgru9aAyMs9nMr1d7ONHsog4uBX+s2M/OuHDtt4RDaU991cmBn&#10;o7CBbdWArTzYbOx2blx08IQ5msh2XLkHRRoV3QavVfpypWVO7VcftwUrJ3R2wOzu0y8qbmWDQYuB&#10;NRR2DbbzOK+cUNqT77pzY4ehrVGfhXqGPeq1twbshKJuVnZA653c4ZScrP+ko0wXqvcpmExYYb2p&#10;zs7ssKYRNHjeufXMC3bUZw2/3OGWKxwz5SCH9e2c18yMdmyg5tZq5NAuJXkpEno9VcZsvS5V+56V&#10;r9sdka9bHZUvmh6UT+tvko/rLZe/VZ0pv/qsp/wG9n3vw9JSlsPBO9epI4sHdWO0znB6ggEDDBxq&#10;xupoLRjW5XAxHT8bxSysGFg5cuNMw8aRADkM1TdEFWDY7wJKdTAMeB6lOphme7VIqg0yaB5dRIA6&#10;mHA7GFNI8OIxcoFGiFAYXI8rDeW+tgmGwrZh/JwInGARKMoR/NxwSltRzH6OgXGjCeUjWVE6eI+h&#10;89Go5aGUvEIofV1guF0gU0R8CLsPEwFsprHhR6ZNFvv4S/n1X0rInz5rKb8v/oP8b+kRbGJT5J0a&#10;83lPVsvnLXdI+S4npXrvC/LjkpvUhvPkBUfA6nspsLHxQyuI7I3UAMMGsac7iK/dQ9w9ZhxNkezU&#10;yBpSZ4XN5nxfo3k4zQtelvW2IVqGDavNz6tUm2tC2dZoMVbEZSokqpHYkYMJ9+1c1Wq6sHLXomUg&#10;t87jyW2dkNxRnG0WNpuAE5Y7G4D9nMdsxabjCaELM7F1kb7GzB4mdswaVohthZf2OBrbW22F0F7m&#10;ctxeXhXabpQw7GZbNnUXVICYUoGj+HoL9h7A64drv7GvAVg/JAWwnVt5fdPWxaFdKJbFzgqfPe4r&#10;/R6jclr5jm4Iht3tiSVZ5iLSv49yEeDNzy+QY8GPpc3YSGkwNlqq9PWT4t+dlGJtfOSzFkfls0bb&#10;5PMG6+Rjcr8/FO8nv36/lpT8tqLUq1qTAfF1Ze6PXeQQHT6BKmStI1zdMIG8l1ow7BZGjqnhaqSq&#10;0YAmCgBHMdo1hsmSkYSv4YA4lGaISMLcSK0l06wQQpOCth1eWEwoTB05lMfCUbHDyFHDyaEjdCAd&#10;tdso7kezIgFuFD8jYg2v0TE+CmBC9SidgcX4nhiYN1KFNKIABXIUvzuMDSaMFsVwhKwQft45AHyS&#10;cPwAteb1zA4b2rKBVPrmG/nrRyXltx/WkT9SB/5zySHyToWJ8j6awAf1VsmnLXdJqQ6nper3wdJg&#10;TJz02/BYFh1+KgFR6ZJIw4g8R87Pe8HnojV3RytxUimr1mvGxqpm4cw+M9qGNyVyM7DJe42Zxwal&#10;o314wmTrZ7uPznXXoZ10zN3o4BZVHSY2YDMMbEUMr7GlzcTuoZEetnWuf1cLr2FtTWtd7P1aeYnf&#10;9fcB7CjThUBbOAf2DrorLGYpg1sjdSygO2GzNefIOxzPAouVSzo7jp6Q6PQT6ybiDbO9vcoOOzt5&#10;k/trR3n2KpRe+V8/jDcB2PHPegCsG4TugCYysfucTQeWWiX10PA82XbqttQcGizV+wRL2wkxUqlX&#10;gHzd4ax81vaMfNH8gLzfcIP8rc4K+aT2QkpJA+XPn9eUWoxbbcG85I71a8jMHzrKQRoBdCZWCEAM&#10;px0wmppwNA37EVobNmqvKtFMg1RlGhBHcz9Kw2laAsMQkyIZiBfJsPUovVVgw4zhMLpZKMcK4AhU&#10;5PDlAI8QWYEbrUeV4r+OxPUVDoD150QQLsfQF2wxrobNulnM4PfCxLppcHxKOFMqwxg2H8p42RC1&#10;gKKOB5ACnCYs34v7azVdRyM4faFOKU5tRMz6/cdV5LdftpXflRwgf64wXj6oNUveabhKPmp+UEq1&#10;95cqvS5IreEx0nrhHem46JF0XnhPhq69L1t9Hsm9R4TWlABecsUqMWg1wBNhGRZ1TVz5B6Gz2z5Z&#10;WKhy2XbtPPhNVknP77SjQedrSx138mAvU75RYbbDZiPI2SxdVMAyoXcRwBZ9rSeHtl/rhOWFy0g2&#10;23hzXotx9Ou/y8bmQreXC+xOE4RjvXT+QKfP2ITp+p+yxSD3mB6jvBnlz86DPQ4uVw6hOagnzLYb&#10;EjRMttn3TQD22Cid8pFHgbYZ2w7fDHhNamFNqdT6b05qluRnpnA/QdbvuSgN+5+Tkp19pfaQQGkx&#10;LlrK9gySUp3PSYnvFMCH5aNGO+R9LSlRE/5zmYFSvGRNaV6jGged1WcETx2ZwXlAe6dg0MDZdI7+&#10;3VDtyYWBNVSOJteM2jzH3NewOmodbAyANSeN3AAzau2YnDgMgSkCoEfwvZGE4dGo1jpBMhpARgPy&#10;KB6PwnShEyUjYO0oAB6lP48RPWZT4OdEE67HbEE8YxytKs2R/NxIhDPdKLQeHaUbCPO4ohn0bswm&#10;1KmDV+PXxtRxFnPHSQC8EwFr2eBuMrxtQ2leoZSU/upr+fPHZWHg1vJ2yX7UgsfKBzVmy0eNV8un&#10;LQ5Iifa+UrF7sFTtFyFtZt+SHmuSpPW8B9J8zmOpO+WudFh8Uw6fv8e1cYMP4ibgfWaaUgyAbI2j&#10;qHjl7v+1BEuvqu0Br3ncW8f3egv4fO08192Y4HFimdTKCpkdZ5jjEyha430TOJ181mlGcL72CFJF&#10;gO0A2svWrt56BbBtqjIilqcGbIe+hcDrUaFfV58Lv84Wvv4BW3t/z+vlJCeEtupe9ugeRywyb1qR&#10;EoMCV/NQEyZrvdZlVLdBbD5EzVfs0NgNaHdXkidndsJuDfvt3VIZNydVD5N+LK9Sr0haYpzM2xgk&#10;lXv6yTedzspXbQ9Lk5EhUmdktJTqHiblu4bI5+0C5INWp1CjD2EfXCf/W22RvFd+qFSuVEc6Nagn&#10;vZs1k0EtmsmsHh1l28QhcmoJTAYznlclWl1NhNNqqQwnZDYhrKrTlJoiCF2jAJeyYgTTNiI0V4Z9&#10;NfRVY4WyajSNEdEcCB7JiqLEo2cIRwPai7BzDD8zgskdURzdEgOTRgPOGB1cx+8JpxYdrpsEgI7k&#10;1oTrOmKHCR9RDHiPJP8NJ7QOB/ghhNxBsLk/gwV8yKePAeBtNFEsG9hVRrdpIh2qVZOq5crI34qV&#10;l7c/aSq/pInjf3GkvVdtnnzWcKN80+qQfNHOR77qpgCOlBYTrsr3a5Ok3eJH0noBa1GiNJ31RBpN&#10;uSXz9tyRZ4nxoCeSsPkeh7TnmnbANx0l+/qUjcLmC6chwV1ndgPbrSZ73H6a95r81xbS7LzUCaFf&#10;t0++Xht2fq4XlIXD4iwbvO7Q2mnFdefRbiHMgxcFsKMyWzmwDVSjPlunnxcG+JvLSPoai6G9S39W&#10;0ceKurdMaG0D1Jw9rAeMa9htWNlVetIc27CjKx/WsMq2Zb6wBQVHVFA7pgNgA1ybrZ2pDZ5uFZvB&#10;PQq2gtiEKIA4NYeOo0eS/TROXiRHSE5SpMxdFyjlyN9KdD4t77TcLV+02WvYt/ygKKnYO0wq9AiX&#10;TzuEyGetfaV4y2PyQaNd8rtaS+WdqiOkZo0m0q1pYxnUprWMaNNSpnIG0MaxdP3AwP6EsUGALYww&#10;OgKRSEs0YawIY6tUQAEswGuEJlhVha6wteqbhrHNgqlVfNI8l2NPIhGYIpdjy1yJOMXBY5G0LUai&#10;YIfrAHlYXsfn6OzpCIQzI1ytZOMgjI+ClWO26MmJDJwHuDGwsmFmwuhwwB9O+BxG44Wq5oEA2BfT&#10;x1HaDLeM7S3LEOUmcOpCzzq1pVGVSvL1lxXkN581l7fLDMFKOUk+qrkUBt4uxdqeJEo5x4Z3QWr0&#10;i5LGw+Ol69In0nn5U2k1/6E0nfNA2i9MkFaAuPbo+zJ+60N58vgKCWGwFGTEYf5IRr94YVtg7RbQ&#10;Qv5nJ9+1N3XHQ2BrJibtMhpKkedNNGiFw167rgVgx75p2FW1EVsPcTZ6d2nHEt3sfFjDZ3M924YM&#10;mNNiaGt0s97PckjPBWTvQEkrDy467tlEhHZ+bHLg3EKlosLhsjt0/kei1uuvK9z48BpjO22JNlDd&#10;YLYcT4WbHwrlznZeYdRvA1ALeI5yaXJiA3A3kDUEsoQzBbpT89VQyCjV5vX58iotU56nPpK8lCsG&#10;tDlJIVw4EbJ231n5pu1R+QqB6ovWB+X9Jjuk6g+npf2MeCk7IEKqfB8mFQHw1x3PS+nWfvJVk8Py&#10;SaM95H0b5E+1Jki1Gi3kh5ZNZET7djKqPYdc92wna0b3khPUYQMB8HmY9zwhcaiKRIBLhazQdQhQ&#10;CjTCYg1vNeyNBNAGwCu1Nkz+SghtMSesCriiGLETyVzpCEAbBVtGAOZQLRFp7qtANo8zkYMVxe8N&#10;Jxw24NccmKNcLrIuoYBfooylDK15dzQqtCln8fcp24fQ+hhE6ekM7i2dzrFxdE9Z+GNnmdKlhQxi&#10;/nO7WrWkfKka8sfi7VCgR8s71ebIR0QjnzTZLcVan5LyHYOldNdQqfB9tNT+MV5azrgvHVckSqt5&#10;MPDsR9JuLoBelCLt5iVJ1TGPZMSae5KSdJGr/Zzkp0dKQe49Or9yTE+x20ZpsbBj0PGmU47g6XgB&#10;HF+8uyzlyW+NoOUVMZ0ZV0UP5PZYPR39xq5VO+qye7qNZ5INWFPAenJeA2Yb7IpDZ6ikncKZNJT0&#10;1PO4A1wXXu0y0uu1YAeQ/1cAuwH6xtryG8NrR+By1VmN59g7p9pjZXQl70Yks0Gsb9hz/uMKYKtT&#10;yOl4cmx4RdjYlSObfJnve5WOoSAjDWA/kBepN+R5yiVmWYVLTmKgSKqfhIf4Ss2eJ+STpkcRYI7I&#10;Vx1OyMdtjkvDoRHSflK8lP8hXCr0ipSK3UJ5PkBKtPDF93tIPoZx/tpog7xbe6bUqdNGhrVvIhO7&#10;tuccoDYyg4Ou1/70gxyjLnsecIUA3Avko6FqqySXjYBxDXhRhpWJowGYMqI6tFTgCkVR1kEAoYAw&#10;hBA8FOFKp0lG6mmBADhMS0Mo0RGIWZH6HGBXIStCwYxiHb5cwW0JWNEMulOjRjTKs6rPMSjPl7i9&#10;RC5+EWErhqNWIo2wpjVgIoTV1J6ZWHmaWvT+6T/KupHdZH6/jjK9ZxsZTR7co1FdqV25lvytBCJW&#10;uZ/kzzUWyEf110uxZnulzHe+Ur4zm1y3CDZA1PsBl6X++LvSbnmStJj3WFpMfSytZjyVFjOfyncL&#10;U6T1/GSpNSFB5u19yMUcQbM1IM4AxDnXWWmA2BnWbwPWKUMZEBbu5bWG5rnqwE56ZavQxtihQNQ8&#10;meUcWuCUMwuNyHHEWDvd0kjSmdTqqao4Ibdz7Sp4DQ4s0coJi03IbDPtm1JTA2Ab1N7OP0sgLuTE&#10;8nxzIUeW26jhBXpR1n6dYa3w22sEeTMjO8d7WrsNr0nhTdddx9nZdGfS+7rrPNPDrnhz7WVGlShw&#10;FdC28m2AbdjYUcKt0Ns93cMqMelJd7nkyakw8AMAfI1TAS7Ji2eRgDdIchN85EXCXsl7yEzoWdvl&#10;szaBUoISUUlKRV8TQn/ZxVeajrkkjYZdlHI9w6VM70j5tkuYfN3mnHxKCP1Jq2PybpOd8ue6a2lu&#10;mC0NG34nYzs1QX3uILN6f8cZuB1l/cj+KNF0ANE2eEEdTpSMwsk7IwlflXUjaDFU1lMwKwNGGQAj&#10;MqmZwhgqALldEw7B+hi8mNowqraZ5wxIQ1XhpqSkpyqE6WMMwwsF3OGAO9yoz5pTw7xbyHXVqMHv&#10;v7R1vmHei0ytvLR9HicoUlLaQSiNmSOSjSWE79E2wkA2Bx8AvI9OprUo0EsGdpF5nPU7nsPbBnDa&#10;YKu6NaRY6Vbyx3IjqQEvInzeJF+3PiRlO/qSgpyXb3tGSs1+sVJ7ULxUHHpFGs59JG3IfxtPeCj1&#10;xzyUBpMTpM3cZ9J5aZp0WJouDacly3b/O1wkQZKf5i8FWeF8sIhcz1PIjV96a7y20OWxzNqh8utN&#10;+VbpqJCybMQqS0B1h8WWH9sKsT1GDFsrMZ1STvjrgNm5dpVhPR181nVsjayyKhyeHPfvisSu1xYh&#10;QCc9fSOAHXAWDZkdZtXbfwZgp4e4aPeS+2daZSantGQBODvFArH1H7Q2D/1dDoDNfd2RuDXlJ31T&#10;XezsDkMcT7MpvpvFsR2ZhF6ZlCgyEaaybqMsX5GC9AguimB5meQnz5OOSV7CHsm8v0UKkjZKXNhG&#10;qdFnj3zUwZ/czU9Kd6De2+4sbqIgaTkxTqoPiZYKfVChf4iSEj2j5fMO5+XTdn7yUcvT8h7dN++q&#10;rbLefGnYoLNM6tJSFv3YTRaRLy4e0EXWj+gne6YyYwovchCMGgrThgPSSJxYkTBiJOGr1oMNmDWM&#10;1rqwHjSmjLlJlWq801onVoGJHPoCdkv1LofDwuEMrAvjZ2qeHMbjWlpShjYlJ1WZzc/jZxngWvnu&#10;RZYC+OI2XRxEzt8Rg63zIiJWDKWlcGrVpoS0cqppsjiFHXPXhL6yCgAvZy34sRO5fVv5qV1T6da4&#10;vpSt1EreLzsKAQsAN9kon6NAf8nm9k3nECkH+1YHwHUH8B4OjJN6k24jYD2VJjMeSz3C5gaT9X6y&#10;tJmTKp2WZkjbxVnScXEK/daANjsQUfECFwxh9QsFcZIU5DHKKJvPV8cKmyqDy7jhAqrDrm/qMHJA&#10;WnSipHcYuwNgqy/cyZnNrV3DdROPNe21MBkVagSyc2F3q66bCD2s6+kOLKJB8bjHSukg2tza9koP&#10;2GA+ZT83gD25sx2PF32uaEjtlKIM+G229Ypcdt5t/56cZxbbGkZ27jvPOdGBJyxRMNuLN8sZIqb5&#10;7EuGqL3KpPwDyxZkJZBD3eX2KqC9JAWZEQA3CB/kWdYpKUg5Ii+f7ge8uyTn0XbJebAdAHPE6K7d&#10;UrIdrAGAS3Y9J2W7wR4dzkmNvuHSbFy8VBl0UaoNuISR46KU7xUt36JEf9HWXz5ufkY+bX5EPmu2&#10;Q76ot0iaNflBZqI8rxjUQ1YO/0GWD+nFJMd+sncqSjR2xABqtsGAI0Qb+7XeS9kmkqNUImA/VYEj&#10;AVk0riwt+URt5nG+NiAnP9U2xKiNsCThd7TWbwG11pRNSUlLQ6womiKiUbT1a33+oobkthJ9kd9x&#10;Sdd2mJeh8TEMjY/hd+s5xsbUQV6sm4a2OIZRngpiI/CH2U/iJNtBD/LaUd+bfH7RkK4yk+hiXIcW&#10;0rdFY6lRrbV8UmGEvIMv/JNm22HgI1Ky/RmpSKRSo/dlAHyJxoZ4qT/smtT86Qbq8yNKSU+l7oTH&#10;0nAMQB6fIE1nPJNWswHximxpsiBLZu97Bmvy+aWfI2oKA7ixgPguaE2WgpdpNJZkSn5eDnnycww3&#10;MDOgfgGoPWdR2yKW24NvTlBwsa4jZDlilbs0ZDGwPcjCzmG9eawF5H8EPO9zFhE5ZVYH7B6GdjGu&#10;iWI9wnLhdNcA2Auul5aSbMJVR4l2nv87pSSP2vz3S02FmNuA12ZUs1nwfcq4yrwuAGcXAqwOjLPq&#10;slnmb7MAq6G0YWJz8DNgzc5GpXwmBdmPyY9g12xKENlhRvwwKzOAHOqsFKSdEUnzIb89yYS644D3&#10;uOQnA+DEQ5L3ZL9kP9xrwuf0B7tkwPTDKKfUeDspgIOkdJfzUrJDgNRDeW4yAQAPBLzkcdV+jJNq&#10;vQmnye0+Jdx+v6WvfN78OI4s6sE0szdq+aPM6tVJ1uCB3jRuIMLPINk4CgDTMXSKriR/HFkBywmD&#10;tZFAbZMccWJ6hHeiAhNSGzbk+JMYjj+J0jBbWVpvMVgo4CMBdcyWeaY8pPnyJYB8EQNGtJ7rC2sb&#10;sOpjCly+voSyfZFaswL0ogJ2O4DfyfO7YOKdeJ93TuaW+jB/RxTAVgAreEMI9YPI2c/QM3wIB9b2&#10;sT/IdjqRtlBKWsVo2YX9YeGubTB1NJf6ddrLx5VGyd/qI2BRPirW/pR8w0ZYDgau2uuSlO8fK5V4&#10;72oPvipVh94iF74vjWc+kTpTE6Th+CdSd+JTaaAAhoU7LM2WtstypOPSVIm5fY+dOhzB8TyfcxQA&#10;vgWAHyFmsEm/xATyKpnbFB5n40bkKKD2lA9DK6DzczQKc/qQvQYREzrboqgVKlshtvs8I6cKkqud&#10;abYS7fY/u9n3dcHXqdC4ceIVqRwvhSNcObPaLYB7ydPBapaN2zcCuHADg/UD3th2+I8MHm8QrYw1&#10;zOS5Ckg3YK2vcwGpFS7zByvjG9CyqZiIwEr09ZT25+nP+RAyCIGfSX4W4ROqZMHz63xghMPPL/Ou&#10;kB/laoiFCJXlC3ABbIafSDpsm8rXqT5SwG1BCiB+dhrwnuBzP8oo2KOS+/ioZN/fB/vukNjoPVKn&#10;/wkpTlhckbplxR7csip1D5Gmo+Kk4bg4qTzgotQYGC/VWFV7XcSgQC7cOZg82AcAH8PQsVverbda&#10;mrYaI3MH9pQNY/pywQ+SHUx73DFxIGYOpj5iqfRdyCysFVMYckcorExHDhrJIWOR5KERhLTR3Cp4&#10;L+5cTD5KxxIhbtQ2eoh5jWFcAKZhcAxsrMrxRa3lqviltV9yZQVttOa2apWkLHSJGvMlBKqLmuci&#10;VsUA1Iu0M17iiJaLsP8lwBvDijIRgObc02kfpI2QslQgx66cwnO9b1pf2U2r4n46nfZMHiSbAfPq&#10;kYTS/Rj03rmdNGvQXj6oPFq+aLBNirc+Ll+2R8nvTLmtV4xU7n9ZKgy6IlV/vEoefE2qDb4h1Ybc&#10;kPoTH0uD2dSCZyZJg6nJUm/6M2k6O02azU6XZgvJheemyeaAxxinmXSZHc2KAqRs1IaFAfHLJzBx&#10;ghS80tungFkBDZhfsdtrqcHkUllcJ7k46rBskj+rScRtsrB6j20NxQa2p9xps7XDpIadHZ3GyXHd&#10;LOxyNBYVogpFqbZw+7qWpMKXrSUVqRbpawuF0CooKVDflPv+/wWw+4/1qtIW42YDYCvXtfNdG8wK&#10;YAvYemuBGowCZBg2jV00i3Esuey2L67yAcRZH9xLQqjnMWyZKJS54bAvoXEWK5vyT/Z5AMzKpIaY&#10;zm5tQmZfyU8BtIA3P+UMn+1poq+TrOOSpwB+clByHx4E5Idk+5GD8hXhc6nvzpsWuEo9KH2wqpHz&#10;Nh9/RWr/FCvV+1+SulyM1frHSYXesVKa0ki5HmFGjf605XF5r/Femtk3S/NWk2XewB9k2zgOB5sx&#10;hIkcQ2TfVGYrzxjOWcEcGgYL+y3C5URNNlhHzaI+h2u4vHWBRGxfAogArOaqyrycaRRpQlsNp2FI&#10;wKhhtQmhYWQNeS/xvTH6NY6qaLqcYjYBdMPOU6jxwsDmdZz/C1hj9TRCwBpHL/JljhiN0aWbhVoq&#10;Ob7FiFfkzRfIn88jgJ1DIDuJen6Ao18OMavrCDOs99PKuINoYuOYXrag1UV6NO8gX1YbZzaxr1uf&#10;lAqdg9j8UOv7XpYqP16RGgC2Jsxbb+QdqTvqLvdvS+1R96XBtASY+Jk0YjUhfG4+F/DOSpPmCzKk&#10;7uwM+WnbY8nMvsZnf4nP/bJ9HdwBtEReClyWAlkAslmvFMhMxXRu82HoV1xYugi786HfV4TcL7IJ&#10;tW3x05QoFZxObdj2KziNFR4V2S4NWUry645Ej2r8BvAVBavxQrypO9BRqN0/w77/llKxN8R9yX0F&#10;cdHw+Q0th4VidO/zhcDvTr5tFdlh3kJg1RDaznkV2FkmnAaXfM/LdHLY7Ie8OzArjhzJC+UJygjP&#10;ETDyyIXyogmj2InzAHEOIM4iZCa/FVTKgkzAmwGQ0y8YAOenBsG6/jCuBeAC8t9XKWe5rwsQpxyW&#10;F4mHYeNDkptyTEbMOyAftQqUbzoGSpkeevGFStWe1Hz7R0sTykd1RhI2942VmlyQNfpdRcyKlXKE&#10;hqU6o0pjVijW7qR83PSAfIyQVbvdNJk//EdzkR+EcQ/PpYtn1k84mVh6GgO9wWcXTWasLJMpMWGc&#10;x7Shjf6a50YA2jAOLDN5r3FH0fSvt3xtLZxSMHC42iMNyAmlKQNFw7RRxhapbEyL4ia+n6+VgS8r&#10;iDnEO5ZcN5ZcN9YAGZbn9+gmEa0L5o0E8Kp8h8Hm2nQRuEInUzLqFgCfZuDeKbqgdMj70VkjKCkN&#10;o7F/CKJWb1nM8aP92neRUkykLN4YALc5IWV4H8v1jJLyvF+1eL/qDbwuFQifKwLeSj89lJrjyHth&#10;4NrjsVROTpS6kxKlHizcYlaGtJyXhciVJY3mZUr3RU/k9oM4Okr4rPMumqgr/zlmjxeA+sVtFhGZ&#10;CakVuLrcIE7kOQWzs2BoDbcBshaWC/JyDStrA4Qp89jqsykx2WA2j9nilOV/dvn7HUX6jWVTb/j8&#10;j8PtwumotTE4kbBt4rBx+1ZmEQDnPHtJKGuFsFbsbTHy62H16+Wl1+J+2yPtKMiFWNfkvbxJNuvq&#10;a/R3KuPqep5GzpIJcLMJlXIB6HNCJQWpAW0su6YN4Fx2YX0+l68JpxS4BsRZANcwL6BNt2/TlIED&#10;yIEJn7UU8czfDqn9TDj9KvmovCCUlqyjcu/GYWkz+ASWyXApiXClpSJrRRDuXZSmALj60Ivkv7HU&#10;My/RHndZKv5ATkcYXaZrGMKXv3yD4vp1y5PyaZOtUrH1fJk7grILx5QcnjOKi34s6jNCEO14p2gJ&#10;1OVD698ZWv9U0DoPiC9gujDTOgiRtbSkwI3csphbwmhOH4wyDK1NCABXRSZ1UinTsqIoPxlfs6kh&#10;U4Ii91W21lxYQ+dYJoDEkvfG7iD3RSSLBbAXGemj4lkMobmyuxo7wmHfUF14qHUGlp7p5LtohJyl&#10;HVFz9jOcJqH14BOzdUMaLXtmjoSF+8nqod1kYKdeUrL2NCZxbJVilNVKtTsnlWHg6n3jpEb/a1Jn&#10;0E2pMvSmVB11R2qNeyB1yX0bTHsKaJOk8YwUacRt7Skp5MSE0bNg4fnp0nJJlrRA6PIJ0+iLNCmb&#10;TV0/f928NXXiGil4HgsrA+ZXlJ3y73NLyG2ArOG0A2gFsH7t3Nq5cz4XLeG25s2vyJmt9sbCJSTP&#10;QWTKmCYXdkStwnmuJ8x26Uxe1vXWdj06lK07GSFMXVuecq4LwLYGZKnZhNAZLrBmGbBS1jHiktZx&#10;lY2dsNoBsrue61WsHSb3lHwU/M7PVkZNtpZ5LFlDaAWshtN2LmzCaesPfZGZRLjMh5BDeJzDTgtg&#10;dZctMGC1lvmQNN/lVnL40Ax4USUz+VABrmSS/2aqcHUOACNepQHSVJg2jTyYpfdfEUIr80rKKRHC&#10;6HxY95UCOO84Ezb2S4WuAVKmU4RUQDUt3yPSqMxlMGw0GB0vrSbCHAMipRLqcw1YuArhc4WelxC5&#10;tB4cQr04CDHLT/7W8hQGBn5W83Uyc8gkQuZhhJ+4mGBcX+q2ClrfpRNZhNCUZvy5H6hilqrSlIJC&#10;tFFBrY8IUqpER21eSIsfjQ7GcKFuKavpQMPjKEwWkTpBQxkXn3Q0YXiMGjFYJrSGea0aL1ZJzX85&#10;cziGdYlQ2dR8d6hQBoARzyLJldVAEqqquDIwnupgashBGECCV6idklowTRh+1JjP0NRwGkCfJA04&#10;TESxXUPpUb1ldI9eUrzWRCZx7JBSrXykPFpClW7hUrNPvNQdekNqD78p9Ubdk0ZYJhtPRLSa+oSc&#10;F/DO1bA5TVrPAbQz06XR3AxpNAcQkw+3WZAqDWcny9ojN7lGiKrSQ/iM2bCzibKyiboAs1m6wRsg&#10;a6p1Dda9xbrNfRj6Jfnyi0d8rSG3xc4FCmxyZhN+G1BbrFzwPIcI8AWMbOXJTnecZZnkmjW5suUa&#10;NCYN00JbVLByLMn6GvXXW6mkU0b1CMd2fdiqBFlircHIG8JvY1XmOTuEtiZluHNVi3mt5TBx4XDb&#10;G3oriztMruxtHRJu5bqm/KTAVQADUiNQmcf52axM7mcl62u1npuHbRExKpMPhZC5IO8mD2q+q/dt&#10;AL/gVkH7XPMfPqRcmDmHXdiwrgJXl7IuTJuOcIV4VZCuwtUZGJfQ+ZkKVzyuItYzHksFvGlaRgLA&#10;yccA8yE2hKMybxX9vK2DpDgALt89AmaNlorktzV/vCTNJ1+VumMuS5k+F6XS95ekKupz5d6XpNz3&#10;F+XbbpGo1KEWgGmb+4wLtxj2y2+bb5TJw+cQLmsTAOcDL58svjQy+OpJDBqaIlwFrplBjVWBoYed&#10;jTdgOU/9NlQnQcKA6oKKUNskoA3XvBdVWZvv1WapNWKn7dDUdLUV0FakVZU2PcXkwtHa7aRdS4TS&#10;lwiPLUBb5SNT7yWsNjVf9T0DXh2hE7aWfmNsmcGE9SH4tc+rGo0bLIi/zZ+hAr7Kyvy9Z/j/nFgw&#10;jhx/hGwd21cm9u4ppWuNka8a7SUCOStlAXD5XlGU3OKk9kBy4KHXpfaIO1Kf8LnuuESpNSlZGs1K&#10;lmaozo2mAeLJKNBTAez0VKk3JUka4shqOUMFrlQZsuahJD8lfM4gukKNlgw2bo2+NJ2ClRXMFiuz&#10;sXONSB7XyXOArdfOS6K6lzcBK6H2qwcsBbMtfHnEL4uZC0x4jZqtjJwFkF3GDY9v32Zgb1j8z3sI&#10;vCegFK7yFBK6DI4UT0656fUSFSKWgoncV5eWaRRwtnLmNCQYYBepA3vyZgWiPq+7j2FUl8LsATAg&#10;VeGK1+YBVgNyBTS36Zrzqp6AlbEgPZSwOZAdFKEqj9AHp03BCyxzuoMqiA3jwshawDcKJB9QNjmx&#10;hk56C4ALMhS8MC+rANXZlIwAbYFZpwEqC3tkAWKWPiappwHwSe6fkAJCaMk4IrlJh2XYhJ00K1yQ&#10;4jBqye6EzjitKvSNRGSJpzZ5Q6qOBLSYESoAWs19K/e9JJU0B+4Rw8SJSKZzBNF1cwbmOW3qwZ+0&#10;2C7DhiwWn2VT5Cwse3bVDDkLkynzBuh4VsLb8+SoQTBuIEyn5wYH8XwwM7N0lKsaKHRpV5LlzEId&#10;hmmtuVnKlgpkbQnURnxradis3UwKXnV0aVitinQknmn1TceY1kFt1leWtoCsKnYUzGv6i2HxMB02&#10;AHC1tBXK77iAGn2en3uecD2YTUUPKQ/goDZ/RuT6cUqDDwPeD89hRhbzqWf16y2V602UrxrulNIt&#10;faQMAC7bPQYVmk1PdQMVsQBwnVGa9yZJnYkIV1MTpfm0Z1JnQoo0mJBMqS5Jaox6ZFbl4Xe5vSf1&#10;xj2UJtMfSfBl2DTnApsyqVEGIiV6hzeFUi1EN3VlZ5YBskZu8YASkngFObx8wKIkBTMLYJZ8Qu18&#10;BTJ5sgGvnUOr6PWSi/QFglcuHVEZpJnGRGSxsFV2ssYou0Nk5763jmuxqcGZ6kxFdCS3qOXxTP8d&#10;rcl57VtaptFzfvRcH0/3kYLaZdCwKN4CnLum+5p5wyVUmTDAMYDY4LVUZw2fLRU6y+TArwAvbyQ7&#10;qeSEwrSoiXkPATFv8HN2Spw2BcrC5LgmLGKHLdC8B6VZsgAtarPZaU29VwGszEuYnE5+S66rZaIC&#10;QuR8e70CsK8A7ysVsCgnqSJtwPvsmOQDXMk5Jg9uH5QOQw5LcQCsnt1Svek46sOFNyBG6qI+N5t2&#10;VWoNxknUN0oqYUaoiiG/KjXN2uTAlcmBS+LI+qZjiHzbPlC+beMvn1BO+qrpXunXbyWHW88S/5XT&#10;xH/VTDlHG18ArqZzK2C1jbMlmJw2GBAH09Kno3Y0lA5hVlaodh5pgz/g1UFz2kZovNL05kbQ9GBm&#10;aWmbIWA0vcJ6q24t04AAGDUf1pBa51yxCWgzQxS35r4yMjm2tg+afmAdp2McXwAXFtYas/YBhxOy&#10;q80zlNtQyk7BbBTBm1Gm+ZvPb5wvgevZfDbMl7MA+RhdSgeoDS8c3E9qNZksH9HQUZxRQ2Wpn5fo&#10;eIFI5RLltytSfdhNwHtPao14ILVGP5TaExKpBT+VpoC55mhmbI8hrP7pidQY+VCqjn4slUfcl4rD&#10;eP24+wD5lszfc50NHxddOps+G7dGbgVcB9bimsjkOjGCpgqcuvETTudZ1YuC5zi4FLgmtLYXOXNB&#10;vgLZqikrK3tVbDWK4DGgzlyACeEFpy16LZRW2Fz05JJC5iVbD3KAp34GLY0WNTx5MGUD3Ok88m4G&#10;hWvChoEVvLkA2SkjmfzXAFhB7X1cw1+zPMVlmNUWubL0sC9P7K6MbTGuYWQbtDkm931JyKxhM9iE&#10;9QvS2A0VaDkaEiM6AFyt6ZqVxxudy9LnYNyCLAWvChaEQ6ZUxK0Jlywwq2hl8t4Mfp7+TGVfVZuT&#10;AWrSSQSqE1hntWTE1wD4JeB9lQy4KSHlJx/CyHGA33NIzofullo9TjNBUdk3TMoB0upY/qoNjqe8&#10;cUvqjMVBNBAxCzW6EiWkKn0RtPrFSy2jQl+Ub2CZsl1QogFxCVjni3ancGQd5JCv1XJ41XwJ5iQD&#10;/9WzaSOcLefWsjii9PyWBRJCqUjXBUpH51fPZNwOLEyjghooIjbQUE8zf9g6arLKijBoBAAOA4wR&#10;ADwSp5UZdwOYdRRtpPYM81ptNdRTFNRqGQGTa59wBN1HEfQfh1Ou0lt1WGkDvw7PU+Y21k3Ar8AN&#10;3YpHmxpxGKWriF3k3yjWYQBZI4YQhK7wncskbPtSnl8qITuWi/+GuXJaQ2kG6y0Z+oPUbjjRiFif&#10;48JSE0epzjR8fB8jFSm7VRt0XWpROqo1hOkmw+/AxvcQBmHZwXelyuBbCFx3MHjcl+ojH9HQkCSN&#10;ZqRKfVaTuclSB9Gr85Rrcu+BCptaItRcmByYaExTKmPwUPBmqDaiOommYKqnIH4914hOFWv1DuiC&#10;LPT2JUr2SwhDGZpc2YTVysIvyJVfQiomN7ZAXUAHzYvMvEIttIXNF95KzpsFYEukMmzsKR0pttzR&#10;rkOqhQVjQ6Y2M5t+YOsHKVAtwGbZ4bT1uPWY8Sx76NwSuazHXUzr5LcelrUAnJXMz7aBrGDO1FzY&#10;gBdgpgMy7SzJIw9h+oJkWaAVdkojWBnwwr76gWiuq7ea3zhqs4bOJnxmadnICFeEx/pzyXtF81xA&#10;+irxJGC1Vv4zFayo/yYdN/VfY6U0TiwAnLVfDhzdIqXa+lDLRcDCdF/1R2x/Qy7jDromTWYywG4E&#10;oXNflObvASkhdMU+V6RCf7qSELPK9Y6j15VaMLlzqXYX8E8Hy9d04HwFA7XstkEOL+NC54IP2rJM&#10;zm1cJEHrYDLAFoqLKhyVORx1ORRFOBRAX+DolXOUbSx3FgDepONmsVEqy1KT1QEAYcb7rFMkAR2A&#10;DVvLzyKkjdAhADC8afzX9kMFsb5O82lC4kjCX+OJNk39WifWcT78XLN0jA7gJBpQwSxq9xKJ2L1U&#10;wvV25xIJp0YcrkPody+QsN3LJHzPKonYu05Cd3Gw+ZYlpAYzOBhtmKwc1UeqNZ7KcD/spC0OyZd4&#10;xEvxvpToGgGAUex5z6r/eF1qDkCRHgyIB9ziaxb3qwDqigC66pgEmvvT6Q/OArgZUn82teGZ1Imn&#10;Y/iYcFf8I1XU1BxYUykNk7UigajJsjZ6vVb0MdVNuLbU7MOy7ttLPQW6VGcx4ig/05SliAxNOK0C&#10;F+G1qS1bRhF5zm1eMiUn+sZVjXaXjVwAK9pP71R1LBXZSj29GpJFpB4bsYdA7TKtIUh7GYamG8kw&#10;5xtW4VDZzmsN2O1dgfsmX9avnTzYsKsXrKo2ZyUBWB5T1tU8OgO1XsGcn0ZYrAyZpc3aqILZ5L05&#10;vLmAVbJ587MVuI7qDIBVYdQQW3dYB7CokAVqkaTZW8tGJgxXxRkGNgBWFlalOQkA6wLICtpXgPYl&#10;gtXLJAXtYUJszX+pASfs43v3y/YDW7BPnpJSHcMxbeAaGkzd8qcr0mL6LWlE+ajqQAStvoC7NwIX&#10;jFseUaYixoSKALhsz4tSqqsycJSUxQBSAl/0J61oYm9xWDp23SoHl64AAFz0O9fIhR0rCUEXygVC&#10;1jBKN2GUhyJ3LQYYiwygQ8ldg7XZn2aE84AxFLCHc4yJmdYB6DSs1o4lzWm1sygSwIcxjF3bC3Wu&#10;swJWG/a1oUG7kMJ0ThblqQjuR66jnXCjDs8jjNb8VxVoYxLBngk4dUZ1hI72wfkVhYUzahfg3bMM&#10;Fl4ukYA2aj9r33KJPrBWYg5ukpgDmwHyGjYnjhIlsjgzbyyusxFSt4keq7KR//8x3o8AqdQlFI0A&#10;QwxiVsUfeN++R9Dqf13qAdhagLfuoDuwMMDVvHdcgtSnjNRgSpo0mpwmDaem0PSA2DXmgdQex+vH&#10;3Jb9Z5VVuQ4yFcDaK0xkpqKVglnBq4KoRmuagqmGYlRpBa6mZ+rcU7A6ngJHLAXECuY8mFodXvmq&#10;TNs5Meq1PAfMzspNQA3Psr0Tdn5rY8KURh2SK1IXtqJZO2e2WdgSgjX69QrKis2iqarD2grm/yOA&#10;bap3/bCioFc12VGb9VaV5UwTKgNeBXHSS8ng8QwNnVMJlfEkSxZvaJZ2lxDOZPFBKNOqk8os/RB0&#10;59TQWoGsO6rmvrqjquKoLisFrqU6q8+5gF5RFa8E9dkCsCrOhNBJhMqUh14RQpsw+ulxFtZJAPyC&#10;vFdtlPlJB3hsD3/XAVm+fYt80OYk9d8oqYHqXGvUNWx9N6XR9GtSdXgUORzN+70ipPL31DQRZKr3&#10;iZOqlEb0tkrPGKkGK1cCyGU7oka3RommlPR5swPSstM2ObB0NeBdChjWSeSezQB2DcCFydRdtWcl&#10;oFjBc7Ac4WoYZaMQwtvz5K4XAOMFWFXb+fSxMJoXLhAyh8LEEaxwFbgMaHW8DqxLHh1B/hzBEaCh&#10;hM3KwGF6u1qnd+gwPIBLqUiH2EWiQEfvprYMs8bQPqggjtgFmHXI/F7+JoAbA2Av7l9h/r6oA6vl&#10;0uF1cvnIZok7vl1ij2M7PbRdLu3bwv9nnQRvWCjnlk+VXVNGSeNWM+TjuhulbPOjUh5zSzXqwJVI&#10;Lyog9FXqfhGNIQb9gGYGasK1Yd7ahNA1AW/NsZg4JiWhPmOnHI+pYwxNDpOTpP6Ep9Jw7H2cW1el&#10;8pB4WXFYc1u9HnSR+6qgqUvFK0RRI2SpRmKXHo0ICvsaBlZAq7cAddpUNIxIquwMuPV5QGycXjxm&#10;yk+o1YaFFcQqfj2HofO4zXlI00ymnXJ6G3NMOdZzJK8TBtuPqfZkp5yFyNKUmezqjRNeu+2YhQxR&#10;WkYilH2dgV94wmjnOUuhLsrWfK/tnLLKQRbjGuY1ofJLD/umcz8d8D5PIfxIo0ar7JrJm5KpDQeE&#10;PBrmZAFQFaiUgdWIYcJj7hP+aAhtSgNmR9UPS33OWutVAGPKIGw2IFZBQ00a6aouUyJSy6QCGL/z&#10;C9j3BeyrLYO5iUcYl4PjKvGgYeFXAPhl8n7C6yMyc8UO+bQVZY/eiFYjYrloEK0mkLONgXEHB5Pn&#10;IsQgbJUhvK6E6ly9B0JWz8uUmsiNUVfrYeqo3I2SEiaQ0p20JhwgHxFC1v5uh+xdts6EoRG718ul&#10;gztZW7noVwGWNRIJk0UfWC8x+1ZJ9P6VAJlQFZtjCIpviDb7Ez6HcRuCWyoMs4a2GoYD5IgNuLA0&#10;LwaYOhrHCptp+ieUDlujo3c0J1YlWu9rrZiwWbuS1EdtjnNhEQ7H7MbhxX3TSMHvjtrP33FwAwy7&#10;QS7tXyOxB9fIxcNr5PLhzXIV0F4/uUuundojV0/uk/ijeyT+EP+ffRvJiVcjxM3GZjlamrefyzSO&#10;zVIcJf4rzC2lOl2gzBYipTsiABKpVCV6qTTgqtQYZNkqqw17YASs2mMTEKsSpbIyMTmwilm1YOQa&#10;tBrWH3Fb6o++JmWHXJU5u7l+cvSa0OtArxn7+kjj2klXIGtYrQyrNWG1XQJKDafV1WcMQlyH5nEN&#10;ma1Q2gG5ajCiLEzubIxDytqUnSRfQ2pun9PdpisPls59hD9fmdjJbbWyY6WaFtsW1pSslPVNorDl&#10;/XcEY2Vl1Zk8ngy3OGwx8JsA/Oaw2k3nHjArcHXZgpVhXJZhXFamYV1lX96LZ2jvaZY6WJCJUMCM&#10;IyMwGPBqyKP5rc28hmkVwFoicljXYlpvrks9F/Aa0aoogLU8ZLqNVKRCuDIhtOa+JwDrMSyTysDa&#10;wHDEOLBeJR1k7ZMcWgrHLtwiX1DDrTY4FrskIfQQBKthtMANPY96GoRpI0TK48gqB4DLUhuujImj&#10;Cuxb/ofLqNWUk6gLlwLYX5DrFe+EaAPzqJBVtv0e2bEQAOxWVtskFw/tkktHdgJWmHjPBrl4cLNc&#10;OrRZYg8ruNdL9L7VErlvpYThUdZJHSHkpOGEuhG7yEfp21WlWbuQIo1FUgGqzKsgVhbWcpHWiTVv&#10;1jqwGjw0d1a1WSdwsAEoWGHaKFY0ALZuF8K6S/g71kj84U1ymb8p9tAmiefviTu6UeIVuMf3ye1T&#10;B+T26T1y8/Q+uX7iAGA+ABvvhpm3EEpvQuRajLljmnTtMEs+q7dFPiQC+aTtafn8u0ApCQNXIlIp&#10;z6ZXBfGvYl8aGgajSA+7LVWH3JVqIwHxqAdSYdgdKTv8vlRCha41CqvlyPtSDmGrMq+rOf62lOd2&#10;+pYrdKHZ14du7qpA02aYn0q6peN3NCXT2q/xD1wCiFpKsvNjDEAmssOOa1kyFaSaK2uorSG0fp8T&#10;atvARrGWAgwfCuLnavFV8AJiXTkP6JXINmC1Skf8OY4vwmNP9grDbwqNvSYOr8BliVxeQUu/VhVb&#10;b/9uCF2YbQGii32dEpG+RplXQ2Vza+fAGYZtXwFglt4C4rxnubyx7HJI+qYnN0N7cnnjFMyMSLFC&#10;Y/tWQ2jCngLNaz3hsrKtLgBrQGy5rCRTzRoIVSzJIizP4DUpPJ+kCjT1XVoFXxI2v4SBX+GBfoUa&#10;bYXTh/havc+oz8nKwjBw0l5mYO2VcfM3y1ddCPdoGaw6ALb4gdytTxBhXjAAZvW5gHgVij8adxZg&#10;rQhwK5DPlaWMVPYHWgp57FuU1mIdAbAKWe0CmQXlI5U7HpGN8zdI7J7VgBOwHtwt8Uf2yJWjeyUO&#10;9oo/vFXiAMDlYwDnKKHp4W0AfAusDGuTG4fpCYbaaEBYq6Ft5B6slTwWBSNH0aEUBquGadkIVo5E&#10;9FLwRtL4rz5pVZYV6BHq5NqxUGL2LCYsXmFC45h9rANL2UgWEyavlMuH1sOoWyTuyHb+nm38fTsN&#10;4147sVNunjwot32xmp49InfOHJRbPnx9ittTh+Ta8f2wMxvS3m38jtXUhxdIzy4z5dM6m+XzJvuZ&#10;JXac4fcBtGXSkYT9tFSfyyj8bH74oisNQMwackuq0pVUThXoQTp3+65UH/6Q0tEDo0Q3YGlJqcZY&#10;cuDJD6Qao3hGbYjj2tT8V6My25WVDojTuJ4y1KEHCB27rQLVmDpUDNVqhmXLNSmasWAqgDWM1u4m&#10;ZWNlbYu5lcGtSFDvaw5939SKLRCjWOeSCuYAdgUxQyMMeIvkvW7V2areOMKxY/ywXVr29xV+vavf&#10;wG751U3iHwL4TWGz+zEVr5ywWW+Vdc2tAS+7BCs77QVF7nRqdbwpmSpO8Z8k9y1Qed9ZmqeYep3W&#10;cu0PQqcQGsBqnqsiBbcKTgNeB8SWYCUZ5LrpKMksFbEKAHBBMmBWdTkR0SoBxlXW1VJSot6S+xrm&#10;BcAAOS9xP1/vB9T7CfGPyqSFm+WLjgxf+z5IynTzkdI9fQBpgFQfdEHKDqa+y6kCX3XF5EGJSRm4&#10;Ii6sSr2wUgLi8qjQFXqhRJMHl4KBS34XyjC8czT4n5IqTLTcsGyvRO1dIRdh3MuH9kncMdiLdfPE&#10;fphtJyDYBaPt4RZg87UyXtzRbbD1OkLalYB3uVwEvLEHCGcPwpTKlnv05wHAHXQtbdVGB8SwbbA0&#10;inD4VgQowK3dTBHbEaRQjE2Ivm+pXAK0sYdWsnmwqcC4lw+tBrAbAC5Me5TNhE3kKqx6/dR+uQFQ&#10;b/kcArhH5f6543Lb74jc9Tsqd88ek3tnuO9zRG4B7qtHd8nlfdsIxVdTHlsovTvPkE+qr2HI30H5&#10;EmGwJEp06Q7BUgoGLgWIyxKxVEaNLo2GUAkxq+rAm1LuRzzSALjesPtSb/hjqTXysVQjlK424qFU&#10;gYlr0ezQlJlZVSfdle9XXJaUp1w3uRpCc+2oGg2ArfDZ1lNyHKslITZCqHoHTK1YhS7jqQeYRrm2&#10;vQbmMQfQMK92vZlNABBrOdN4FtgA1MWljREaQiPAivafA+J8cuLnjGuyHIl2yceu+2ZpmcjT8ecN&#10;sb0TW12NRGq3dIwfRcNt02r7TwD8ppDZUsCckNlrk8y2xSonhE4zTiuskUzBUOeUumQKTL6LYKVA&#10;zuAN4E027hkNffSN1zJQNmGyEagAK6YMHWJmgVYXzirt7dVbbcw3fb76tea7NOZjxpB0q8soP5Hn&#10;KRUJ4XH+0yPyPEFVZhWtdNG0AJBfsl5pKUk7kBL3EV7vlSyAPGbaSvmq5WEpq17ozoS+3U9Q3giQ&#10;akNh0/5B8k0POpS6MFkRX2/F76NwZNHUT95bqTfh4A+sXvG4s65IyR5RiDURUqY9teCW/lKWkaqr&#10;VxyDeVdJ7F5AcmQ/F/x+uXZsn9wEJLd0wWI3TUi61+SYV49vlSsnEIuOwcyE1hcPAOD9ywEfi9s4&#10;BKUr5KaXEZcu7QWchOcxCmi93Q1Qdy2jx3cp9xXkgJWw/DKMfokN4DIMHHd4NbkrjEuOe5XbK4D3&#10;8tHNcvnEdn7vLv6mfXLH54Dc8j0od84ekgd+h+VRAGaXgKPywP+4PPQ/IY/8Tsp9v2O8DjYmH75y&#10;YBeh+FrErMXSp9ssTmpcLV80PsC5UT4mGimNt7wc71s1NINKbHRVFLykIFqOq9zvJmWke1KD0LnW&#10;iEdSe+QTkxNXwuxRDfat+dNjqcO0jsYMv6s27q50mhcvjx5pmqXXCy48Vj7jdvLpQDOMrPkxPmnJ&#10;0uuKjT8Hh56ytebKxsWnlQ2uTTUGqadAu9iMw0+jQJjalJUUwLq01xxAa71ZhVMNzdU7jSJdoOyr&#10;omw25GRqzhpO5xJCa06s+a+dG3tELQvYlgfDW9d1zB+FWg09dWKnE8nr6Po/q9AeMctl0LCaEtTb&#10;rKqzrTYTPmvIrEycn0q+oE3zGtKYPIEwIxcAZ7DDKXhp8VMLnFX+4c1PU7DqG60NCaomay1XGRZR&#10;SgGLMFWgwpT6lzW/TT1hXlOQpm4qbJAwqqThqOJ3vnxKnZc8V91V+ao4P1EQHzTtggpgq4TE40/5&#10;mqUK9Munu7jdJpPmrpCvmh2Wch39mKB4inN8fGAGwuhBNPT3CaS531/KdwoGnBdYoajRGBN60Y2k&#10;ANZcGAYuD4hLkeNVxNRRCcVVe4q/aOEjs5b7ytVTawDSBrmG8HPr+F65yboDeO8Qit49fdiA5jrM&#10;d/MkOebJ7axtcuPEDrmKeHQZ8CtzXgbAcTBmPF9fPbRW4hG/YgHnxb0Ak/txgPQyIlQspZ7L+1GN&#10;AaiqyJfJqWP1cb6OA8TxmuuaTWCtXIF9r6IsXzm2DXFKmVfBe1Dunz0sd/0Pw7xH5DHgfQwDPwk8&#10;IU+4fRwAgM+dkocBJw0T6//hKmnB5QObMIIsk/7dZspHNdZJsSY6D+u0mW5SGnGvfNcoqYkjq1LP&#10;WJMLV/3hCiU7WgxRo+sOA6gjAOjQh+gPD6XC8CdS8acERMQnUp1Vixy5ztg7Um/Cbekw/bLcuKVA&#10;VDtlMMA9h0FH20c1/VIi4L42tCgZKClkA2IFu15jDojVBKRlStOKqp4C/V4FtYJbw2z1JBBSm5ZW&#10;btWboN+vaZ4O1lNlWstKWhLNBPBZfE+2vv4+swMAsYbTBqQqbDnNCV4Ae5Vqb5jsAXARt1bRx/8p&#10;gB01zAtgqynBskM6PmqrhGSFzxpG8/9MSYbdsCsiHBWY0BmHSy7CVY4VShek8QbQnysMk7NKP4S9&#10;eJTNfQ2dtZYLo2qN1gIwi7KQ2h6FriHBOaW1W2OD5OuCZKZoJFIGSj7AY1omQnVOJO8FnC8fH5S8&#10;xweYNLkPEDP3CvXZlJD423IJsTWczgPAuQk7Cbt3yexVHAGC6FKRY1KqcJJetT6c5TOQThrNf3tz&#10;v0eAVGa0TkUFMPONK5PzajN/db0IyecqcyGWZ5XUOmdXZmZ1xtiB8vpFozMyZpav3L4AuwGYm1zo&#10;twmV78K49wDu3dOH5P4ZvbXAfAth6DYsfIfc8x5h9S3Ca2XIOIAYr+x5aBVrOSAEfIhfVwFg/MF1&#10;/GxuCYuVma/oc/o16zKAvXRQGVhBTqgMyBW018m5r8Pwuq6R+149spVNhL/tNH+X7xG55w/jBgHW&#10;IEAbfEqeBJ2WhMCTFoi5fcTXj/TW7wSAP05UcYi/EWFuy3zp23O6fFRrk3zaeB/K/knmiQXTKx1C&#10;iS0MBR/94Hv0A2rBVfpcI8q5gZBF3juEXBfQ1tLcd8g9KTP4gVQZjQKNKl1pTCLhtIpat5ibFSet&#10;xobIpViuIY3cTM83wwlTIAwDYA2r1V4LaLMUwNw3lQsVQ/U5Bbiz9PW2NdfWXQoMyKl+aAlKQ2cV&#10;WFX0UlVbwW1ArAq2WjIxfODhN69TMVZTQqN2PwbE2Z5w2jFHeRv97bqvEbmsmm9hFnYYvHCPsOOv&#10;/qcAdloCndzXfO00KRgQW8YNi41ZSdrQkEfTQjQKL0BJpAOI3MDsVFpfUzGA/6ACOP8ZO6OWlLTF&#10;T7uF1Paot+S0+RmExOSn+U8Pmo4h7SzKV1cVopQ8g2kVvDxfAGAF8OYn7QaoTJJM3M3PgmFxXuUl&#10;IFhp6PwEdVlnXT3ex8SNfYD1gAFxHmycy+0LXYmMkGUOlqTukW07V3BY9x5C31Ow7XFCPT9qlYE4&#10;soJgWeYad/eVcgC4MtM5dIROWcLA8gC4Mgxc/gdqxf1vkA9fIce7TBiOqNUOxZqacPEWftJ3DOHm&#10;xSMIQmvlNgx8F5A+ALwPfGE4wHv/jIL4oDz0Jd+E/e6chp1P7wbQu+U2Ie0NVYGVKWFNA9zDrCOw&#10;+bGtAHArANwo149skmuIX8qm149yH+a+fni7XDvEYwD7mj6OOHWdx/X+NYB7k5DZbBb8nlsn+V2o&#10;y/cJlx/CsmYFHpUEQJwAgBMCTwPc0/I42AdAnzHrcZCPPPY/BQsfkxvk9Jd3r5OLiGPDBi2QL2qt&#10;Z6j7HvkWd5t2aZUGwGWwVFYAwNV5z6oSrVQn762KgaMsuW/l4Rg5yHdrIGDVhYmr//RUqlBCqqsN&#10;D9SD64zGWvnTHTqZLknjUQESHaOsqtfSOTblQHmRArhMY4N6pC1vvPoCTFspKZnxymcoWejXeAZM&#10;SqalSJ4z5UnVW5TR7YqHhtfKzKaEqfm2AlS/5jWaHhrDh1UXNqq3tjNqi6sq22oaybnFcIpMq4VW&#10;WdiIV3Z+TBXIdOY5YbLdb+C0HBowe5qLijD0P8uB3yhi2eUiB7RZCFfeUFqFLP6PSY8BxwlKMocl&#10;JwHgaYL/SncpBbEaNvjPsVu+esabqGHzM51PZdkdCxCeJB2Qph1FrUdUergDcB4xoNbc1oTKKTim&#10;EJx0FcCcBYBXYN+Xj7cCeFhUAay1XuZbaehsBtU90gULP91rmDiPjeE5yvMLVZ9Vidb76sRK3y6n&#10;ji4EwBtQjhkD0+0EoGWSYj9U5H5npcoPsHJ3Da2DACdqqgJYp0yQB1dWxu3NfKc+1004XYq8uGT3&#10;WPzQ1Iw5jeDrFuekw0BCzdjjci8QoB3eJfdPAVoEoAcA96EKRCi8DwDyI0D8GADdRyy67QsT+wJi&#10;H1jRMDFhNUx5DaBeR2y6cYyvAaAVam83IL9FGHyD19wC1LcQw24BTn3NLV5/h9s7hOa3T2wDtLz2&#10;1E6U5D1ms7h3Zj9/AxsIv/dxAKxrWJYF+yYEn5SnAPhpMAA+7yMJF3wBLyvIl9f5kBNbYfQtykxx&#10;e9fLzbMb5acRs+Wramvlc1oKv+LQt29angHIgZZXHKNMJVKPymx2VbBT1qBEVGkQSjQdStUpI9XS&#10;RoZRDLmDfU1tmDC6Do9Vp6mh2kitGV+UNpMD5cZ1TbvU236Gay4AANslSGVXT3MLqZymX7SWegBs&#10;R3aWj0CNRVqWBNA4+PJNGZJrTkHu2HRVj1EtR70KCmb1HWgOrX79PPVSYwdWk4f6qPna5NVGwwnj&#10;8IC7tkXSqgdbbitXBOuIVE7DkM6Is0HucXOZerC3n1iV7n/OwG71y673Zmrt2LCtZdww+a+WlHBf&#10;6f3c5IvshPsBymHJeOhLMo9g9YK84RU5sU5K0PobolUBADamC3LYV4TEL54iLGG0KEg7yJuHSgwo&#10;s+9upMOLsDhdwc2br8ybuAvgbud2hxQwBlbBK4D4RcI22HYrgD5gSkW5jw8DXl2A9uEeohkNnwmj&#10;2RheGADrUvBqDowTi3nQkkYt88ISqdttJUPpTjBl8hRN/KjQ/U7TtICS3McXt5WflO3kxyl7tMdx&#10;IVbGFlhB2wnpsKlkQMwtqyy5cFnyu69xHBXnyJWvWvhLox4+cincRxKjCF1xLz30OSaPfI7KI8oy&#10;D1F0dT1iPVYA+R81QHrAc8qG91RIIi+9DUPeObUDAALOY4BTl7Knjz5useg92PruyZ2E5ywY/N6Z&#10;vdwCUr7vzmkAy2tv+ewygL3nC2j9yHXPwbiIUwlBVnj8+JwNXg2bAW0CoH2qwD1/RhLP+wLkM+Z+&#10;grLwudNWHoyYdZuUIP7ARnlwfpsMGrmYs4EpIzXcI58zXujrFqdR5bWpATVfxSzUaJ1kUqUf7YWD&#10;ATGlpNq0DZoOJcpGVWHhmtzWUQADZg2tqxJaVx1GS+fgGOkz57w8vmf535/TpJL9lBz4mWoogMs0&#10;tmj+qwyrYqeKnhCKDnQwrMz1pCVIhM98UrZ81VIUuFq9wC+vZFKQpqDWsUzad6zg1681RNcpL/w8&#10;5q6ZwRMqdL3EYZiPWvX8vhV6o/Pk6wgnJr/kU9LKS0v3TFf1sq42AVnlJMua7PI9m24+Baz1vDkt&#10;0+3EsrzQ/3cjhzXyxmvaMHkvIbNVB7bMGjnJKYCQYXHUVrNgv/SH+I9TAtnR+M/nEnboEDoFsHYW&#10;6XgbfTxN89W9AIjaLDVbEx7TWJ+fvBez1kpagzcYQJt8F3DmP92B+AfbJgBWQCsJOwDxLrSErZL3&#10;aJNhZdHy0KODzHhWABMyP9xtVq6CGfC+MOBF2FIFWsFrAAwDo0Q/ubpGOg1cQgfREUDoS34LgPv4&#10;cHsSF9ZpVNTTDGjzk4pchGUwapTsStcS5ZAKtBWW6wdwsQZW/OEqTi1C6u9jUa1jaPSPkG9oLyzT&#10;9rgcOORDuRDl+fhGuX8CpoV1HfA+9IP1yDlVKFLB6AlK7yOefwQ7PwTIDzQnha3vnAaoAPQOavUt&#10;GPe23tdQW8HKug/I7ytofZRV9VbBuxO253nffawDcgfgKmAfqShl8ltYFvAmXQCoBrSwrYL2whlu&#10;dQHaED9JZCVf0OUrSTyWBAs/JYTWsFqV6dukBVfJ1VNid8qPI+cyFxoAkwN/2eSIfE057YtWZxgx&#10;y/GsdGuVQ6mvQrdXZZZO9qw17Jap/1ajS6ku4G0w+qkBbk3YtyblpKoIW1URuWrhxqo+LE76Lw6V&#10;hPuqofjwuZ6W7AR/2kQ1NAaMPKaTSA1QAadWKky50cwBR0cBpEYI5frTvvB8Tc9oalGNpYByotFW&#10;DGOru0+jRQv4JuzW+/ozc2B5zZFV6NLxtq+oC2snHSB/mRKCYHrWlC9fpZ5nvtt9y275WseR04vv&#10;CqWVae3w2ts4ZJWOnFnpqmAzE+uF3YEECJVF/05zg9vY4QhYhn3tZgXLcYUsnowzBjbVOctZT45L&#10;+iN1QDFJHyfUC8AnCmIj02uxnTfG5L0nAc8BwLaPTi3NbY/w/bwWUGfdWibZN5fxxsLK2ByFwXP5&#10;T3cz5ggAP95sVgFAloTtPLZFXjxUxgbQyuhsIDkPyMMfEjo/AriP9vA7dpMPq5gFgJWFDXh189DH&#10;EMKesfHc3yGDxy2VL1seAoScJk/4XKk/QO5zCpMGw9m6nZFylJjKdSKMJpcraZr+dWIH7iIAW7Yv&#10;3Um0GFagPFIRFi6D0lqKULtU5wscr3lWhs88TvTiKw+DNxHm7gaULgArAwNgBdWjcwAYFnxEqeYh&#10;SvAjWPKxMjUgfqjhNQBUBr17StnVAuW9M/v4eftg9n2Anvxav2Y9VJZlTNADHn949iA/8zA/+wj5&#10;7HF5CtsmAtZEgJsI0yYqq9rATQasKaxn5tZfksICWP6SEhpgvtbnk0LO8j0ws8mDAfAJlPVTWyT9&#10;9m4ZOmqafFxzo3zVgMF2jQ5KMaKaz5qflC9bnEXMoq7Oe1cBBtahCDVY1RkzWxYWroyYVW/4I2k4&#10;8imhNaAFzBVg3orDH0gl6sNVh/OaEXHSdX6I3L8NqKhQ5Dz2kazHfoy0sv0Bypiqn5iKhaWdFNji&#10;Zz7lxQLMPY4Iaiobmr5p2RECUQIq0GtOwU0Yrb3jZiCEpnEmn1a25vvVm2Dqx9oYgcajJSs9/gWT&#10;Um5CIJvKGZNOvkyB4dOjYOFsSFAbgWzBShnXIcVCtV67jdflwnI7t5zvfysDAP//YWG3ZdLkvk75&#10;SJsXkjhRPZmJ+bCfdvtkPjpBCA0Dw8g6/SKbc4ZesrOZmpzmGrqTmVE2Wos9ynEmMCRD1Y3CnEJ+&#10;y2zmzDuLJe3qIkAKq6Yo+x40AM5/vA1vuQJ4E4DdAoAtQD+/vx523s5rsUaSg+c+gIUfEM4/xmX1&#10;BKX58R4Au48Qmvxaw2nqvhpS5wHoHH0cS2U+ofmUeYuYpHEAS+QpwmFyYC0l9TpCSekEYOR8W4we&#10;pToFIMggyhBKl6PeW1WnTeCLLqMXZH/C6H7XuDgBMvXOMjoYACHr2w5h0vBHH4mNCyQ9wL10dANs&#10;CdDIgx+eOQpALdZ9QnlGGfiRMqSWbjQf9TsEQA5we1SeoPg+AtQPqc0qmB8QbhvQ8/qHgNOE4Pp6&#10;Bb3/QUlQwLIxPDE/S/NbQmUjTPFY4DEY9yQgPG2zr4bFgBmGTQawqbrCASxLwZvM7bPwIEkOZYWd&#10;g6HJgwHwEwU+IL6FKeX+uZ2Scf+IDB8+W4rX2CRlG+6Vkk0OkZZwuiMD779t5iNlW1MTxqn2TYcI&#10;071VjQYQtaJ+2/+qlB5wA4a9LzUHwsYDb0sNRK0KALn0oHtSiTpxVZi68tBY6To7QG7ehGkJhbMf&#10;nyHi82cCDgDWhhZY02gqhmkVwFx7kIOyrAEpaVYBlQgTMgNgZWCnL1z1kHzSKwNw0jwdCKHTSnWG&#10;mmFfHdOkIbdqODpkwjQ/AGSue03zXj4LRP8J5po7y7V1jPCeighVluepj63asCNW2RbLol1H7q/d&#10;g92L+qcJob0AfnPDgtcX7cl9i3QZKfumI15lJ94xRolXgCcPk0QqH2DGAwQl/nit1+Y84kO9uxrg&#10;EnpoKGOsjlYY84o3NfPeDsAGOAmdJQkxKnG7ZN1ZKs/i5gLWbQBawcXOCGMWKOMC4JePNtgsrPnv&#10;Fsl7sBExS0PqveaolCxmPGfeZ9YzIlbu4528oeTKAPUVxg0FsObEeSpqqRsL9s/XnuCkbTJ3xRL5&#10;sDnHqvQ8g23ypFTsST24N2DmtmQ3PL0djstXnDRfUk9tYHzOV20pj7Rj9A4m/RJdo3FvMeAOMH+L&#10;Cq0X5zdtyIF5zRcIOAr8NTv54PODJTUGBkaYekDp6CFKtAGZASgLsGnYrIybEEBIq2x8jsc1vIaV&#10;FciaJz8J4PsCWajET2DUJ8GAVO8TFj8NOgrDHmEBVr4vweS1CuJj3GcF87rzgPcC4IV9kwFiMqcx&#10;GtaFZZ8B3mcR5ySF9SwiCBAHSWqk3gZKSlgggD5nQuqnF87C2ohZAPj6cTaOC3slmxnbg4bPkC8p&#10;I5VgsN+3DDUohiOrGKnJN5zeWKo5h8S18pcvOwBiNrdypCLKxGroqNjnppTthxjIJliFBv8amDqq&#10;j8DQMeyRVIGZq5MnV2Ukbee5gXL1ikZmJyTziY88u+dn2E7HJFmjlGA+zWcBcEGqhs3cahTH56wN&#10;LOrG08H+RkRVkAHafK6bV1QkzH0lGJ0frk4+NvmXmIIMqAm5zfWr5U/TFEEIDYA1bXt2eYlk3N7B&#10;NXWe682PFE7NQ7Awf8+LtFjC4BdmIqunDddm4UIuxzc2Oni7Aj0MbDqG1MPsCZ0LdyK9Bmq7/utY&#10;Jk3+q+EzoXQuZ7jmK0vyZj4nbEh9cETSWNoFpCHKC1g06fJswETIyxtp1GXCEn1OAZz1YCeMu5Vc&#10;VpXnbbyR22CpVZIUO4M8eL0Jowv0TSWPzSeEfgGAXzwiZGYVwMQvH2+QHPLlvIeaB+/k+/dJNuyb&#10;DoCzKCHlAd5cZWH+jlwD3P3skqjTysDKxoTxCmxJ2yXb6Xst3moLQstxKd39EEaDYyYPLqs5cCfa&#10;A/H1fgSTfMUZSMVhk2JcjF80PyslmsPK7Qir8UGXwKxQmo6br9qEwTzBLF8uWE5saB0g7UcGin9o&#10;mOw7Hi0HNp0n5MXlhMikgH2sQAa0T8h7H3H7yBfAnT1pTBNPYGIVmLQOa0QmmNQAOOAQwAbQ3Gq5&#10;5zG57GMt+RjVGKAC4ieA3QKusq+Cm/CZ55Nh3mcK4BBYN+QMwPWXNICZykqPCIR9uc9KA7zpEedZ&#10;gJj7CuZkHtdwOvmCP7/rLA4tH7mJip4aT+mO97MPOfD7nMzwUZN98lVj/NAw8acNd8snDXZKMULq&#10;z5pxVGvbs/J113BUfZpGYOEqpCGlusehJ9zAUqnNCw8QrxCyRlALHoWhA1Gryk93OVj9qrSeEkI0&#10;YxFBxpMzknznNPqGtpJq1Ed5yQzx51pzcloTGus1quE0UZo68FRXMSE1zjwtKT7ZKc+5Rl9ynbwy&#10;6RzXLsB9QRT3kuslHybXsNxMNFWjkZmGiTKNxzrzHtHHhSmSdp3rMPEcUZ0/xAH4VaBlI3mVGggL&#10;J9sHFmhJ1i7Dmgmurt5f1ZucJiEbzIWckTym6a5Rod0gfh3QFgN7Hre7jUzHkd0uqLlvemIapggN&#10;Wai7EpZkJxyVtPt8kCwVigrIX/NRi59dWSBJcfNMmKG7YL7WctWcwcqDJTNuEwY/3MJzhMgJmyXn&#10;9lJJvDhRMm8tN8ybT0noFUxe8FDBu4mcdz1gXgeAN/L4BkLmNZJzbx2v4zWE2nrOUdq9fYTzgJUP&#10;QEGczXM5/KwXmv/yN+jf94IPRsPqlzCxpO+QY0fnSoW2q+Xb77BUdj+I2+ow+S1N6d2PoqIekveo&#10;a/6l4Q7KI/vls4aH5YtmgJkSSalWiDNtQs142ZLUOaupN5pVvucVWugieZ0vF+5paszMjUYI+7bf&#10;bWnEVMajm4MlAZVZBar7PoTGAPohJZnHKl6h7Goe/MTkxFaIrbnmIwWzAhLWTVDBy2bVxCBAC4A1&#10;LH4KOBPOw95aCuL5pzynTJt4HgDDvsmEvakwaCoMmhJ6FsY9C1ABbiRAjQym1yTYANZZCuz0cH3s&#10;PCAOJJRWloaJAXFC8DlqxvzcaMDLxpn64LB067+Ywfb72eiO8P8+IB/W2SZ/rbNJ3q+3TT5ouItT&#10;Gw5iM/WjxZD524TSpbktT8pRXFMRupSqDqRcNJixOsNUgab+i7WyOrdVRzAMfvAVaTouXC5Eaip2&#10;As2Fzegu9X9stHqusxGdlCCUgXVgoVl4CHDnmWqG3ur1R2QnGk6rP15Tq0c7KOkilBKZWU0viKy4&#10;+fLQUDR6UzbXqDFf82YtE5mRturZ5/26xwZ6cRHX6zqAqzjwp3xJORM8KC5ewObPn92xDBuek0ks&#10;E4dRod/Qc18093XrUXYIbXcSvanfFyXMUphfeLqNPC2DTvcR4XNm4kPT9aOn/D3X/JfyTfrdw5JG&#10;npenuQRhdT4hccadFfIkZhpAg4UNoxIuqzhFHvIcr7IycM498tonMDA5bS4ATogaLelX55Pr7gS0&#10;2wmbUZ8RrF7Cus8fruVrAMv9V094/YPVhrVfKQMnUYYCuGl390smF1QWZaTsBEQsSk/6QWjtVwH8&#10;0qjSgBdAv2JJOnXM8OVSp9ti3EMHpHTngxytsh8QHqSbZg8HfW+VdxpuYzEqhlDw0yYIM02Y/wzD&#10;luB84FI60E4bGRCvKuEwqvwj5gSU06pMX6w28B4bAQd70Yr4OW6kv7anfDIhQ4YufCSxxwLlISUg&#10;NXfcpbvHgFlzXJPrAmYbwKpSPwLUysaP/WFWWFiB+YTwNZGSjirDKkYlwa5JgFjV5ASArK9Rscp6&#10;XMNlZV/CzpAASQOACk4Fb5qyrg3gDACsSwGcFkXID+umAVrDyKGE1TBvMt+bRIj9+By/++JJDoHk&#10;M0reIymPjku3vsth3qPyNRvcZ40Oyycw8If1ee+Y0vG3Ojs4N/gYAD5LzZ3IBUFQD4crQ/pRvDsA&#10;ppZeuf9Npp3clnJ4oyvS2FAVIFfhvaxBLbjqcI63GR0lxwI0RwUsT0gFbh8FyCowUZ7E+KO5q0nT&#10;jLqsph8FrV6LkAfpmAmjuQY1bNboTk0/eYA37wEp2WPMQarnEEE+53p+jhCq14kq3p56sumIg+kZ&#10;oljAwQEZnKuVdGUJA2ZWEmlqz/k5yeJW82ATRutAiWdRjJTKMaOUnUP8PJNtNMJ1Ma6HdW1gFxWa&#10;DYAzU2xwegAMPXtCazu8VsZ1s6/DwBg50hPZORLxfrJTaSjyHGBmYl1Mv3tQ0u6o60nzDXYzQuJc&#10;GDMpfr6kXF1i7XyqNqs6SJijPbr64Wff1dx2K4y6lZ7pVdRMx1GSmGZKR5oLv9DwhhBaQ+VcWPf5&#10;I4Srx2sNgLPvrWWTWGlKSgrgPMK4DMKazLuAmVpwDuG3hstq4FD2f8mHaAQtFbNgYc2bJfWAJF5f&#10;I98NnC3vN+VgLhrxy3TZjVC1g9lWm+TzljsZk8O5SW2OyyecvPBe05PyWVNO3mOVoNb7ZZuz5LtB&#10;UgLPb4kemDgQskprWQkBpsZIThugplmHM4DqY1Yojlr9Zf970nZpnqzdcIWyEg4o1u2Th0zPrYJY&#10;S0e6HmmJybCxhsJ2jZbarYbQCZSAnmr5h1LOU6yNarZIJsxOIu9V4GooraBNgnkTCakTYegUFakM&#10;8/oBSl0K4EAAHGxEKhWvFLgZ5Lya9z4zt/qc5r/+5nnNkzUffhISLE/4Gep+k0TCRzbkC2wk9bpy&#10;OHorzlQmMvlb02OcVLhfPmywVz6qt5tDz4hemhyX90k/Pm7jxyhe3fzCSD0ou6l6T6N/RdoMyw+8&#10;I2UYbqciVpWhT3BqURtmmmWNIXQvDYuV7SdVOAXAj9nErrNh3yPag4Et34AeXme5+rQE6YBXQ2Hd&#10;rC0AW5rIK93Iie5y763nOiW6e0RpktD5paaERG/PNfLT8pMpI6lP3ypJCYcE6KzxVwhXqXd3AuBF&#10;knVzFdcbustTFbJOw8baAaetrWwGdMrlpTwFY2Bf67xmaWOQHU5r6Gw3DBVq69VGoiIM7QGwEyZb&#10;txaonfzX6fO1GvV5TpfNyumEz2mJeD2f4kMFhK9YzzFxZOF6SrtDGHWH8g1hb77Z5Xazk22TZzeW&#10;ydO4OeYNMeUhVZyp+74CTDmUcDIwb+SS8xbAwHl3V8jTiFGAeCwgVdUZUD/awtrG4nnY94Uy8KM1&#10;UvBkPSr0Wkm7uRhwE1ZTD1YTR8a93WwM5MOUqVSJ1rJRHh+YLmViI2AZUKsizd/J35P9cIOMmzFL&#10;/laXs22bLqOTZiWD7jbi39VQ2p8TC08zrI6Zz+Rv75LHfdb0uHwNm3zZ6KQUU0A38ZFvELeKd2MG&#10;lGn4V7fRTUtBpWm9DmxSD19vg4mP6HdFpJmaJt8vS5Pg/cHy8KR2JWGhxBBxV51apy2Th3FoqUpt&#10;FGqYVXNgzWdhYlMOUralsUDzYwVoEstdHkrS0JqwOUlDZ819Abzmrs8AsgPgdAUwIFXApsLEz5wV&#10;ad03j8PUqkirsKWAToSJE6MD0BYIW3NOSyAlralrCG+HXQWUF+Rb+qZL4br6mrr5l6oXNNT36Ti1&#10;4SPyBQD+khC6WJsAWPiceX3pLjEIh7RkUoYrzfGj5WhwqA54qw2lI0mbHLS9UN1YmDkqY6fcdBL7&#10;JDlm1mPeh+sHJfU2KrAOcgBk5hA71WA8zMu1qMMbdNNWhtWclhRKl0ZgL7i28ojich9sgCR28Ti9&#10;4+qX19RNozMd06Tdbzq9hevvFd9fgGhWkMyo4hQ2Qa6zpPglRIzLCaeJ9p76mVLScwhNNwNzgDx/&#10;T17KVatsq30FJt+1LMoGoC6/hSnr2iYOR412s7IxcrgZ2GLewqUlZd5MQmhn0ob2/epjOnEjDQBn&#10;JCXBanrSnzKwNhJoyHpAUm7vl6RbnHZP7pAPWDRcfkkYnH57jTyNnSfp11CkKRmpl1lBrGycR5kn&#10;4zZi1J11TC0hp729iItjhDyNHMWZVat509Yb8UrBqwLW8weE0JoH87g84U3nzU+7MZcwfIURsp7r&#10;77uznTeWv4MQWvNgrQk/B8iaDysj59olpRdYMy2fNCDmcO/9e+dLsXoz5YNaC+TrpisMeCsPQUnu&#10;hhjVhpC5jR4hSvjH+qyVr3wM03zWnMe4SHWYXekOgRypyWA7BK0qWAark9NVBMTlmf1UDSDXNKHg&#10;A8wKeH45D7fpolyZtv4BfcB4irFH3sIrffsEpg2WNjrcw15pmPgsdWFfcmBKSQrmBMCs6rIC9ymW&#10;Rq3jKgMnER4nIU4lXiB0JoTWpUydhOqchDkjWQUrFGfNg1MwZqQgXqnqrOyq5aMUAJuiIhUrOQKh&#10;Suu/rGfUfY0KDVOnhJ2XlGjq+RgWpOC4RIbvk5bDQqXurOfyWa/7TCRhSgkjZEvTM12+G9FIO9KL&#10;5n7MyT4pHzY6xkZHWY736xse+7xVgBmAUAnlvjKzssrznn3LxI5vf1SHFu8XSnRlwFuX2nAtWLga&#10;B4PX+SlKdh735XM8yHnOlM+uHeG6A3Q6KhiwGf+8VkG0dARBKJFoyPyKzf05VQkVqgqUZTERKZhf&#10;oK3k3V/H9UVKhp/gJcqz5ae3hC9JV+MHbMq1mHFltmTfIfLTQYnkti/x/adBWE9RoZ9dXihpt2Dy&#10;hFNcX2etdlY2AXUn5moXXEowQM0EuKTOrwnJ3ik3BsCmf1jHM1sTKzVXVoFL779mpXRCZ0uZ9qrT&#10;ZndQ40ai1cSvUzfMqBya9jOf3jOqs46mecnulkPyn3EfAN/cSyi6EzYj9IDdFMCvAFTmnVWSfGUp&#10;6vISclhYmPxYUtjtUmBo3lANobNvrwW8yyX3zhxJujRaHocNk5f3VxjB6jnAVfHqxQNlXwu8BQm4&#10;tRIIewB0+s35bACLjUsrnw8q695O3kxKWBrS8EE85418CUhfah6sYTN/s+bCeSYnJg8i7JYUWuJC&#10;F0vdjhPk/eqrpFz7fZwkf476rh/N/j6c2sAtx4V8iTGjZNsARuack3cJnz+i7/ezFgCcxoUS1DmL&#10;czzLtzT1l6MjqbIKM3oEKSCuimlfm9b1wqxLflefJvXa01OkzZLnsms3846PwcKHd5je4NsntFme&#10;5nlqxcY3rX5pZWQELhWztHas+fHTQIDKekoNV/PgZJMPWyqz5roWiJV59Rb2NcC1bs3r1ZRBOK3O&#10;KuO0MkzLMqBW59VZO+QmX7bD7Gfh2AyTKJfAdFfiz8qIuac4JiVBemwUKU7oW7KLloXi6J+mgf+7&#10;CPm67XmilZP0Bx+RDxodYdTOMZo8iGYA8Ze8d9+2pckBoJdjUEIZRMByhNIVqAlX432qOuyxVBqF&#10;sWNkgtQmiqkwMA5mjpJ9J0+xMe8BPIfk0dVD8gwGNqUh0yBDmAvrGcFK0zU26XwaXtSm+5JrQ5lY&#10;qyFGfeZn5FLF0OjvBdHeK7QSBfBL7WjT6ofm0TgC80nP0i5NkYTwCVzD03k9gitz115gzkm9tU0S&#10;YudLKmF02i0EVRTo3CRYGHzkqpWX6y0Xts9J5G9+9tgA2MyTs5djknLY2ETEbgektiM6y5mJ5WVc&#10;C7TW10rnNoBtscoDYHVfaZhtJm/w2oTLKGzah6txPoovLJdG3vns1g55emUT4SueZZitgOdeYrrI&#10;vrdSUq4vk8T45ZJxbSVvLuB+tps3mB2RNzXn4Vazs+UheOXdnicpMT9JQuhg8uElhDVrAb2Cl0W+&#10;+1xBTNj8CjEr//F6QmdC6OvzyEEWGqulCl9Z1JfTbhKa32dzUAZ+gojFJqMilkYAZpyOPZVDc+NX&#10;fGh6RlLqvQ0yfPJU+bTRDkafBjLShVrvD6fJiRXAvmbw3RecQFi8zRk8vqjLuIs+RJD5sMUZTPuE&#10;2W2CsU+GcPEyfkfPxaU+XJHWw7KY9ytQ36yEeb8Otc3aQxMZk5rKnCeGls/KlYFrnov/wXC5w3SL&#10;m8doXsBueQsQ3zmJH1pBbEJpOoTUO01O/FCtltSEE85ZTGwJVYBY1WbCZiNUGcDytbquVMxS04YB&#10;N8u8FhATSqt5Q8HsrQMjVMHM+nUSANb7Wg9OC2OR/8rj83L9ir+MXRkrrafel4a0+TWZliRN56Wa&#10;UTgVTGMH50gBxi9h1y9o6DAAbnoC0J6SL7n/NX3SJVtykmOLAPmk9Xkp2ZnuLYS+0mrswFtedTCd&#10;RziwalNGqjYmTaqpmMWh4GUH0rY5JEYO+2r/9z5JI+J7dHmXJN9Q9VjtkVq/JSqEYY1/QBtgNJVD&#10;G1EWfoGg+VLrvcqy6soj5825t9HYcfNMhKfPK3h18INWS2BgAJx9c4E8iRgujyMmkNpNlIyryyAF&#10;HH/J1M5vbgPUczAfLZT0G2vwITA4kehEAWvOnuZ3qpU3F1U7O+WyDVyrnOQxSRkwu2zLduODmYVl&#10;JnpYM7IyYWY7B34OIO1lRC27RGSLW0aB1rxXQ+lEe2Adjyn7ppP/Zifg89S5UghVGpJkPiAMvrcX&#10;Bt4hj+M3k5NoKKJCgTIswhOlnmfXlkjS1RWSHL8YQG5CBECNpqFebZDPcWyp/zkHMSobNk2BgZ+E&#10;DJRsgPni/nKYWMFL+HwXNr6/BvBuYK1D4CIH5jbtmobn80zOXACAs+9r2L7NWCSzUbFzHm83YbLm&#10;wMq+Kly9JJTWsoFeCBpK64f9koaJecuXwqBHCdtCGTYOq36PUEWj/1ft/Tgy5TRiltaAGQLfFAWa&#10;MFDD6I/x+X7dnrovQtZn9L9+2um8fKntc5xMXwnRqsqAu1Ku7x3qmExb7HtP6lA2Kf8DeR85YmlO&#10;sa8+5JpM25gq0ccD5fYxWgjJiXWQnPYI36PEdJfbBzRAPMC5ZTU/KAtTUiL/1XKRyXvVSWVuFawK&#10;VC0raZjN88rUPPYUQcuE04heRuCCjRXEFtMCZG6T1PustzCzsrGaOlIjlZWxC94JkisxftJ9cgyH&#10;cedy7Ge21MUGWZEDu5ssSeeEwVRjgayDo6o6glRpQKwh8ldscB/ynv0NX3QxgFusGcYYwPwFIfRn&#10;7ZlaqYMA6eL6ttc1KddfDRvYJ0k7KvdnE/xup1Ru8pPUadpPGnRewjD4s3LoDJ1IfJ7pt3fJ48vb&#10;AbBqGpSFEJgUwApOrfWatlP1zBuPAAxMCmUMG+bzhxlRnjX3zb2/iWtGdRh0FoxAL1CQC1CwtclG&#10;XXrPYqfIg5Dh8jB0DOndVEm9vJiocTvgPGkAnHx5FtcfAL4GgO8r4/qhRlPeUuAaHwIpHIyel3we&#10;4GYZFvbkv/Z4Zmfaq5aVrMYHzYWdQwTtLiaaHArVgb3Adeq+Nmht4UrZ1lpW/ptBI0N6QgqJOm+g&#10;YTLMELBbFkyXQc6ZfGOrPLm8BcWZ/xz5xitquy9g4BcwZdq1xeQK8xG01rBTLYOhcU8l0VmkfuYH&#10;lINg1xx80Fk35lAHHkFnyw+SQ2778v5STodcLa8QuvLurgXIlIwIm/NNKUmZea1k3lggz+LnAHaE&#10;LBxbORhE0u4oA6Nwa40P8UJ33+eIaqZ8pGG0qpIqtqlPWp1aJi/fIzOWbZESXc7gx6V5n4ulNDbK&#10;bwHZ1wyp+5R2w0/Jg7+Gjb8l5y0OIxdjDnRxjlP5rH2QfN6OFkLy32JdouWr7jQ60GpYhlywbNdA&#10;qd9puzRpM0e6th8sY7q3lrr12suvv+wnvys2Sj6vuxOBK1k273lAp9JhQKxTOxhXQx58RwfKUR9W&#10;AN9XT7SG0ajTpgmCMpJaIFWFNoyqpSPb06yMa9WF1SKpr0G1Bsz6Gi05ad3YYmU6jfheU44i102C&#10;cdX/bHJgLR9xmxbuTx97kCRd95fh04PM4PXO619ypm+iNB5/XzoB3t7rX3AUSop825fZVpgvGjAK&#10;pzphr3ZoFSOleB9V+i8KZN67zzn47BNY+GPC68870vzxHQ426sFlqJOXIXWp0GKhlKrZR0pXqit1&#10;yxeT1tX/LF0b/04Gdy8ubb7rIZt2ADQYNYNIK+EyDHhFO8/UsEFuqqOTVKgyCjQOPgD8io1Z+8fz&#10;Ab2p9epoYW6zibhyyG3zAG8W11a2sjE++nzqw8YX/QzhizQuIWKSPAqZKo8iJkoKYE2LXyQZ13kt&#10;Ilrqra2SHDuLEHounoflOAm1bInNEwCrsSVH/fhq51UvPoMXc1MTrTOxXZNdrVZd79AMp13XAbWV&#10;/1rrjQD2Gjcs5jXilc2+ysYOiNNh4IyEWzCZHoyt5RjLb6yhagZ/eOKNzfIobjOKs7IutVvTRYSC&#10;TAicemOhPMFhlXFnPWy8VJ4DWEmGgXleGxJyyJOzeU3W1VmE0COJ1HpzfwaAXQaAV8C+qzF5aIi9&#10;VF7cpWz0EEFMDR2E0NmEzynxs/iZKNPkwdkPdwHgXTiydqBUEkIbQwc7sYLXCFeESoA2nzDfdCbx&#10;f3iVvFvSAXr/KZtggwBa3S4waUNrlQCWEbElYJCvCZc/hXH1HOCvGVz3DRfdN+0xa7QJh3EphZD3&#10;luG5Uq0oQzVZJM1a/CTtm7aRHo2ry8SOpWRmp9/JnG7/KTsG/j+Z1v09KVm9s3zQYiOn1FMz5njN&#10;tpPvic+eSKukdPwwDMzcqTP0EjvND1pSMu6sU0aV1rY+9SVbtWArt7Xa/qzHTCugMrOCFgAbpVob&#10;GBTkKoCp+QPwO+BV0UrFLHVbJRkxS3PfQIaH0pxyK0hWbQqQhjQVNGf4ejOOPGk4+6k0mnifY0GT&#10;pcviTGk5J02K9ySEHkB/L+aLmqxK5P1fwq5fYWr5Cl/4R61D5OMWofJesxAWZaSW+6Rmi7lSv1lP&#10;adKgprSqU4L1N+nU6M/yQ4ePZHzf4jJ/dAVZNqOC7FxeU+ZMqCUHds+wRKy7uyGMzfI4Tj9zZVz1&#10;Nqu7Sj9XS0DVDV1Tq1d6q6TCZ60Af064nEVEl0s6ptFf1l3Y8y6hND9H7cFaJREizEx8+U8ip8nj&#10;KIjl0mxASrhMvpt8ZQ2/E9/D7S0w8AxJj+c5SqUZ17dyvdElRadULj4H7Yyzrj+17hJeJ98wh/wV&#10;UqFtt6M7H/YcCOjyaljnA7secAtYjjLtAbAybyJhthGuXkiaKtCqRidEWuUYIwKp8wmzBm9kGp0o&#10;ide2yMPY9eyKG01pSGuzr2BgzVMzby+RJxen8gZQ9L67nlx4AQBX9xUAJkTO5Q3Mu7WUN2ymJMPA&#10;D4N7S2bcVAbiLwPEKwEwy4hcy0yp6QVheT4/Vwijc24vlpS4GeTRK/jwdqA67yaM306NDgbmA8vB&#10;iZVHieCV7sCqjGvkQFij1ktV0LXlUFLpo722XZoN2SXlfgjBgEH+i/r89XeUiNoeMyHf180C5PP2&#10;YfI+F+OX34URasMg7ciPW22XUrBGncY/StM6TaR1rVLSq/5HMqnln2VKi3+X6a3/U1YP+L3smPKF&#10;bJ9YTI4tqCCH5n8rfbo04jymHYa5Wmx6JZ9wsXeecldifGPJc4/JXQNeJnqgQt9T1gW8mgM/JvfV&#10;sTYJBqiWCKU5sKMuKxs7rKrWSYuN9fXe+4kKXAW21oXpMjKdRypowcKWUUMVaUpMUTSiXA+Tc8fP&#10;S/txVzhmlQ4h1PVm89Kkw4Yc2gFR2ynxdFj2Qtosy5Vv+t+ivZLZzkOTpeLQFCn742Mp1vOOFO98&#10;jQF3lxCu6Eji3KhG7RdLxw5d5MdO5WVCt69lap/PZMbAL2XpmIqyemp12Ti3rmxdVBfQNpT965rI&#10;kU1NxWdXK7lwso/cubgMzWWPpJO2JVzZShi9FVsurIsmY52LhSqtUZWGzqRor9QkZIAMgPncX2p1&#10;4t5Wqh+rADDEAIgzuZ91ZwvXjsXQWiF5AUM/CZ8sj6KmU0VRAHNtxsHAV5cSZa7Ba8Amcms7duHp&#10;sDLEE7cQEBOSU5/OSaSFFDdWHqDNQrjVvoDn/N7cpHBT4ckAjIUtzfaEG5uZnfy4kMjlzIV213u9&#10;ZSTNia0Q2qn/Zjx9boXO+gtVwHqq+W+QFYZqDRUPc84DAHx7J1L+Lnl6bRNv5jpC5c2ScZPdTP3K&#10;Ty33VCbgTLg0QxJiCHWVIa9Tu6VxoeCpmjjYCQFozi3tRJoBA48CwL0k7fJkeXFnieTeWgLzIhxo&#10;rzBM/Zyw5yVvfD7hsyBy5aJAJ2H8yLix2HQq5ZHzpgNeLSflEEIrgF/BumrN1BBKQathdR47cpZx&#10;ajHhg8b+CzSkV/j+OIITx4syTudLQuni5L9as/yg+Tly4EDKRSiozddKhTojpFbt9lK7Rn3p3KCM&#10;DG3ziYzv8EeZ0fNdmffjV7Ji+Leydvg3snL4h7Jz2rdyZFkV8dnYRE6sri9HV9SUs1ubyrIJjaRh&#10;p0VSnxy407I8qcWBXs1mZMiBw3doYtDJj8fxGjN/KugMM6h0CgZjbchnH/O1NhI8DToLy/oDTkJf&#10;w8KUijR/dfXtam6crE4tuwEhUUtClJNUgU5UoFLTVQU6xXFYoT6nkPOqcKXmjlfxIXLVP1w6TYrl&#10;qBnOLZqZJvVmJEnzpdnSbEm2NBrPKRbjH0jTpbnSdEWelBhwDyWZkxcoJdXoFyr1+56QZj/ulx7D&#10;N8nIsQtlxuShsnhSU9k8pYLsmVla9i2qLId4P46uaSCH1zaQg2bxHm1oJEfXNZIj6xrLsU0N5cTW&#10;+uK7u4VE+A6Ue5fYsG9sA8C7COu3yZM4wIh9VoUnVaOtMFojLP3MNe9l8wbI+ep11s8fg08WJZ9M&#10;3FPZ93FQcT1lAeCMu4TmMKY1+WWXaap5ED5VHl+cjXYzD6bl9vJMA+A0rvXUG+Th18nBiSzTr8yE&#10;nPi7rmyE1DCZUGLKVsYlRVMdJpuGGy1pZlMnzk5JR2nGH+ISrgrPZfc2FHlaeW2Wtq2UKlzleYQs&#10;q0PJFrM89V++TnyBaMVKBsjawPA0iT+IDgsVgnSmsqrH7GTpqM7JMN7jK2tRBVfLk0sb2YnIa3n+&#10;BW6pvAeExzCw7l4PIiYTqsCaCFkpcTOlQLuLnmh9FwDDrmmEKCnRo+TR+V6SHjuOM7/nwMwLAe9S&#10;wLvMMPBzvM8vlYGNoYO8GLX6Wdw0yby5iNKS5a3OALyZysBECLk2+2pZS905auLQx7IJqzUFMA0N&#10;6ftl7datuKmYgcW5wGX7Mt+5e6gUQ5T6psURKdV4kZSrN1ga1W0hHWsWkx/q/EUGNvmTjG73rqz8&#10;8XPZOYkLcgHh3bL6XJD15eCyOrJ9VjXZObuSHF9XV84A2NMb6smptXXkwMLycmxtI1YnGTVqvNTu&#10;chgQX6FsdVM6jLojR/dcxP98AgamdARoHwYCYCZgGNCe94NJ/WHOAAu83CaHAEJlUGVPrdtqCKy5&#10;rAGz1derz2t5KFkVZpaGysaQwTKPY69MRqhKVuBi1kgjbM67HCyPQ8Nl1FwsjJxb1HAWQtXiPGm9&#10;IlcqMaeq8Yxk6brskTSdnEBNO08aLnkpNX/wlT7d+8ussd1k9fzusn99V/Hf2U3CDnWUmKNtJPxg&#10;UwnaU0/O7Wgofjt4T7Y3Bpx1AWl9ObKhrhxYU41VRw5vrC1HN9aUk5ubyNmdLSRgD993qL2E+/SR&#10;2xFzJPn6ZrNBJwOkh5c2SOpN/RzVg48AhaClQFUBKz9RN2/Aq9EehPNKN+x7bO43VmB/xHxBNGd6&#10;0BFQs9ROSahbAAPnYe99TOiccHmeJMYt4FplESo/iycNvL4csK4zWk/6VXLgS1O51ehyPr7/dWwE&#10;hwEv7bQJx7m+uI8PIYvhElnGGUiZKfkuOa+G0V6g/j0AF+3Lf6uw4uyyVdqlIw2hTeicpEvv2yDG&#10;Ppn65AYA1gFy6qIirgegWXe3YJpAibuxRRLi18rj2JXyKGYt7pQNgBt1mdfkmV1uMf/BWXIvZCz/&#10;8cWAiLCbnDeH/LWArqLnhMnKpJnXFcA/wTp9JSN2vOTdnMXIoQUw8XIYegEbwSKArsIDLEwe/PLh&#10;Gp5fIqmXJvEmInqxYah/OkvNHLf5+ygVvCBEfm5ELIuJtfskVzuV+JD1A9Md9yWCxeRFu+QzjsP8&#10;ph/1yO/PSflWu6Va00nSqmkD6dbiUxn03bsypdcHsnjop7J2SmnZMrumbJ8HaJc2kBNr23ABtpBD&#10;qwn5VtaUPYsVvJVlx6wycmBFVfHZ0lTObGwoZ7bUl2Mrq8rBRVVl79KGspezjb4fuFxKkDcXa4H6&#10;zcZx5tA1QuCzjHYlZAa498l5H5yjeR7m1XlUCQrc8wDwggJQe3R1KQCtHl7nvt5qP68qy8kYOUxJ&#10;SDuJaEYwDIvLSvNdvVXQPosK5faCeS4nFktlbISs2HhTWs3NlsazM6TZgkypPu4hrZWRUqLXdemy&#10;Olf6rEmR+uOeSP15udJkaYH0HblW9syoLGH7W0icf1e5FtRLbpzrK/Fn+8hFwt+wo70k9FAnHGit&#10;JWB3Ezm1rY6c2MZ7AoiPb6kNYBvI8c3N5Oh2ntsJeHc3l3N728r5g23lwtFOEnm2v9yKmiVPr1L/&#10;v7UF4G6RxxBGIlHfc3zwxsBhA7iAFtV8BKxX5MAvIQltlnmpouvtTRDMAsJmUra7y/ERLCZ6Q4Ai&#10;B34JSxZwXTzD/vskGsa9puXPhUR4syUVwkm7OgcAL4NpV/AzdkoqIXMy115q3GRYGJE2DpH25gEY&#10;l2EDgDWHklaOevIJzY03H4dWTmIUdXSNeK1G/3/Kvs4AAAAPgL2NDM59A2qtB9vWSQvAFgNrGJ1O&#10;KSkdQKc9ieSi1yRfZXtyTVwsWffYCWG6ZN7IJ+xKjy6tlIcxKylu6xtMnfYBoTShbjbhcgoMfO/C&#10;aEmInsUbRWkHG1syhfGXd5dSFkKgujOP3Hi6pFwcwwXbU1KjRsHAMwHxTHl+ZwEAns9uCegJp3Pv&#10;wsT3VwHW1TyHC4Y3MQ0l2tgt2TQy2Fg0JMrSiRwavihoVaHmb85BYMshhDYANpMpqSlSevph9Eop&#10;1o4mhm5rpV67ftK3Q12ZO+BzWTfmfcBaXHYvLid7VtSAIeoB0hqyb3kNDi+rJftWNZCja+vJ0fV1&#10;5eB62Jcw8MCq2rJvSXVAXFEOLAbAm+vLWcDrs6mOnN7SQPYtriQbJlaAWebK8pUbpXLTKbD8TCnV&#10;Zo8MpNEh1O8aJaCzcp/Jj4aBg/wAsB+9vPTiwrhPTfirADxPeEx3kIIUNk1SNjYqshUGqznDAFu9&#10;zOp35vWpdBY90+6iqAuSGh0iaZ4Vbu5nx4YyszxStu2+Id2X50hnTBotluVIw7lZUp5Rr2XoFmo4&#10;KU3arCuQzuuUlVOl3TqRlkvyZdKszXLRh3LLjXWSRMXhbuRMuRr4k8Sd/ZHHf5CoU70l/GgHCT/S&#10;EiC3ksB9zcRvb1M5u6eBnNlRT/wA7Nk9zeXM7mY8116CD7SRkCPfScixjhJ2qofEBo6UO1GzEUqX&#10;Ad6NsPBWWJJc9SJVjLtUNVCPVUW2yoT0lOumrbPTtHsNwfQlaVP69bXmWsygZKn95xkAWRk56za6&#10;Dapx3n1+ZsxsUr4Fkohmk3hlISyMykxXXSogTYOA0q5RWblOA0f8aoxHU/l5kyTzGmaOuPU8xmAK&#10;BltkUY7KYTPJ1eERKNHZKpzBxNkJZ2HgdEJoS8wquozR403AtgCs+ay3mcF4nO36r8f3bDOvCaGf&#10;KgPn43/OQqU9Z9kQlX3xKGcBzkwAnArTJcHAiVcJOwDwveil3K6CYdfxphIua45BDpyKFe1B6Gh5&#10;cGGccV4VMG3SqHqxE+UV9V4FaTaMm3JpDOzTSRIjBlBKojcYAOfdnotTaz7fB5AJlXNuLbLFLIQI&#10;mPnZpQm8wQCdDyqX0lQGYVIGjqxsPhDTTsiHl8uGofW+LMIjk5cgajzX2iC2zqRbm2Ut5+zOmP69&#10;LJzWQFZPK0d+VhW2rCwn19eU46zDKyvK3hVVZB8528HlsOgqwAxQjxAWn9rYwADz+NZ6MElTWKWF&#10;HNnYWPajnB5cWk1ObqhF3lsfBtaQsClhdU3ZOLG8bJvTUdYtmy21246S5j1HSYOeC5gFdUuGrkiW&#10;SN8401Wk5aInhM2PggJQ52FfQJoE66YAwpSIC7Cu3iqYVXjSx4MBMLbHyBBz/5nxNWtYHErLYIgB&#10;cGpUuKRHR0paTARz9yMkPSaMr0M554uv4y7J7j3Xpf2sVGmx+KW0WpwrjWdlSuO5OVJ7Zp7UXUDJ&#10;aPFzabD8lfTYBMDX5Ui39QW8Jls27fM3GoN276iZXyOz2yHTJd5vkMT69paLZ3pJ9MnOALg1YXVr&#10;OQ94g/c3lnP76osfYbIfwPXd2xDWbS7n97cH5O0BfTeJONNTov0HSPz5cXI/aq4xBaXcxAMAgJOu&#10;rDfXnW7YpnkBFVkFI+NtNrkvAhaCqpmhxtTTFLzLz+Kmk3Lp9bYQRgWU1wEwjkDd/NNurEa0oq31&#10;8lLSQZyB+PiTAPzTWA2TZ1PvXUy0t05SET2T4lYbcSslfjJsPJdrHEDjhch4cBKD0ymuMRhYlWiu&#10;QxVXczSUZvhiRvJDw8AWiVrLCamdDiTrMQvgDqhNDpxBTltYgbaNHE7jgmFfXsPKAMAZ2ClTn6TQ&#10;QO1jzZVSdwlmiqz7mwlBaFZgJ0xUAYv4/wEK4b2YZfLwIpM18D5n43FWg0YWgEsjhH4UPlpuBw81&#10;HUovCG3yyIGT6P/NuzkPxRmx6hamjNgJhI49aGoYIFnXpshzAPwSds65OZcQezZv+CzjjslB4Moj&#10;BFJAJ8dOMjuh2i3zAbAW6dPuYONk4oc6sXIweeTAzjlsOmapecQ4cyx7ZSbh0/1Iztg91V38djUA&#10;kAra2gCNvBVmPb62uhxZXVmOrKkCcFlrasgh8rWjAPH0xvriv51Qb09LGLWFnN3XTs7s6SQnd7aT&#10;QxsaA/LqcmpzdfLgWuKzrbEE7OK1rJ3zasqSUWVk65IBgHcKze5zpVHfHdJ0xFWpMzVThq14KpcD&#10;Lhml+BGC1SPy3SeAN1FXqHqTAW9ECAAFwPTsaiitoLbCYEAKYBXQCuA0HkuLirDyW5TltJhQzgIL&#10;Z0WxAC33X8SHY1KIlbW77kjnJZnSasVLabvqubRDYa47I0tarcyXxsvzpeb8LKk7P1s6rH8lC06/&#10;lNHrkqXVuGvSaHikhFAzliy1Neq1Qp2Uz+BB9AJC6VFyJWCIxAf8KJd8ekrk8U4Scay9hB1sIaGs&#10;oP3NAHFTCdjXkveP+wD3wrHuEnW6h1zyI/w+N1Dizo+SG+FTqHQskISrEASbbgYATlbt5eJyNgu8&#10;8aYGTPmGkFVTKWVd7Wp7yeb9AtLJ5nNOAnB6Leo1mQkLp1MRSbuGS/AO1/Tt9ZLIz3+KWSMpbimg&#10;XWgErCQ0lqeXJhoSyrgBY8PiaddIHUkbn16czoZABMhziXxfCl6IzLs6r4u5XTi21M6bqwMWAbCW&#10;OLMoVWUlxbvA6xip7GmvzsCNIg4tZWUY2HFhuR1Y9pQOd/eRsi9hcyogTqP+++zxQ8nQRmVyRjWF&#10;q/VM2SwD6f3ZjU3kJNTjLq+1ABy9Qh5G8wZoyeg2CjPKcSY7nUrtTyLHyM1zgwDyDJiQuIs+0owb&#10;7ICXx8ure0th03mUj5Dug3rgPe0vudenMfxvKkaO2QBVdz9k/GvkIZo/w+qqZOdRRkqKncwbOcXk&#10;xvnk1Ln3NYSGZR/sMkDNYxfWySC5CmLC6Fw+3DzjfbUBzId3O2ychJ7sKX77W4nvtiZyZnNdQt8a&#10;sGZN8d0C+DbVklOb6soJwuCTsOkp8rYzWxrBGq0kYG8rCeaiCzncUS4c7CgBBzpyIXaVo9u+k0Ns&#10;AqcRZc7w+rPkdYF7W/O6LnJ6c0vZPLu8bJxWScYP7y7l26/h7KBwafzTI+qsWbidMmXi6qdyLzgW&#10;wKJCoxQnhgYTOgPWEJ1RBXDDALCCVlmYkFodU+mExmlR581KtbuKlIFTo2DZqBCY9jyHZRAmX4SF&#10;AXDqxSh5eTWK9/sitd570gWFuevmAunGANBOm7jdWCDfrS6QjtxvtvqlVJ2bK23XFshwso+hi4Ok&#10;X7/B0qVDN1myEDcSPcF6yoYOhcvVIQ/4A57ErpA7oVPketBwuRo0UC7795FoGDXqTA+JPAWQj8O0&#10;x8iLj7RjtZbAo20l6GQXCSfsvqSgDx4lV4nablHSuR/DNUTjwNNr5KBEeOk38RgApoTLyyQJwtCa&#10;fgHN+nmAJVfHLaGJKPuqY+85ZJF5C8aMmUHOinsK5s2g8pF+YwnW25U4u9YCyCVcR4TL5L7JV5aR&#10;Ci6UBELnFNTnZ1Q60gG+uq7S+P2pVzYTOq+BgSfT/jqWWjAMHE9+TE6eQYNFNm2FOYzcycZkkqMD&#10;JmD/TExGWUwozUkgVXmWbabbvEam9oknbyozFeoHdn+jhtWe9kHAm/mU0JrbNCNiwcAPrxMWUPs1&#10;M5fJIWGxbArgmXe3Iulvph63jjxhHbkIOXD0KnkQqbsXbVY3yE0QnTJ5o1LjZzK9YbRc8+8rtwJp&#10;2r+uZSRtFUT0onSUc43G/1szOQN8IuNhusM2vXhsEqw8RV4SWj+HpbNg3zRAnHFdBbBFMPFc3Fuz&#10;JDlmLB1M443hQ7uW1EiSRXSgrqzn5B9aMspBnVb1O4fdOJf7uglprVAFtYy7DJvjg40+20+Cj7Yn&#10;/2pFGNcKxbSJBO9rIudhheC95GWUMs7tQYDhucB9XGz72kjAIb3wOpHbdWED6CHnj3WW84e/k6CD&#10;gHT3d3J8UyM5TR0zgDpmgP7cA4SOfI//3u/In2vL3kXVZBuCWLe+I5g5fYGDvFKl5dx0ab0kRxrP&#10;yZDFWx/hxQ0DvFo+IvcNOc/CGQWQU2guSNUw2TQbWCsNRtZcVlv/0hXIKlCpnzn6gmQSLmcQOmdE&#10;RxgA55DvvroWLffDr8msDfelM33K3ekT6QRo26/Nl9ZrCqQNqyOPdWGWYPt1r6ThSnLilS+l85CN&#10;MqF/Ldk9r4IcW9FQrgWiQcC6wnC5fCZE5tHyl36HPJEQ91HMfELpsQB4sFw59yMg7i8Xz/4gMQrk&#10;050Ik7tK6IkuEnK8owSf6CyhPt3lYsBAA97rYZNRnmeYfPrBxTmUjRCVCHmf3bR0ljRAnHB5pSQj&#10;bGl5UHuBc2G6PKLEl9qxhldAhdQcKhepXHNPLhLuxqMcazRHiTIDNVpbUtNvUkEBvEmUg9JuraJM&#10;RDgcR/UkHgWaiDHx0jQqKVOstA/GTsP38JSN4yn6yzMIRM0c6ZiUnsVtYHOhxZaJIdmPDhH9KYAB&#10;MgDWmrAOc8xmo8tJTgTA2tzgZWCrbVf1KCt8dkY4m7nsVg783Fsysr/RqvPa/mcTPvNDTOgM+yp4&#10;uU15EA2A7aFwmv/CdNl4SJWBk/GAJsavQlhYLY8Jnx9ELZd74eTBMSjP/EczcVBl8kal8x9PjBkv&#10;NwP7S7xvPyPT5+KGUYk/A1AmRQ2VnOuTJfvKOADcg7yvO4fDjTMs/PzGbFNSyrg6nTdJF2CGuXNu&#10;zAPEqIXsgI/Df4LxMXwA0v+Prf8Aj/JMtv1R33vO+d//PmeH2RPt8TiOc0444gw2wTninHPExhFs&#10;wAHnHMBgG4wTBpNzDkJZQiBAsdXqrG5JndTKhLq/9X4txrP3mXm+R1Ijyerub71VtWrVql7S6E6k&#10;lN1yW+A0dpdSKECr4e0+ovAumeTR5Bc7reicgl30l0+w6rVPWjkpXunim6100Q1WtuhGPo6yYiJE&#10;8YIbqM1utM3zR1mBA+KNPH6nlS0lLVzxIDfjw1ZBFC9fdjeP32oFC26xVbSQVs6kzpvDgQCbWrjo&#10;NgB+O+TMfQgUaDtNo+4jBX9/wlC74tbPUDql7Kape+ymKX12C9fVH+ds5twwQC0BtAXWWlZMulyM&#10;WoqrTCN+0itDUBFdlSqLqEqRPruoS5qdrVJ9y78pIvN5B1dua7H115azXK/aClf6SYNTdj2gFFBv&#10;B7DXkSpfyzVqGheTm7dO32v3YqryMOXt7ZNzds/Db9lHT5xkq76+lMPsdrKKh6y5iu4Ag/Yme1cM&#10;3bppo0gbnPFJncd9AavbVDaBSPwMIH7Ctm98wrau51r3KNH4ISsjXS6jhCkjxa5YfR/lw1NWV0LG&#10;hpCiGeCGqt+3CNG3BcVTKxEzwxhqFkY53UQGyL0ndZSm3aSwU63bR5diN3PjuyJoB2hl9jAQk+Qe&#10;jG19nojKUILuIdLoLFLcLLqENqXmADhL1tjRDNgBcKqGgwJAtwLOOLqEZM2bTjbZXsOBUYN0mCCl&#10;1DpF2ZepRdDRwN8GgZusw+OcfnAOtZY2hDgAUwd36oqg8KKl1NXetM9y9p9AnF/Z6zQZDsSycPYm&#10;AvMp9H9Pn/8bgMVAu+irAYYeS4ZK+I8inSQddQMCvBjdpChZSKr2Bor+nZNpIZE6k0IHKj+zQMUX&#10;Fq36AgBDLnDCdRAtM6isWreNswBpVN3KB60ZdjLJiyOnyV1E4Wj5aF6IFwDsBOq9exAx3Ekr4xWi&#10;7ptE27cZbpjEi/62uzJ173K9j/xSQIZggPiKVLxMDfMlrPe3Lr1Xv68XBYxUWH1cvVjT9gDiHglM&#10;VBfxtRwt+wHxLkkwyShaYRj9pGq1Bc9CujxgVcvvdmAuo4VRvvRWq1hyPYC+mutm0uAbrJRoXb7s&#10;Hqta+YhVr3nctq95mBrvYata/ShAfsDKFt9Nin2j63duhF0tAtBFCwAw0bqCaL1x7q0264tLbMkP&#10;N9oy0uw3nhlu1z483279qNvu+Epg4vp2j93/Zc5WrQiS7pYB3HJr1UVUbiMCC9QOrBBUrtZ1H0vd&#10;1wKwS6e3CsDUxlw920tsDynzzk0N9tmMmD38aZfdRTVz50xFWYBK+nwbzLNAextzJ/r8Dq57mQS9&#10;/sNWe/CB5+yrMUfDE1xi6+fezPO7nR7tYxamhJIDhYzfdjNu2EME7gLAHbhWpAFaW91UC1W9Z03F&#10;46yxkEhc8Izt2PQMQH7Ktq1/kuznEYg7SK71kF1E6JrCMeZjAiiwA0EFUTdKehsjrU1w0Lb7JhMl&#10;AVoTPWA+ttLWSTJU3wu3IXtYkVF9dDb6IzwWQr2Hok+CjbatrzGY8CQH/uuUdbSPRGCR+mbRN0cq&#10;3kBVRVYnlRbcjdLoth0w0Qg44vArbZCtEmxkaUGlUGK11xKBt38C6OUgQwrt0mvuefWIaxRpV4EZ&#10;XGecQyqtJcZbJflUVJZnWy5R5fnPMT743wD8m/Fez0jSI7r22xdtfxO2xUK7x/PtI310Ag4H4t0w&#10;0R1I19Z6Ps6kol1Eq27pl8Nie2dAHlCD7PwKAH/JG/Qp4NX1pUVIo5WCZOmxdTSKxHoLwgqGufBJ&#10;q1t1j9WveRKN6bsOdBZnYmnnqwjHH2eh4ThSxfsQL9xObZwHMBG4iysn8NaKDWQqhKZ6lr5clo/R&#10;8ucsyAxxFoJBqZPqH8nl5Hckd0H1gnudGobHnJ8WoEWl5fYrQXApGmsqJYMiRzVPgBunofgFepnc&#10;XESHrbQwqkjvtiwZBflyoyNgKvi8nLSvksixY+3jVrsOomU91wZuzPUvEEFesup1Y6xo8YOoiG50&#10;KXkhPdCihXdC0NxplasfInV82BZMH2q/fAURNvcuWzp1sI15aIidO/J1u/yBdTb8NZZaT+m1BwDS&#10;mJk9EDmc2vRrE6UAFxCLxGoXgInGqnEVhZN87qXSHLoAtgPSSnWxrt07+ffq7TZ/fsQe+iJnV8Ey&#10;66C4j99/FxH2nh/32t0/0B7iemAWYEakdh+17v3827UT/XbLbffZ5BeOtbXU86soL9bNuZnM4i4r&#10;Xv6sRRD4yx9cc7m7mctVOq3II628VFOZ5h8ZN51sQVJhX/FLgPhZovGzVrfpMQiux3nNHicaPwh4&#10;H3PgbWT6p7lqkkU55BMNU2hNYQxB7ZkgArfT9lH6LAAr9W3ncFBarYxrD/O8XXAgndIWMIzQ1Syy&#10;6iMXSFoqx1uo8FFqVwl/eEyk1HZY7S0AG5GRflcXbSSZTKSYYU/t/JQ6mLSd9LnVRWCxzcz/knUm&#10;EXG0qfYG2MnqcdyPlHaMGoqJjm+nvRpcDRNNFGZaT15tPW5ziEDMocbV2bKRsrUTkwxF2bxphusK&#10;5Tmp32A0q8dp9e4D8ACQ9wH6Nz3grFJnJ6P06t9UvM2SzfJxVhRT64UoJgCLhaYl097wDQz0NKj8&#10;L4m6nyA/+4QUmjS6gnSnWhT9Fw7A6ZpJjGO9bIHix61+7b22E1D4i8Y658p+Xmgx0PHSR7jxnkEW&#10;eD+a31G0mMahj55Ias0gNdNJYqCT1C8piK4kp2J6Oyci5EJr+RhO1qcdxd+rmkd1MKexyCqZu/di&#10;MyuCowc1Tj+Rdw8ntCKwdiuJ5FCrQWl1N3PJWdIgtQ6CW96whhJqdm6mOiJE7dqHbQfRdVsezFUr&#10;74SMoVajPVKLwKAO8NZufI6bkrSv9A3qtnfMRzTfuvFlK1j4MKmmUuc7rWSJrtthvB+yKiLORqLy&#10;7CkjbPGPpKLUzb9+ebENuWSw/e7YW+2PZzzOtr/PbOgjhXbVa1H7fGYHr2EztWypi77tRFpHapXC&#10;OFeUk1rTF0ao0S4Aq+9LP7gdXXMHBnW7dpby2m+zD2aionq/z0Z+sddumLYbDXO/Xfd5v9341W67&#10;lbr3Turfu0mbsbeym0ipb34/brc+O9ceuuVq+wrwrv5JumR6tbOusc0QdQXz7qXN8zIGc/RcAa6b&#10;y5UjI5JGeUNJp9wZRkZIRyBDrzUBuxsiLW4qeYH3/xnzEY3rlZWR9ewsUN37jDWWkalRYiltbhGh&#10;BEeRJIq34z2VRAmVJmgIZDmIp6yPaFhP2gr4ugHfbljfriBMsJ+vmV6TClCEVYb6N8qhEC55jHuO&#10;MoyImWJQPwUrHS7CBYb7qFM/1zyTVhIBhWif5rBI7vzQaaHb0Nsna17nMQYXKA3bmX1PkHG2QZ62&#10;b+U+pj5WKp6s5W9kqCfrpxeM9W0nmWsXabMDLxmhq4MBtVjqTlYTZd2Qv7Li/FSg0mUugfa3kVlf&#10;OyXWP0XhfOuoM6/AUvQdiMAdTsDBlF2sxdqbyON5A5SOOiKIAQSlnB3UsK31ir5fIeIAwNs+Bbwf&#10;wjp+as3l7wLgDyj21Sj/xI38yTI2CNAa1j1gO0hNG2Aa26pERGloYbK1Vj6NWOEuS5cKwDdTsz0P&#10;qfUqe8JJo+tJm4niSYYc2unJKR0ScdWGf1ZL6bP0l58ivf7E2aP0UQP3Cry8YBJteDUw9TCg7VPq&#10;LBM9vsetbHFOHvQKqcX1s51MSmW4SVpJ2yJbqb8YI2suJe2DgGmgDVK7/jHS5QcQJtxPmv2gEynU&#10;b1A0ecEaS3h+lW9x431AvfYp0tJPUA59ZFvWTbBNCx6AbaUHuoyIRfQuW8UBoLRxzVO29PubbdYU&#10;1FoAonT57fbs09fa70662f7z+Jvsf//1Kvs/h91hB184wQbfttje/ChIahm1XC0tJgAch4luqyjl&#10;EIPooiZug5VuoyZulRILwUcWJrpvR7mVrm2w0V+1o1veZdd8scdGfNhrwz8CyKTrI5ntvYLPsQKj&#10;PWR2I9ttrng9Yjc++q09ctM1NvaOY+zbiWdQy19ry3++AhZ+CITetVay8AFaPo/Ro0UJhx55D/7f&#10;LoVmqEC7qHowOVfKKBDLZLAT7bxS3jiRLbTlTe6VlywA++8DWI2lE9zr10id7Hev4UcWAexxMrgk&#10;AM6g7EvR5kk2fgVJhHYZB4wcV5Z+cCuCCtWsXQwm9GuABQJTAwpdSG/VKhLocgSSUPHzFip5iHtR&#10;xNPr3Huvwp1M4DFIVdLynPQDHDJpSql2FFgpAkIHn6dpJaUAcIYglKuXAweHys6vuZ+pebfqXnyF&#10;fxOAqafJDJI1khPTLoqu5YLIArwSFXWpDyzwhiSvJI1u8ztBxz4fOmewge4iD+ABzYYXoR2J9Q/L&#10;WIfu3/Z+f/O56l8RWVnCezIa5nSDBtcANBFYrRjXB2ZMsEM1MPR9nPQ5Vv05NfDH3PDvWaCcj+Xv&#10;E5Gh4HdCFEC9pyj+xeRFyl6wpo2PWC0N/RoIn3AhPTTA0o1cMlv3pgUAbnvx7bgx3kKUecr1hbt4&#10;vLuB+hcSSyeder6tVRNQdb0IQ8ubsvlJ8xc8yc+TQjOk3ae1K6p76QdqU6GY6H5EG24AQyB2Lpj4&#10;UbtaGIWOQExfuh/JnXtu3BiaYW5Tes5hEax6HWBSjwnIpH+1ispEjIYCUj1F3MLX6FFOssC2jwDt&#10;Z/QpSflwukw2fEvayI7esi8A7EtWTl28ZdUDtE8esHKY12oInB0bnyYiPwSAR9rCmcgGlz1g7795&#10;hx1y5p129PnP2hFnPWP/fvyD9i8n3GX/Puh+O2zI53br01tsw5oWokiNI7RaSalVEydIn9sVmYm+&#10;muvNbSuBad5i8xc32ahPcjbsYwgqwHvDx7sBcJ8Nf6+Xr/vsuq9oEX1mSCY7bRjWrVc+9q3dd/vt&#10;9vq9R9s3Lx5uCz691JbPvM5WoiaT/HHDL1da0Xx4gGWPWMFSWj3FH3Bv5HcLscVgF7uxeuLYyiC9&#10;7Ua4ICbWW/v6C2XXTBhk3EepaVsYbomQJgdFVHEFtrzFa41iT6SVWjikzO0wwhkyPbVg0vRxk/xs&#10;Ct4l62rgr/lcJOoUB+puuA9nMkFgyaFx7qbNKLIzo9qVVLy54AkLbrrX2pHrJrZwEQCaqMHDlZRq&#10;dFREymb53WnUVyKvshzknbSZXLRG/OHaT5hTtEtIQtelVWot7o927tEUWgQnteTeaXddGQ4R1r9I&#10;uKE6WFcOdrxDAIYQzoXoCce3eR5ZLo3+hx+7ou0/RWCXIQvAvwGpdv3uS6UHhvjzEdhjodUL3m2t&#10;IT8vGv8xARhRhCKYCKxOorBUTe2kDDGUK9HqzwDwh7wZ7wPej+mrfkRdgbE7aXQaosBFYFIWAdhP&#10;3VO38i7bRv+vfi3CDmphTRP1EIXDhfczvH6FA3Ci9Cn3wuSIwF2NnH4QWmnqkNat4wEummlS50jp&#10;MxbijQmQfqU4CHroL0sgogjsNhTKIpS0ql8eRW60EAEHH7URQjOjA6NmcvNQNO5v0VyoVGb0GFm0&#10;liR7iHMaS9guZU6YGyxA9PBX0t7g9FZ7I7TlQwtzgMVgWxOQKelGDjcUaq5PztB3iNbC9s3vQtA8&#10;b1XcMFtJt7dR820jLd++nrSc3ujyn2+wWZOvsY2L7rVZDDqcfv4tduigp+ywwWPtX8941v7f05+w&#10;fz3lIfvdaU/Y7894xy7EJXPRvIB11NS4ujdOKp0gGisSS4nVVb3Z4pU7bcassN32UZddDUCv+2SX&#10;Xf8pAKbuvUnklBhmPr/+U7TOL5bYqPsn2tMPjLA3Hj/bvnr5bFpcCFo0RTUDhRnillU/DkOfTC0/&#10;/1YrW3YvwwVPWcly0mBIyx4G3LU/SHt55RXexdd9LRj4A2KtfdVida21cSOo9N3TMMlt1IwSTbTw&#10;2kbc9SGv4Sc4u+gQJE3FEDGrdiV8y0ALJtsM80zanAW8ncyXdyjdJQtME0HlsLGb97ZD2gNal93I&#10;dHO8fx21iqCfmx9RSHD9HWQtTzAq+BwH//PWSMsqSRnXye/NNPB7aiT7RcDBYyrv5LnWIdIU8EpK&#10;mZUWGna6bce3tJ1Ir2Ghk3A16R1EYIhVpe5pRCUJANwRXe800R2OecZ+mftRDLSir4wwci3qB/e6&#10;TZ+qcf97S8mzuxp43NXAv02jvYH9gcEFyKsEv0wkFo9JRqlQ3hr0U3vohUf/LHcBsbr0UbvoBWeZ&#10;+20jnYhuJyWq+pDT9APSog+suUwRGDKr8gPGsaDdYRJTUrTQEI9VvmTNIrLWUT8uG2Xbl9zPqfiS&#10;O9168YXW6di44nJM3G5ANvgEgwryIYJ0IAJ3wzhnAXN7tQivlwAvb0Lx0xbY+DDX45yE7zmjMrWR&#10;1Dbq5cTvFYBVA+cH++Vc2c+1Sy6EWuviZkXl4+VJ70RwSbXTg1NIjpnQNKlYCgJEtVcbEV5gjjGd&#10;EuVmi3I4xUiT43pD60idEBWkm2ZQR2HnI92rSD/+uyn6oc1V06y64C2APMFqClAmbXqOmm80bPAz&#10;rvYrg8Ge9+3NKLhoPc27x0ZefYf923EP2l/PecEOOGec/fXMl+3AM16w/zh9tP3u1NH2p9NesZMx&#10;m//+xzpO/p1OGx1H3JGQKquynLS2zsZPbaWn3G83kBKrHXQvvdzbIKSuo7a99cus3fXWVrvnhZ/t&#10;0UdG28sPD7HJY8+1Xz6+mNbWcCLu9aTMyD6/pT7XJNWPI2zDnJtgntX3vpNWz+Owxs+STTxvTVX0&#10;WZENeovFiMCM9XWjBdaakT4+9nITywp2N2ZzGiDpRnueI3vL0GJMNeKZJsaXUishQENItYqYArxp&#10;RV64jE7uPdWPXbyPXpo7zUW6DoQZSqMlrMgRmdUq6kdn36l/92lnEVGUlDdFHdsKgOtW3WbN627G&#10;YeNRi1HK+dbcTVfkUX6WiM6hoHl1MdFt1N5JDhRNGOnn3cD+DgWPd/heZMFkWIlqTd59QB081pFY&#10;WeaCs3UIkTg8MvSo29FEZ0IAGIeODkqInBRYYqN5DuIEOiGFc1GY6mSGaKu1vZq/B48D0ubfZMsD&#10;j+3nwOq+6Te18D4LHbHPAzWwesD9lgbAbcEGayOFVsjXugkHCieG4MXlTdBN3QKAo1shsCo/pqaB&#10;xOLyl9K8LwewW0mdt/FiAOJ2CIMWjNuDJRAX6++y7ctvsmr6pfWrHsE0TIyz9Kkf8vU1Vrf0YsQc&#10;DwHg8dR7r3s9X5hojW6pj9dSztxwyRhYxcc5We+zALVpClCpPpeTZa+Wn4l04292Rt1KqbUHZ18N&#10;LMIDMQffp80Q3syolonj2uBaTDIjQLDCMEYnXlzqDWZ1unLSpxSZiSBpTn+9WepJCrgd6GlzaLBV&#10;83XTj+zRaBptjc4YKzjq8bsqmwwx9p7Vl7xqDUUvWT0Ko8ZieqOQKDvpj6+b/4jN+462zNLH7K57&#10;77d/OfZ++8+znrSDL5lgB53/ph1w7gTb/4IJdsDgV+2As18GyOMwTP/BViyqsc7tZYg1NlgLUXjJ&#10;AurdaZ12I+2h+2n/6Hrwp3675eO4XY4N7MPPzbDXXnjWvhg3wma8frr9OGmQ/frZhYD2SnrSN6Dr&#10;Brgzr0B1xkgfU1SrUJRtYCpok/rfi2+jX0u/G9a9Yu1oeri8D/Q++xPe3l2RWNqQoDaShtqlyJKo&#10;ow9Saw8qqV0S+OtGph7WAdmBmYNe1yyCnzTpcgowJfU608rJkm7n6BZ4QylygNH+K0Vw3g8IrA6R&#10;joBYpFIHP6vyp4/MS2yyMjq1L9OAqo3+cYwVKNuWDmPROdldEcYAGx6wmuXXkM2R4fG70jDbreoz&#10;c78m6AmLhe6A+HLln6IvzLXUhDk6HenaKURfJpW4n1u3vQyAXwHkGiskXee+yJF5pesAsF8DDRup&#10;geECSJs1jaS+sJjonECMNW5nW8zNBgubjjjO6zJcd0jc1MDXfNyXQutBRdmB/u/AN+mHBeJs3AOz&#10;QJxoqoa2/8XVIK4HrA0J7saWFpp+GSSD+mEx6t8whE2w/CMLlX0Iy/gu5MQkovJ7nFYfuigsW84W&#10;iINwKT2+DbC3pGHbEElUL7/PmtDLtlLbaqwwXEyLZfYpTCXdw3QS6cnOCdaF2KPT9x4vzCR+lwD8&#10;ggWLRlsz42p+2g8+eoetnJryN1KfuhczeAHYayN5aix5eGmcUP3fvawlVd27S7OibmZUKTRKHi4n&#10;gufftbq0T4MQtJ66XNlAdOWmy3IDZbjhsrJi4etO2M+cAy/Rghqnmzeql3aGiJx+ok4vN26KtTPh&#10;6pkWoD8e2EqWUglTTfrtr3gdYI8FzM9YOQfZwpnogJc9Zi+8/ID94YRH7T9PftIOu3ScHXzZW/a3&#10;oe/ZIZd9bAcP+dAOueQ9dvG+b/uf/bE98swKNh/WUJ5st28WJe0RZI8PEW0fmdppN7/RYMOf3sSW&#10;ia/sf5/0uA0bdoOtpG21efqltvmnYdSzI2016fvKn65nIugaW8ec7pqfrrFVP18J43yFrfvlRiLv&#10;KNs07ybbhACllPp9y9pHGe17AvZ5NGXBeEsg4Ndiay0Z0yUWugsCSyt3up03MkP2Ml93WwH5nENN&#10;+5nlWZajo5HDz6yTkqWD8ifDlXUps6xyiLxS/8kBhqkezdbKxTSH4i7Ha5/jvc4SgdPUrYrGXfys&#10;AzBtpwzAleFhG0MuCcYBI5CllQvPs8ZVZHdo7esAb8PaWwCdWp1wFqTOMd6XKOOKrVjFyvpJxJaI&#10;0dQOOh8QX+oDd+kAh/WObiUbgxtpE4DRK6QgsTJEa2UCOdjs9np02g0QWJhgdKofLCbe9YK9Kweg&#10;O+iT5+IN1LfUwM5A0gOww+Y/+dF5vnT75oH/axvJ/VD+BwfaSFnXRhKAKwEwqivaRnpBu2FqVQPr&#10;htaLmOHkipOeSC4XxjsoWPEB9e97pNEf0LR/hyGBd6gflcK8B9klAI93AA5upp1ED7UKMftWQNyw&#10;ajQ0/wQGGBhogOYv/+lka1w2wlLUu+0AuKOO5jttpCxstIgs7VAKctP7Nj5qDdQxvnUPkfq850DW&#10;q7lgRVC3ee4fJJZsRffImRAgez7A3rWHrz3gepfbdqjH5eYAuHepzSTVFpG51/XBYas12aTXBG6g&#10;S4ebSAldAFiewNqBvFsLtBR1cEvsJJ1MNP6Mb9gMrqkW5pQPQdYEcSpppq5uRDJYvWmMrZiDlHPZ&#10;o/bZJ8/Ywac/Zb8/YYwddu4LbI143Q4c/r4diPH8YZd+ZIcOed+OHv6FHTZ0ip19xQ/2y7yIvT2n&#10;2674MGdnjq3B7fFXO/HS9+zAU5+yPx9/j/1/D73O/uO4G+3Td+6CSZcS7E5q2TupaW+0FT/dSFto&#10;FMISZKJzGchAbbZOMlHUYwWM9G1ecJNTkBUjWqlgqH7LegQXHJhb1j3HiN/blFG057Qry60gwfYV&#10;AHcKwLSRFIGVRu9uz29OkIeznDOY3e0j2+mhdOkio5PEtYvSJcf9lSMN7qJcc1GXLKYPE8U+Xk9l&#10;NN1yUtFrzyHaSZTOwUwr/e0g8skcUe6TSqnbGMCXiUQrH+OY0YVp6VXMHQRoh1vz+hts++LzLVw2&#10;mihL24c6PIJSLIyYo6VKgMcdVSSWJo9IozULnBYLDUmldlR8x5fIOqndGWRoo9XZTgRWep1F4iu9&#10;dYfqdEwe22vJvqL4isEFdDgAqxT1AKwsLQuAs7Fqz7KZlq0D7YAuw5W3kjQPmEr+X/rArtbNR2L3&#10;w/kUOuMexweLfnC8CWGAjxcWaaJIITdK6E5MUktqVo1fSUqpFlKEEyxI3dtc9j6MLQAuepuPbwJu&#10;XhRexHj1JMQbROCy561582PWuBYRBGL2LQuvsx1LiML0TNvwzupl3nfHkiutctapjMWNdylzjsmk&#10;jgYcEbDdSXPaxRmMCBQ9bY3cTA2r76El9SD1CFFajh2c6q6WJYIq+u4i9ZKdqLMVBax7eEyWK7ux&#10;DZVX0l4HaIFXVix5O5Y82JVSu/pYumluLNXHispitKW91QHhxsXktSTWW9HX+QuzVFoXRuNqq/Tj&#10;FZwJsxYU8/uWeoY/0O7GdiJ4wWo3ggg+AAlYzeu1fv5jtnnJI/bLD89AYD1k/+ekF+1PpzxnB10y&#10;ngVrH9mfL/7I/nThO/a3896wA8+daH8bPMkufrjAbv2iw0ZOqMdv+Wv7n0fdZ//r4Ovsd0eOsgNO&#10;uNd+f9y99i/HPGTnXDva1s4fbVtX3U06fBsAvRkAX29rfxF4b6UlxMeFN9kGzerSn94EiIsW3oY+&#10;HMAvp99LH7ySvvcWyKAtG562rZvG2o5CiMo6Xsu8N7NklAMRuFMEllZtYnS+x63+1PZALjYbOIN1&#10;eZRhHteHv1oP2ZDGPjs5JDulXee17RZzLfKLCNwP4LvJZjTHrX6vom03GaCrd10tjJADtVUfJFk7&#10;tWx820RnONdG7aoNmf6iMVYy6wRrWDPS6lYMoQMy1AFcLaEWSNQwk06hckRE3KvtOEymYZtz+D1n&#10;HAGmgX4Ch9pJtJVa4TyipNBx2oxt9IBVA2eQWWZcG0kpNAHPh9VUvVRXADixGiKLGljgJYV2JJZ2&#10;eCkCx/DJau2m6yPbKi8r/qfrN2n0fvvC829SaAF4wInDAZhfknFqrF2WSnRb1IcwgMghIUc39a+b&#10;6qGFpDS1EydInX7uCeFVFNrqtY+ay95xH33FRJdSVC5Vb5FGqy8sACOVrKBRX/QkpyHiiBU4LSy8&#10;2rYwAFC7+kmLljHIz/RSBHAWzTzV4iXPk8LIceM1LwITnTW+1coAQ5j+b8DVwKTQiOQTtHFUl/cw&#10;fSK3fdWyuznJdwPgXbLPcbai+e10ANSLtOoDC6ACtQdgGYIbvl/eihgsSrV+ZSAiO3M0AC+zcBnj&#10;cZP14pKofcNqlWithpwYerT1wTn841nsbl6WniNwb/PP51DEBNDHPCnWMAnSsTgqoig3jY9Z6pLV&#10;E2glPWlrlrxgZ458wv7P8WPt308ea/9x9jg7bNiXrOmcYX8dMtkOv+AT2//UV/Ho+o4tD8125N2L&#10;WLD9o10w/EX7Hwffan89+VHb/4wn7S+nPYMg5Fn7/aDn7N7Hn0P99QhKMCZ+mJjaBCG1kTFIuV5s&#10;ZopqMylyIUKTYnr0xQzRywWjZPk9VsRMrgYMtm5gAAGl1Fb63tUbX7QdRWqfSSVFm44I6/bnau0I&#10;YO6K8jpo2XVCaTPpczurT/g3RWi9HjKgM5aHaYuCbGD72Z4gx9Bu2R3lDRdkzdrLjG+v5tD5nh4G&#10;Fdy2AzmOqlUEYZRVm4kWUk41MEGlH6FEktcyzpRQG73edlqXbURYXwH3009HUrYNtap5g3AKucu1&#10;CtthvRV5QyWvODmlyj0NK4htzuBKKW8sGQBoFlgpcgpXylZkw/Gt/De28vshsVLbJeR4lX+HhfZ9&#10;ydgitT1rhlprWfgX2OCJNuBBunRRVnQ6hRpXAHvc8AYiLUQWsmXXvnVB9L+AOA/qfxJy/BblYp8d&#10;A63eL/Wval+F9BSD/DEfggAMrOUxpbrEAzCnH3Y2OQAs8kCjg6ofNPsZALhNpW+Zr4wamBS6qYgX&#10;h8Z8C+ZgcSJky5aJEFavkv7SR+Vm2IGscuui66xq4c22c/kj9IGfQ4GF/xCij9JfziNFfsgJN9K1&#10;kA1MkGQRcygCi4mOUAcHip61JtK5RkQWovVzNOK7RWZQtypiyvt5j5Z566MugLlblyKr1m5QAysK&#10;u9TaPSY/YTn6yx8JMOc/CuCKxi7F5maTv9ZubXmQQ4nWtGjbHdGij0tu/PrcLYxmAdxe9vbsZX/t&#10;rvaNnMSrULax2R1mOo31T1rCAV2QYXFY7PrKL6xi40Sr2Dzebrz/efvzSa/Z70+daP9+xitE4U/s&#10;2Ku0svNXO3DwTDvq8u/t8rFb7MCbf7ETRr5l702cbadeMNH+7fhn7W+nwV6f9hxk11g74ILx1M3j&#10;7b0PYL833AtQryfCAlx6uZsAcsHCW62U9LiUHrWGCspp8ZUtR/9Nr7oCtVklk0Nb1iNegfjZrtlc&#10;+Iq6QkQXZFmhrbDvbKXcBUBdDcx+on4irgQcbksfAO5juF+Ls43oLJJLG+8d4aXlYW6fr9Z6au0r&#10;AAWsnap75f6iWpl/6wW4+rxf6TTvU496qcwCi+/IQWQpAiul7uJ+1CBDisGGFggmReEEJFUbLb76&#10;tY9Qlh1n1aTRlXPPJGV+Fab4Eybk0C0wKdVcSmeDjkkS+W+KejhFKyutVpLSZ2pgTdNl0EEnEaG0&#10;MXUXrxIxxrYG0uck9k9pBEaS9nYw5ppFzZXzaxJrLu/xOqfIcsB1tjoekHNscegIaqvnErAW52Lv&#10;WF5/4Vq4zovuv5BY/y0857/BpdEDPeB9ZnZMIsWz1tKIATgpdBYtqyx0ZKXTTb+tCyM6TSWp55ZS&#10;e4XoJwBHKkifAa+/9D1GyARgJHFlbznds+qLOBE4DOMc0KQJUbMerfF2+sGVTPdU01JqWPMss6nj&#10;6N29BUN9he2AqZbrZJI6OFuL+yQtpQwf5UXkDAIQcDQhgG9c/6hzvdRQttdOQGmlGpebYY/c+rVy&#10;Y9/mRC+dFig1UigGWnucvPo3v4hcqznYSieL0b2s53BG4aR7JttRXUQOb3m0VrVo3xIXN5+70QRe&#10;Lm3K28PGgL04VBi7Zfd2bCaSAOLocogaasQwvUFmlkUQdtAySXIzxonKjVu/smaixnMT37Y/DfrU&#10;/nDWx/b/nDbR/nzOezbiwVV296sVNhLnzOFPF+FfvdD+ctHb+FZ/atc89BOAfc3+dPpY+9ugV+yQ&#10;c16xvw+dZH+5+D075vJX7NeZsN0b7mKYglaQojCRtgQCsXTF3SjCRE49xjQQU1WrGeTgqqTEkT5Z&#10;irFtjIHuoN9ewxCCWHRf2ZuIdhDvIBvMEE126aDq8EgsuXEIvFp0vUvb/gRgRV0A7A4zRWH6xZYV&#10;iFfwGsEXaFWP6mIOPWUv2mygz/vgEPrwfO6nFNGGA2070JholzZvEOk6Na4Ka61Vs13aNAiJJTmj&#10;Mr5W0uEYktgE5Z2ku+U/n2LlP/7dalaNdEMKEmLItD1YBJ8CmRhHF50iIqsmbqedpDZSGv1CSuCl&#10;Bk4TjVvdBNIU111pYbqulUEaDeloJa5cOTIIP3J0JToAcKoOu6ZmOVSuJ7PgeclaVgAmAqsvLABn&#10;guzWjgfIgrU40BNQeRH4/wLggXp3oPbNtBJ5Ve/yzQOPuTTbaaF3WxInjlgdjv4I1eV+4JweIW4U&#10;fTvDpAry1IVISJNuxGGhI/SCw5U60QAul694kvmLicAM8LfA7gnALVWk1OVj6d++BPiesQbpjFEo&#10;VTGat4U0bifqngAqpwy9t4Z1twLsy+gdUwdr5lIA5spAYmk0UX3gZsTp/k2PEIGfcPVLJy0BvZnS&#10;Q/c5YQa1LS+cW/Ks5Vakw55DpVJmgVc9YZFZHuvsgM2pL3dCt2M2hcm3uwBsfl/OXjbXabm59sfu&#10;TXLzcZPtVgRxF71OLlcDy2xcvVEBuENb3VnLmi3iBkUlxamcg9wQU9slF3+nVJoNsOchH2QAgFUf&#10;U2d8Z38bPtf+cumP9seLp9jF986zsZNK7Muvd9i4yY2sc/nVDh36oR1+2fss0f6Q7/vQfnfOm/aX&#10;s960w8+bZEdeMsmO4PHfn/ehXXjjRGZtGbJAiVS26kGA+pBHSPGxClZ5C4qwKrKYKnTd2xjOqOba&#10;BjG4Qxcdg50YMdTR7vKhRvNXvI1iiuiLF1UMAivHgbRb6TMA3pvO66CdAQTb7t2eXPWHAXeW2rcD&#10;IPN67OVzAX4vIN6bBvw4Su7itdREU7/26grEymxYFaohiT6tstWmP2dRQylHqizNs0zZnWxS2z0Y&#10;GxQ3kYaFjpM6q0aVKbtrIaE5KPzxCCv54XBHfiY05cTCsmDROAtBnkboCMhCVrO/nphDRoyKuABY&#10;Ciwno/zI1dcx6t8WAlZL1VhAPAZAQ2TJH1rD/rDQ8kXXFJbGClONDDQg6OiGD1CZ5QBM9NUepVwY&#10;04MgkTjO+lFtPhFh5S6PVN631ldlrrTQ+9pFefLqt4B2YM4PMmTi+nyXtUVj1GaLoMMRbRCB1UR3&#10;zKtLob/x9NBqqUCtS1GjVpI8iwJEXBFZjcVcRV4dHK16kyetFPoN2h0AmJuhGaA24pfUwHjh1kU3&#10;4WZ4DcIOCKk1T1BbvEaf90nbuuAyTkmIAkTjiry6kkyGtFTSRip5xhFZTQWPkho+4fS1EgbkINc0&#10;dSTCbTfSOiMaulqWaCkgKzUeiL6u9uV7pM4Sw9ynKSUXneX2D0iJDpamjk3T53TrJmFRFW1S+qg6&#10;TgulAbQ2wDvWGdJKxmpqITm2VTcvaWJ2ne3NbeamLbFd6WK3K6eHlLqXlRt97vu4qB17Ibty7N3Z&#10;zWKtlesX2Sl3bLRDRqxm7cgye3xCAetfym3ar34b8epW+92wGXYobaWjRk4lyn5s/3nOJNt/8Luk&#10;2p/ZQRe/b4de9K4dQdr9b4PesqsfeNO2Fr5MCiwSipFHDdVL100Zs33jaKvePAYWnIEClGLV/Nt2&#10;AF3D13UFz1l90QsA91WA+xoyx7doh5E+MkQfpX2UYHi9Oy4XDrbXA0rjdVH7rJsbtI+ZYAFYNbAH&#10;YA+4bss9l3tNOlhVmgfxLheFSacVifm817XgiO6AWL+nD7GI9hopjZbDRbfW59B+EoiVPsvnWb7g&#10;KVRcSp3jVRPpjLyN0OgT27oUw7xv/mplv54H8OiGbEWLzfMK6CKjiDJ8kkCv0I4KK630mfRa4JWd&#10;rNM5O0tZFFq0neLVk/kdCHmQY8aqniMqQ5iJpabl5BhxyTLl1or1bLJ+CdF2A2mzFGlyqWRnEvJK&#10;cQRdEZkeAOAoksp828iZSeoaIJd/w1f9XwE8kD6rBs7oUg2cd6NMhptxm/zV9bS0MEw90E5GCDtJ&#10;oT0SS810Scck/mcNRfUnKLIYxyPiNpdqbOwtRP6vWXPJ687hPuJSmteJqBAGgLKZcTIfI3v1mvLR&#10;rC0GZ1uJwrXL76fZzlQSqqydi69GKoncEtG4yCtF4jZqj0TlOCIwhwCqLt+mhxk0eIqDgyklCAj9&#10;XQKjU1pBjKieNSKicTNoZYZS4X11sP7dtYoEYAYgiHza1u6WOctrWGs2AJNl2NaekVwQMCpipBV9&#10;ATQ3mnHTucXRgNeZi4th5SZU5HCPCew5IlSnF4X3dlRww1fa7kwZF1E5w+Y/auS9DMP383F3usCs&#10;b7Nt2brJLn92hx09imVo92y2hycW2jvTqmz22hYbNo5W0f0VrDxdgvn8Ijv0ih9tf6L0gVx/v+xr&#10;+sVf20EXfmmHQXb9edD7dvczCEjKXmUO9wkH2h0o12q46jc/DUABKRlRncQlhVjfMOpXV/wij5Eq&#10;44bhR6MsmazahZI4tjJO117PZFED9aZfNT+RNStQrnMlg1h43aj9REwRWq7+VX0MWPdiubO3k+Xg&#10;XTxHygrLbcyDWGm1yD5tvgSwLp1W9F5OZCaSc1AK3OIdtNbHuawwPqiM0Jv/1pqUaYBjNhp2/s7y&#10;V+hUTLQQu41CWz+yygVX2prJv7ftK25wAHb336bnUQEqmHA/4omm9lEbKjuBOMXHFMq+NOpBySS1&#10;dCCFlZMGMVq2Mf8OYRujxRklkLS5GpgUm5RbbLg0AVk8u5KIOVoBcDasbIsUWuIWWc06v2hKqAil&#10;VAAQh/Ema5MKUgNEXvvIedLp+k0kdgAeEGsMSCa9yKu0WRY6AFiXA/Euxrhq+APm4Dr5oxvKloY1&#10;p10ymkZywwxiAVmyTQRupw6OIkAP0zAPw0IHSt4kjX6LKPwG/WBSFG6EGL22Fprf0S30gplCCRQ+&#10;b/WkZtvXPEI7iUkd7Gsq6T1uZ2a2icckNlc7qXHNXZANRF6IrXYA3Io6K4EkMwwRFqAd1VQAgDeN&#10;ZlTsNedrlCWt13C3ALwbhtnYNvePSOmtGXWrVkihPfd+zy9ap3e/mxMWuaWthQKwB1oXfbMDIFbP&#10;k9RPJEyWGteBmYtpHKXNLprme51KryVgcDdvjhu3kyjcCYA7qkgnt3DzlnITFzlgu48d+shj/cVW&#10;21hoo94J24lPx+20O0rswXEb7bUpW23slAa78IntdhHb7E9/osZOeaCC5dpsSrxumR3CHt5jrlxg&#10;h1+91A4aNs+OHPoTNfJ0e/6dqaS9bwLW57G2YXIKHXATr78f4AZKUceh6/aXq7ZlOoiJoCaymQB9&#10;6jC1YAvRqJUySUMImrbJEl2y+F2l/WwnCAG0dmrZDp4bl2pdDTZojK5fqzz13Ds5oPoA6y4Or75y&#10;29vPtUvPkauPxzoBv6KxW9ItgkttJ0DLwacSZE+SjITfu4tsSGy09kpLWdcj437ZBCPtHdj1K6Wg&#10;FFVhDqBImQZQ2C645QsrnHWlrfriMKfDd3PBvA4Bxj8F4CDZRWyb+r8ytEOJJTdKxB/tOwAwUThD&#10;vaw+bxKlVZwgFROAtyAThghrgYVulZADEisj6aUM42lx5bA2TiGAaq1bgCQUo/cW5qMBb6cux0QT&#10;eRWBA8vhEJjbbut0ZetACi1v9v/KRv/TPPA/1cHyv8q3jxSFsy0Y2qkH3FwFqcIKC5rSSWl8+aM6&#10;tY4RFZbEHEpVdeJkoc7TrA9VrRGG1RPr7Kf/21g0icHttwAw42FE5ahOclY0hiCyghBVSl/qSd9q&#10;8KLaKYXPAixqZtP/JQrXr3iM1Hmc1Sy7wWqWXMdpygTSNsYHUWYpAsfKePGpZfybqX9hSOs3oMqi&#10;raF5U0nsRLQJwA68KV2k0WrpwGgaKdlet34S4kqMs9vmrqVYUmqp16vamNSaOky12UDk9aSCefZU&#10;NZyisdI/R8wAanezKYqsdNFXWxwViU0EjqxmXC3MjdxZCnAF3gq+riQacUN3FfO4rhK+5vHdFeYP&#10;FNqd7/vt3El9diyLsK+8f6W9NLnSRk3S9sPtdjbLtM9ilefZbLU/45HtdvLdZXb8HcV26t2s9byr&#10;2E64vdSOY7vE/jestHenzeVm+gzdshRgjNBVcmMTnSLM3kZ5LyJ8HiatDHMjS2ASJQLF6IW20uJK&#10;MziQIfPKaVCeqCe3z5wG9QMIE1oAVwYAdgFSnp9KB/U5tZ1+twgtnu/udsziQ2tgaSkRqkiLS4lC&#10;W9gh1IQNbZzladliQAzJ15mvo/V6At5dOhAhu/Ta7UnD4gNkMdEyI+xXD573Soo7j1gVealBllkO&#10;hAHmjIPYGEeo1yOVH9rKb87FAuhUAM3mj1L0+BufRdDBVfgC/05WCAGaQIwkT2jt8UrQ8pR2PwV4&#10;s0zSaSAnST85zvdo7j1KazRaySpcZtzbaSMlMWYU4aXtm+KFOmGiO5pY0eJjCXlANrPL4DqIvKjS&#10;5BctEMuxIwcLnQ6sJYimPQAPEMrO0vm/sND7RBsDqquBWjhf+zoZpaOyd8FAd1vMX4boYJZbZZHB&#10;Plapgac+EohVe0DfA+JOrGM1htWqqSTaSSEIq+ZS1EW0kOoQ7/uKuTGoMfSk1RMOAuAQveAgp2QT&#10;aXT9hidt5+rHbBu66EKkfWXzb7GdSxlQQCzQwOB8NWqtBBFCkbeV9lF7FQ33smepYZ7i5x8zHyx0&#10;Ham4dMUJ0ifJG+U+2cu44N52erp4UFsSoCa1NlKb50intcEdEKuVJBDLU1g7jTXwL623hv1dWwkQ&#10;ugisaMsNuTfLzaU6jpvKRd8OscxED4CtSCHwepJBbmyisFJqtU/26Gc7ZLvKwjABNVfmATi3lZt/&#10;q+3t5vOuMrNu/q1rCwCutpZIqT3wYZNd8PYeu2hiimVrZTb88SIb8YrfLmAX76BnWDb2VMDOHx20&#10;wSwZG/xs0M5lQfZ5z/jsjEdr7fSHd9hZj+20U++ptGk/YHVKmhlDiKDJn9h2DZq8w41LRkR5EoO1&#10;jWEho2gb1yA7B3PayUV5n5E2qj/r9t1Kjwwp6A3qU68mAS6Hzl5SYjHLGlaQjLSnnQ32W+ZacjZs&#10;7mRGQadigzOdaPk9TqXfwZ98yzDDd3Ar05kAmk0bbR31bC2HHvuD9nLAWRe7mfSaCcxZHqPM2IVV&#10;j9h+pdBuZSwEpZdKyyFG77nWftJjR/nXXPg0vd0XHPcSZNRz+Vcncm9dQCBBAMQ918REWBP8SwBe&#10;IFSG8wddkjiul+6izm9FNdiuEULIqTQipBSXVqy0c4+3kJLHNI9OMElsBcDVL0KsapwQoMNCd9AJ&#10;kRorC4CTjYsB6CrrAMBSp/VSEvTQZtPnXeFlROullgquhIluI+JyS/1XADtlltRYaKH3Ka/y1h2/&#10;JbU88cbAJSeOnEUbN1q0jh2sSCkz2Jd4ERgVjHb6IpTo4sTzQIz2VAJ/vfmwc8GKd6lH5X/0JjUw&#10;gn1mfgPooqMwfVpZEXMvKr031DF+UugGESZ4SlXTTiqdc4WV4f5YvRAya9WjyC1xLsQVMkKqF2dw&#10;OkEUjnPyxSoE4CfpGyPkYByvHhKrqYi+HxHYWaPwhmoqaTc7chyARUgpHeZUV6R0X4uZduoramQx&#10;y+rtOkJLntFKo9UHFgOtlkeeMXWA9YAsABtf66OG2V0UTnsA9lI/QC3poCKJ0kEHYt3wqv+ItERh&#10;AXhvN9GYqLu3U5FYN28V6eY2a8V+9PFPG23wG3126VtdNnhc0s59NmIjx7fZhRMydv4bXXbJxE47&#10;/1WWa09M2yWvZe3i8Wy1H9tq57Le86xnWCz+RK2d+eA2+37eBrdiJINyqY1U2E3/kPLFSRFbuDE1&#10;BimDwnbmazNEkA6RQ0TcHsgip2ZT71wtMwkqIJPEPEuYsiej56K0n/qX17CPciLdsMjiX5OCvvCY&#10;db813nqmf25di2dbRwGEVxnijG28HluoYwsJCCtYNDabOdwfmROeibZ+NvfZeupq9Ad7u8ttD1F5&#10;l15LWk+7U2tdW0kL2/voHEjn7nzPnAOL54XWy98aZ5qoGalumNHVmOSqLClb/c0JVrXkCresu5FR&#10;Th8sexO2tYES0mkAHKYtFiPLi0l0RD844QQgcCrUv7KVlRIrjUNlK4M7cUi8FricVnExpNCSUmbc&#10;6hU8psGBRhM9AM9iXnkh2EFKSbRVL7gP8ArASqk7MYDvCGGATxqdbcHsXa2kgYGivLGkw2w+EjsA&#10;/8NGJx+e8xJKfZOTUDoGjBZSvB3ZH7t4WKDc1siuITdtIxJL9S8nntwr3EywFDGcrqTRbRBZUkOF&#10;qA+kxmoqet2BqmETtRVD72HS6BhpdEyEFmlcEBLKL6cLtZKIwDswkauYSwT+ebhVMXNas+xBZG8Y&#10;y/0yhFNzNLULkRcNdKTiRSaemCuGkGlafz9CDnbwwJw2bwbA1Vj4yF6Fw0VbGrShXdFXRJPXCpJr&#10;BADmZvN6vEqfuVxaDeMsXycitGpgPe6Azc+pznUMtGpfx54SGVwbRJFZvUz5QXkA3ksdJ+JqN3Wc&#10;Umi1mty/OeAr1eTKceMr0igCdwPirso8eFUPqz7EiB2m+qnPt9vgib128dvddvEbyCXZYHjZa212&#10;6ZtdNuyD3Tb8wz12+Qd9dtFbPXbx6112+aROjOE77FIAffG4VtZ8BtllVGezl5Tz3JlBJYPK0OaQ&#10;M0YS8rGN1kcSfW8ae1bVtm5ohRZNr6SiOsjE4EuQotYar8UekUtom5U697URGTsE4I1OsGLdLGGr&#10;nW21r2FvNHaM9f9ANrQBXTBZWXfoYyLqRzw3RBGtr1lTgEXu4VdoGX2GxREp8A6mdIqWWueqpZb7&#10;ld74dAipFVLIFQNiUm04hn4ORLWYJPpQGi2XlT6NfsolRvp8JL4CdBw1le6LACODEvc0IIpZPu1Y&#10;+r+jOOwfQgF4vzViptCEIUOQibCQLurgSAWGE1wxx1KP5/eQ7an+pf+bIY3WnLCI2hj3eAy+IM76&#10;n7jMAYjEGnjo4LXsUBekWUMv8tYCN42IOXw8JwGYjYV9pM/dLADvimO5g2dWNrwcxxEicAtWSdrB&#10;PQDgvELS86f7TQR2rJYTSg8AWD1f7xKAXSQGwG2ROBaeLJKuIQKzxlFrLNTfkpBcEyHaedpJJHZM&#10;tNItem9tjGDp9NNgQ5B+cBM1qQ9QNRSQRhfiagGh4PWD3yUaUwtTi/hxtxCA6+lJ7kD9UzlvpJX+&#10;NMQqmH6pRta3U0Zysy+GMURmSdodRX0VYZA/gIzSB3nVuOE+ZHEP8zmuHIWvuLHGFPrsHDVbt3bi&#10;YJezF0GG+rl7U/m2EOAyAZL2kGOVFT0Br2NAxRjrc4QEe922dqmpBHy1kJTOibBRK0SkDTdvltrN&#10;1cDqZwrIirgiYbyo6/rEEFsCtQzf5Ju8l5rRtU9E7uSIwp07iLrVRByBmHRUdXAf/s3pMntmSp0N&#10;Gt9tFwLMIW922nDWfF40tsUGv5SyoQB2yKReu+TtPjsfQF/8GvY4b7Gq1H1v1i55PWnnvBizk54O&#10;2oINHBQp2i8az6MdmNP7CSmZ4fBNawBepRHvqfYl7xIfwGumiKul2Sa2XQefDikyCum6+9D37kkR&#10;JXMw6zDL1reOe+V7qx7/qLW/jc/3CmpBev798dEcRo+Z7Rltra1P2vKq0fbuhgk2bvMHNnHzhzYN&#10;88D62BgyjrdsTw5XDW293EGNvJYU80uyqamf2e7wJuunvu6D0VeNvcttCIHIcsQjBhNkhT1u64am&#10;0Fh1S4RUWdXMnHULraFtK5+zFVNPRjR0K5GXSaTVdzL88pj5IbGai0ViQeLR3w4LxOUIhKiJ49u0&#10;jUFReGCxN4YUtErVQhKAo2jxo2XPcC+/AIAl5GBzg6uBmWByAJZ6cRYAnk9nZDGSSdW+1P+IW7oV&#10;gWkVdrHtpCO0wplGZmPY6zgSa2CkV8pIrzMkPkrB97+RWANjhS51hsYeCNcZEK9B/ijTFAlaSCKx&#10;0koJALCA4WpgjXppPxJyNrWSFIGTMNGtMNGSVYZgo5uRVDYVvgHjOdEBOVBMbxe9aRTKPiIAU48E&#10;aV34N47hxX0YgTn17mLsWn8eYqWwhtsW3mXV6HMVlX2QXaqbo0RfTZE0M5TdVAT7DIFVy5vSQEuk&#10;uRinjq1I4TDac6QLmYK8n50cUmmzYzgVgQUyyCV9LqUUN+hebg6BVCB0Gl0JObhZ9pBCi2E2RdZ8&#10;zWsDYgT1MkVKcbnaWBFaPV+lfEqbBWIXvQaUSOqHeuoj3fTqCzvGuZOUGQBbNx9JG/dCall/lWXS&#10;hfbYF1V29Is5O49U+dLX0g7AQ8e32kXPtdjFLyRt8CsZu2B8lho5R9QVwEm3J/XYJZM67PzXSLlf&#10;Sdp5z8dsY8U2/tvyYtL7BlBRgMl6V/utOhBEaOVqP/3xXfnn6w47Pe98H1vZh9w2VOf3ta3i4u/P&#10;qK/NIbarkBpvrm15+QZrfZmdVismMbt9H4/fZtZ7o8WCrJJhBvfFNe/Z+MKN9vn2hH1e0WcflvTY&#10;i4U77Lm1U20+ZFAm84aZvW3W8w6gJJMqpH35CYMsU97lQCmFlWbSidZUv6SVAFipfZ/bwgDoib6a&#10;3e5F+x6nxdOABLR588MuWGxd/pitn3E2QeIuIq90Bvdw8D/quiCKwEHS6CBtpUiJXF4AMC6VAm9r&#10;NX7lsNEyc08x1KC593Cl9A4isuQKwwjs1pf4HpFYpNrSS5NCa1XPQARO1c+mNFkE06y0WT5h0sqT&#10;aQDkrji1cWg1sto1lok25N1gPbDu6wjRFUonelx567WRfiPi8Jw31DrSD/BNaiVx6QcSgW2obFAF&#10;caom2MaWpAZWCq033N0AnHQaKXTD1SKxtMCMVoOE4wJwkDFCP7VFYzH9YEVh6PrmYnpy1BphZGsR&#10;aoggvbqAiCzG6OrxUpbd7HbWa5TPvpzJkRGw0ndYFWNspb9cbnWohXRKhrDQiQDgUKki7mMAmPoX&#10;GWUtvU0f9Xa0CgIGAGfJFLpoL4iMctplRyZJTJ/X4mYHgCwwq10EYBWVAbQDnMCrtNFFbX2vp2fe&#10;m8vXwgKsA6HHLjtw02ry0mi1P2BRHROtqOUpspReC8DqI3vRnN+nCC4QdwGw7m35WlgpNNsCU5uo&#10;gcvthDFpO3ts0i6kth0yIWEXjIvaRc8D4Of5fEzcLnyu1S6ZkLYLSJsHUwdfyi6jIZOoh9/K2mCA&#10;fOXEhG3bTgTOSs7HWJszN1AdqYis/VGqcYm2SvVddiLxiV4v/b0i8PjbVfu7koE+dWo9PdkN1L9E&#10;325M83qLbMcXd1rw2Vtt75L3zKL32O7uYVbTOMwmb7zSHl/xgj2xcbm9vbPdvuZpTuJXPv/zbnt+&#10;Zp89y0vxbnmXvV1Ubp8UfGdrEE4kO8YD5GeotV+iPc6008SHrWMZO6G7Cq3XqbXIajTgIJ8zZzIh&#10;haAm5NBCMzPchi+ZJt2aEK1EcLfcjtps8w9nW+2qW3GCAcTcL36GGyTkCOJTHaLfHVQk5l6MotOP&#10;Uaq14LmWAMDtADjplnsrMEltCNFHfzi2ZazbNNJW/RKR+UX4H/rA2PdktcjA1cDU9U0Y8TXO5lpM&#10;QFENjLqMwRf1gTvhETrRieci6wHwKkuFd+bx54E3DR51ZcCi8KhI7GrgffJJV+8qRPOPrv/rCTjU&#10;/021oIFmjLClZj594Fmk0Oh0aUxnSQ1EYsmfyClhXATWQINHYqXkTA+RFeWECqPI8qPIaip5myj8&#10;ugOXn5RaPeIYVL18ePWiNSMi0CBCAxG4FvH8dhZBVyDoKJo1DHnlbYCYdZSAWWIP92Lj5hEp1Yv/&#10;FG/C4wxEiMASgJ+yhkL+fQurN1h41aG9TNRWktZpZM1TVCmSDqTOApGiisAJeGk1CciKynvzdbCL&#10;vi4i5WtntTRcFFYaLdAKxKqJqXn/Sdvr9TEdC+3ILUVkZQADTLbYVYGB9oirp8VK007qVC0sNpo6&#10;mP5oBynqk19usZOfI9K+2E7Ebbfzn/PbqTDLZz/RYOc+7rPBTwTtnKejNujFBNG23c55NQXBpRo4&#10;41Lo815hy+DrUatvAMAdcsTQkADzym5Ruy4RU97UlA4pp0/W4eaY99+UC1JPdYuAgx2Gee4TgNF2&#10;254tFlz3rm17eoT1zZ1k1oRbZ+Nge2vVZXbHonH2WOEae3trxr7gTJrErx03ZxfWtjmbw1K0OV+E&#10;7HU2Mb4ERfE5VcO0nVl7c3Ohvb3+M9vc+Dg949sJFHdZ6/eUT2/czWJ36mDer16eg56HUmhJKrtx&#10;6dCIaxecjBaJyRbHx4RaEwRniIi6g0mqsllnAOBR3GviSmhBin1GRtnM+ha1kgKFKueU3Y2FIOWi&#10;UyK9dBLyKgkDrd/ZQmkoq+Q4M9wt6BDiEnEw0C9TuyRsdUorRslEs3h1dQaRdOKHlvL9Sg2MmMPP&#10;4akBD60bpRbuohbuogzJRdfBUisC78y3kLyJJCeqyg8ZCaMuAifzYP1tD9iBl/RZK1TS7gcAcKyV&#10;IQZWWu6cgxJLzgLf5wGsxd1KVzwmWutV3FA1Yo4s/cKkHPuYr4xxAkag2oOIN5pIa31FXDDRvoKJ&#10;RGHaFqqB6UeG6UEGsfr0U6s0ItyoxaVSgo4tTMoU/3wpog5NKbEZAR/iOmxcmjkhgyXPYqODiR3R&#10;V8uj65EF1iG4r5GiazO/j2EKrb7IQCZ0IzrppxWkG9a1kNIDemYvXXYpdEZeTjwukKq9JI2zbmgi&#10;ktRaeyG3XO3namD1JJX+cqMr8rqo5IkYXBTWDa8Iq3rX1cGeCMEx084vSlHci2Kqgy1L64XL0Ed7&#10;Ag71gZVSE9mIajn0xc99WW6nPwvL/HzShjwbtXMe3Or6u6fSFx50XxX94Bob9JjPTgDM2t177gst&#10;7PFttwtfTdplROQzX2q3UW81WzjIAYEQpV9yTxF2rpWmw0mZhpcluL/dkXN6blJOcXVRIkg1RfRz&#10;F2n/niSMtgis7lKiyhLb/spl1vHZS/Buz9vPGy6wG+eMtnvXb7SPtnbZB/zos5D8o2fusfdn5Gz+&#10;jDYrnh6xqu8brWLmDtv0Zb19A4gn/NBv71BKIzTj5xL2xPJZNnXTrbwGl0IT4F31yjW8Te8igFnv&#10;DY1AYjmXUTl3KKiIXAXECiytSCcb1t7luhNBdM7b8cIq/2WQ1a2h9iXyNqM2a6Z0awbAfglaUPr5&#10;C1D1Ie4IlZFGIyCKIThqVfRFB63UWDazUdW+aB2kuXeEaiUpNC1NyX7TtJ0yzlInv+kQAGvJfIrR&#10;0UyTB2CprxSFtfDMuVUir+yIkEIH1rN/bAcA7to3UugJrLiQNUvaLFDvlwKgqQG1Vf6j+yZFZod4&#10;pdR91h4JWYQppPD2n1BXsXIRa9S2eih+dJ6dtJJ6cZ6QaZsK9YwcCCTgltUIbGZK7vkyuiOVlkOH&#10;X16/pNB1mzBJx7yumd5wmOZ6lGa56ohQCScgQw0+dhLVYXZey7aDbawtKfrxEiv5eYRVLmaY/Nfr&#10;meMUKTGGaP4ELzr1r/q/ir6YxNesu9NLoTeJTfQWQGtBlbTa/c64Tm0kRRjdpIqIeW2ui75inTWM&#10;oCkkKba8qCvZpSLwbpZGezWwB2BFpb383N4sgKR1sjcvB3Sf59tL+9JokWIuCgvA+qhIrYjtRV8H&#10;YtWR6Ij3Ip/UtJIDr4AMgDtS62z0pyV2/FNxer5Ru/SZejvrzs123HXr7JTbiuyUu0rtxHsr7Zg7&#10;y/m4xc5+tMYGP00f+MWIDYGpHjkpY6eTet//ZcjaW/ndyEF3c/LL0kYD9S7TyKfJLq3XYQQ5t1dt&#10;LvWr8+DdK5EGqbIhNtkL47zbDeSDtl3lFliG1e5L15qt+dyWrx5hN8ybaC+Xdtjb/MhoOnh3Teu1&#10;MVOzNmtm2gqnh61qeqPVrAxYLJC2tkTGti2vt4qv61nj2mIffJu1MT/tsjc4Hz+r2GUPLF1mH6y6&#10;CVAMt/apN1rzG3fwfsJCcxg7myTKOKmwFHkFYM0Id+N80ca8rgDsW4dXGjVu9XLKsNnnUIbh3MLQ&#10;SxPEqVRovk0o0hAANaoFieY7CKkaAcARRl7jMNFJUugkCqwUwHQpNFr/GCx0C8HHAzAMNAMN7ej0&#10;ZXqnNpLGa9VG0urdDuYHshjep5sWEYXZC8z0mVpJUqr1AORuzP46WzZQH2NEGNoKDgEwRNa+Mtcp&#10;JPOKLJFYDqS/AbCbA3b+V3kdtMgsHmsL1VqscRkg/J5BfZr/O/B+ZvuCHPCzNKm70Qu7XaeMdMkb&#10;Wiy0nAjk3Kit5glmKmMsSA4ThQPUwUqh61g1UreB0w5tdBCzuyiTIi2IzSNqrBcrjWbahTS5lkFy&#10;pdElc0ZaIZ5NlcyqVuAWsXPJw/TtqHvxlG4q8KKv2kf16+62nbxZSqEbqbP99Jvj/PczGH53Qro5&#10;UYbGBqVPVmSlhvLsTyW8V1orkEnHrGiky5Na7oX4cuos3ewuDc7/jEQcSjMFWEkHxcCqt+vGBRWh&#10;1WpSHSxw6Hfn9dGSVjpFlsArNlq1sNhrolmS30VdKbGCxB57HYBZl0Kq+uhHxXbME1E77Um/nfPI&#10;FjvuptV29LXL7NhRK+3Y2wvs8Fs32aE3rbWjb9poJ91RZKc/WG3nPOW3i1+O27A3Sb1fStqE6QHr&#10;TfM3Us/vkfWNA66X2g8cSqZ2mJN6SimmqCsAkxUo+kpcMnDBOu9u12GFsAJ1VOMHN1v2izHWV/a0&#10;TcJnakxpsz1DxL31005UY+02Y3LUNn3VZBXfNdn2ZWFKs7Tt2rWbGtf7X29PL3ZCYSv7vs6KJtdi&#10;rRuy5yZ32IPfQWdxvj04b7F9g81wx+pbrenFK6yznIV4ncg1qX+dcX++E6LoK482rZRt2/EVZNUD&#10;pNH3kbG9ylocVpjOvYhS60GnO/AzuOGDgfZtBMT0guUNrbQ6AIBDZSyhp8XZQquzHXGL9M2aMmpH&#10;Ax2lLIxS/kWQAscwVUxUvACJpTp4PLppLTfDwlYZaZ4r0gRfBjGHwJv2LSa1lmuL5qQ10ACYxUjH&#10;GegPs8c5KD10zgOwa+V6VjrO2irvlbXfP9W/eQIrHffy6w5HYikSd1pbgH2xDYtp8LOBrWY6H6cB&#10;Chl/yaxcINYwP+m0ZJXOn4gIzGZAOftpPWNc9QJUfoSiX2D1F72KZBK7WNaK+gpecWl0GHIhirdy&#10;VEw0AK6nj7uT2eCdisDaOzTvChwUhpBO00aafwczwwAYZVYzHlgiJ3wb6f+uv5eRw3tJoaXEQhBC&#10;v1ljjFG0rO0IEzphA3vRy/ZD1vQ7Bw3IGqWOqvVcNM0TNJoocgSO0smBy5swcvJL6md3w0sO6VLL&#10;vBpLpI4Tcugx7jal1vko7X63q6dpSXE5TbRrJwnk3mSOhB17tIpESi3AsFcgc31igNPL5sHWdfbE&#10;pM126qMtNmhMwE5h/ejBI+fa0VfOs2OvX2bHXb/ajr9+OR+X2+FXLbODr15hR4zabGc8SO94NAqu&#10;8S12NoKOz2bVeASUawMNEFOq5/l7HTGl56GZZR1EXC7yCsBKm/lbeoi8PXwUiDlc9iRFXlVy0zK7&#10;PPZq61/0HqaDN9pbq2+yMUv99gJL0L7/uNk2fbbTSmiDbVsWtEBtG6x6zvbwf/e/Pq6efTi2dmbP&#10;KxZut7LPt9myjxvsxfdidjsbEscs7WUr4ltswHjI4uNvtMQP40ij19COUQTWSKEG+wUaLJ40Usj7&#10;HUctpQF+HfYiPiuXsWFy/sWOL2kiAgfYkCgppQ8FoI+a2I9JQYC0OsAScQFeLHQcWWkrAE4CYJm8&#10;x8Xr0D2JcW/JWaaFmfYEJUMbRJYY6DTptgzh5VoqLX5OntXwRmmsdTJNEnMsdQsSOpmdditHsV7S&#10;AvCulnVMI7FRMlQJUDsArRwqNczAdkLAnMNYw20M/a/jhAOROD1AUysag/xUS8bamligBfUdowec&#10;2DGDOphN5AxJt+Hj1C7vY3bTuO1wEnHo5IOFlphD7SSt6Wx1S6HY+AaAA0gom9iB1FhAqlXAED9X&#10;M9MfYddvE4DFAupEZD8Og+M7V+BUiaSyYsEIK551gZXPuQbPLACMJ1Mz/eIAqbIflw7fhvs5YQEv&#10;7YK6NaqFSYUKxjsTgSgywXasP2X5qgZ/nwb28y4a+4gspcFuwki9WkVJMc5iowU0Mc9KrdUGUh9X&#10;abTEGCJ4/kFgWU6RWCDwgK3erlffekCWuEO95b2qg90hof+ODgO+FqPN9+6RgF9ifSf+0GpOgA15&#10;ZT0bLIZv8P2vF9tpj8bstNENRNzldsBl39tBI+bY4VfMtaO4Tr16vp185SJAvcQOvXalHXZTgZ1+&#10;V7ld+mStnftiwE5+1m/Tlmwnquq/47HpA7JQN4DgSgBvKshlEYq+3V6966aGXDRWFM6n0bSN9ko+&#10;Sb86ugLF3YR7zQrxR66/yaZPe9G+/3ynbfy8zoqnbLMtSxssWJcyf22Tla/dgI3PMsz01hCFQ7Z3&#10;914IMH5tUq4vIUu3tVmus599wFErYGRyxVuFNm58nd0/pd+enrfQVuAkkvkcEL/+ECOXaKp5r3rJ&#10;AruoNbWn2rmDukm52dx7X1gtBgVNEFkiPitpTZYvGMI9w+CLUuiNdC8QdNQToetRZTVKF00t7Gx1&#10;kOzKBCDOvuh2pKWqfeMMOUToqkRQGEokEoPEimGPrIGaVjyxpNFPykUG/2nZ+2hvkzJT7VmSnDIF&#10;cFUHt9fzEfcSlz7LnUN7nNjekI2QQsNRdADgXLsG++VQ6YF436XNDP+theQILK/+VfSVkV0yGseJ&#10;sgAf40UA9yeYuBm0kojAGG5ribIArPTUbYeTnQnUvRtqAMBZuXMIwNS/XhrNeCF1cHPpREDMxj9I&#10;Jp/aSTCAmgCJUmtE2QQYgo0WiaBTcydqrO2or7Ysvo4a+GLXTqrAPXHbclIiahX/uvshJx6gbsHM&#10;juhbr8Y8BFjDBg6BzcysMjgRZTex1ltoi3uHGvyykpWuWZJKNxqYJ2ycDWq+DnbtorxqyoFNoBMJ&#10;pfFAAVhkl4ivvJTSpc4DE0YCsCKYxB1eFPUG1QVgat829U/zB4VIMv0OBB1ioJ2mWq0tuVXQ5tpL&#10;fam0WgCORtbZ3ePL7ej7m+0kyKvjrpljf7vkGzvwsh/tkGE/2t8xdj/2il/t5KsW2imk1Uddu4p0&#10;eqMdf2epnfd4tV04mmmlZwL2yyaEIp0SquTtfZye24u4ro+9D8RK33lOmg7SYxKaKBpTl+/V56rP&#10;aXupFNjN3xz9DvujT56z2MKptmnyNFv53iZb816lLXxtE6tX62zX7j3MlEcphWbhhPGzbZnzq5XM&#10;/ME2fPeDtUZils102spp39vmt9ha8dGXCC7WWkc2Y5GmuK2evM7mv7zK3nurxsbMmWvrSm61nlls&#10;tHzhfuusY7kAhJz2ASsC5zQlRztT96GcOhLs6apjx7BSaNXAFZhFCMACbSM+bI3cQ/W60BA0sKPY&#10;x1hhM9E3zPBDGE+2GCmyNNECcBuDEbKDipBJRlgbpIm6MP+uMcIEq30E4ASqrVZArWEHbch0uKB8&#10;yzI7kMFPLuOb70isTAMOHY2aZda+JMCLK0dXFDVW1Euhc4nsP9fAbrTQuxRc/zuA860k58jhJFsi&#10;sJowXVvDiYqIo4Z0pHami8CtArDTyrKPBgCrTePMtVV34AaodY45tsHJJzpOwR9ntjKGZYlE82HY&#10;aF/hWE8XXYCsEhAHGPVSLRGlnRTmcz8jbvXUsTX4MW3FPaFy4TWIOYZa0c9DbYtklStoNfFiNxJ1&#10;fZsAr2ZZeRMaVt1lNdi/1ColQjInJ8wwraQEjo+SB3aIMdceYJnYKcq6NpLSZ6+Oc7WfFFkAWxFY&#10;bPUe57YBeGUJSw2sCOyYW0VlR0IBVM2/urRZoNVgg6KZfqc+FzklQIookjeW9zs8uaZA7aXRrhaG&#10;aRZ4XZ/YuTaqLuZ39ayzSHitjXqhwP5+x3Y7hgmjw/HD+uuQr7GS/cYOHzrdjrj8Bztq2Bw78eoF&#10;dtxVC+zvVyyw469bYSfftplauMoGP+63kWObrawaYUin/n6eU55A84bqVbfrNdBz0GGkSweT6mG1&#10;jSTrJJVWXe7+ne8l1TeGCnrJTiKfPmm7p0ESff2DLf6gkt1PPts0u8QWvrOe9znk8uO6kirbNPN7&#10;KwC8q3/61Tb+NNtWTJ9pWzaXW3X5Tta2zLRNn39kWye+ZJtefNqK58D+E50TwTZb+vY8+/GVFTb2&#10;S8ZK6y+2PgDYMvZpdDMQqWQUEp9IhaWaU/eh8+mG2NKurnq0zrJbCnJv6V4qn38p9xcSSvQE9Syl&#10;q8NdswE1lg9epYngESRLDLNkLVKqAQgIKtJngVe94EgFOn5aoorAWngngMdQYrUg4khgrtimZXvS&#10;QlMr5/wAWL7VEsjI8wwApwcA7JvjpJW5oFaNCry6FiKj3GhJInAW+bI3TvgPi6t93lgC8G8tOjwr&#10;HbFcir492HpIxNFprbgDJFiN2FIHgHEUSNTNdBE4ofUhkFhO5YQuOosRm3bTqP7oxItIfkQCcIal&#10;UjK509oJ2Y5EmPLQTKZvs1jolyGaxlHDMqdZ4g1bizCI4G0VQlLnhwmUqmrb8pt50a+ysjmXA+CL&#10;rIw54drlgBfPpkZ0rE0bBWAILPyd6tbewXpPRCAbcY2Q4quQk5I9xQm8ezONCE1gyuU7rCkj50jp&#10;dM3/EFK4jfISXzibHJFYmkoSIy03Sc2hejWsJ7VUGs0B4IYYvAg8QGB5YFBvWGm2IrtAKn20AKuf&#10;lY2q3Duk1PJsZVy9SyRWRJZu2ms5KXIrAm+yEBrZm59fZ6fey0TR3QWYu/9gBwPeQwHxwUO+tSOG&#10;/WxHj/jVjhz5qx07cr4dh9ndsUN+tdOvW2Vn3Flkgx6os5snNvJ7qF075HTB3+96u3LB0OFDaqyU&#10;WIYC+lscgaaDSOAemJyS1lkA9v59j8sUVjBttMC2f/SClb/2KUvLWWMa7bDeXbtsC8qqzQtLrLas&#10;0faQJQdqm61k5XoL+kMWC7daoKnZaqobMO3bZgVriizUFLby9ett7dTPbenE52z5hzi31Ddbf9cu&#10;+/WDWTbj8Z/txzcms6r1DtpJLOd+dbQl57C0u3stPVWiGSosebWp5pRSUAAWgVrLcIwfYjRIWlyF&#10;OKiKkqx+LXup0UjXoTmoW4N6j7q6iQ6Inz6wl0JrUTxqP6yPE0iCWzWxhfdVpJzIqwuzigiTShGM&#10;AqKVitKvOD+sdoYe5JuVdsMMbITQgI/W79Kx0UBDWik0K3rlvpGsYwyziVqYKKx2ksztsuoFhyst&#10;Q/t2AMD7jCYHZhVo9f5fI7Ab7HcgBsDxtLWH2XKHj08MEUcMw7JErfYfaYWjamDSUjbuZZXjk7Z0&#10;atSMOrgzjJ0JVyeROMvC7jStpLiWVkG5R5nsCKC+Uh+4DgKrFu/nBrWT1LPVOk6td9Q8KrO/6snV&#10;yTyNiLplKRY7c4aQRp9vRSizti9DNkmrqQGA+5DD1YvAoi6qXU/KTbtA1i9N2Pc0FSHjrOQA2SEH&#10;fdmbaOhCa1Z+8qxypItWGp2vZR0bLbJpYGjBOULk5Y95SaTrk8r+VPJL2kfeSKFX+7oorHRTQNgX&#10;jZVCy6UiLz90g/4yeud36wKo3jiivg9w7NNS83s1wSTFWPd6bvYVdpMAfN8OO/bWFXbwRVMwdZ+G&#10;B9a3gHkGNrO/2HEj57FeZa4dP3KBnThiHm4cv9phVy61E28rsEH31tmj7zRapkUtJP5+/tvOCmgg&#10;Y3AZiADM35/PKJxG29XDel766A0ruHRbxJsyE0i9fl7Hed/PscffCtqK8l6zvXusv7ef9ag7rGpz&#10;g7Uk2qy/j/Qv1WnhQALA9dmu3l22u1/rM3toI7VbdUUtmoOs9WZ7rWF7vZWvWUUkH2ebZjGQ4Guz&#10;n976zma/M8+WvLPBVr3zk0WWU8q9Q4T89kPbRbbQSQR2wiI5por5daOPs9yy+TqiqxtwQWVVTluy&#10;cvEIQE3HYvUdHPp3Ihwie0M/0ITGXs4w8mgToSq9fQvjlW64X/WuDCoAb5S1uVHZ6DCCGaFHLHfV&#10;FgZrNI3kWGiUWGo3pbBEdmos1cAAOCMAN8117pPZZmZ/GzBzZ11vV0SuHBrql3f0KkDsAVhKSEcq&#10;DzjFuglBT6vhWOjfTjsMsNKelBIJZUuc0aZNMNC0kGrmcJJNB7hfO2VTkujbjqQyLX8sbUannaR+&#10;l5vFjHj7gzRemIPISrKkKo5uVEy0HAwUhZtx6KinRt2+4QU22XPqETFDhUjYytBI4wChuUwfFH+9&#10;hvsxXdu64mYrnXchgo6zbTO1cDU2Ow0bZILH5NF69Kzr76SWYbshb0oNLYM6WgONmOg1yepUA9fU&#10;wVphKUZQAJbszvlhySJHkVFpoognqbFc7xehh1NrUa8CaK/21UIuCTvUZhJ77QHP6+OKefZaSK71&#10;o2hG/9QjsgQMSQ29SSU3Tuh8sjw2epdjo/W79Hsk6BCINbTubbd3HlJdq6y2ZpmNfGKznXJ3jR12&#10;/SI7+NKpRN5p+GDJC2smIJ5lxwz/xY7m4yGXz4XYWoRv9GI7cORSO+rWAjvi7p32ylfb3e81DVW0&#10;rvhNFFbdLgFKfiDDmQ3k6/qB1lj+UPKenzysyA4cP6CyYL79vHiL3TnFbP6mXear8Vsj0bZscb0V&#10;/9pgPbk+2921m/WZGLKl+q07s5vH+hmSScOzdNhuGOjebJ+1BpJ0OYIM/u+ylkDEfnxnom2m5vVX&#10;B2zxN3Nse/k2q60I2OzX1ptvNrOzU8ZZbNprTDZhFMdYofZWq+eqYCKzd8l8W3CNbIBhbiSFbibT&#10;K6cGrlx8pdXQB65lL/POlTcw/XY795AmkjxhR4SBhhiBpAV5bwwCK6bFZVpxKvM+NP1BPN6UQrdQ&#10;G7cQhRO0QONVmgfGZIKtm+0ottrFQqsGxmTPDfVTn2f9IrF+JQITaZtxoCSdTlMHd0Bm5Zin9rYW&#10;4swRQTrb0gqZ5znjCLTyaN+nnpSQwxtW+M0GwvwUkiOwJOCINvOCriMCLyMC/0oU+46oC4hdBBaQ&#10;qYEhsjLUlm5kSlGYJrqG571xLo9MkC+VerFxLDhbOMm0JziIeKMJVUzdZnyuaKD7CrBykfSxTEMN&#10;b0Dh0yPWbDBGa3VoV5VGlyy4BALkLNv843nUxaTLMIZ12Os0kgo1ommtW3szJ+399IC15f0lVF8A&#10;GCO9AKelQKz1lVn3N2quVc6TzP66OphUUjdj3lVDNbAmjrzeqNdScim0Ay+Ad7PDnreTawPlh/q9&#10;KKx+sECsKKXxOn3tpaiuVnbqLNXTA5M0ApJseKTo0u/yQLQ3xfeLhaYnLKmiSKzq6hV24SNFpMPb&#10;2LiwyI4Z+YsdeQVRdvhs+9tlP9uBl/yEXexsO4bIe+QNy+yEUWvs6CuW2RGy1blxrf19VJl9NhuT&#10;gI78YjFFYDffTAmxr/WVP0AcgPV8pBbjb3P/rueSzzIEYB7XobbX1fNzbP6SNXbvlz32w5q9VrOl&#10;3raWE31XN9sGWkepUIYIvBfQ7rYugJpLclOme6y7o4/0mD6wWki0kjrbu63V32bJcMq2llXZktmL&#10;zFftt3BdxBZ9v8Tqtza5Wtq3I0JZtdwiH9JvnfaR7YLD6EGR1YP2uUdSSoQc8inXBpH49mnMoL+E&#10;kYQsg15FR3ANP3sFbcpR6O3hU1beDpjvogx7FPA+QyZI+qweMAvHI7SH5MqRQHGVQLghBw4BN8TW&#10;zVA5HQ76w2ojxQFunBZSqxxiAHBKjh1IKdNOiaWWFuUbZab00GmsdTIY+ncESKP5mG5QGv2rsxX2&#10;3CkF5BJLKwIrmGqwaMBkMh99nZTyv2uh8+mzxBzUwalIrbU1r7UE84uxWsayEHK0sm28rU7Xdw7I&#10;SQdgQCG1CZfEEm46CSC7hVNycUDUIUllgnUhMTx5BWB5Yvm1lU+1MGN/jbSSmpCyBWknhWgnNTMJ&#10;olSmkZOzTntzV7Dka8FQFnCdZRtnDrKKpbc514060mU3UeIAjHMHkyU7WbTVAIvoZpBLNIuMlxMt&#10;LK39FPGmVEbspNajSv/rwOrUVOrHipCSSCM/BiiwimiSlzEgNk0TETklgPAGElRDeim0HCi835Fn&#10;nvelnx4p5DHSAMBN8aAgcp7RspxVKisAq14G/Kix1EJS6rwXjfHeJCkvJFZ11RIb/NAG0udSO+ba&#10;JXYCTPOJ1622I6+h33vlYgiseXbUiPl2zA1L7bhbVtlpN62x0/m3Y/HDOva6tXb27UW2cZMmnqjr&#10;Za7Hf9sz6hObnjdiz+8zctlA3mXEM/DLDzA44wKBWEITyDb3eszn53+xteuW0avtsHd4mcqLaq1o&#10;XTFOlk1WPNVPOzBk/f27rZdaNp3IOaD2EmW7Mj1EX/WPQGUnmXcXcxuZvZRuHZYItZNaJy3UGMX6&#10;pwGt9Hxr2hYhXd5lPdmcLVwasA9eXG1bYbH3oOvWYL/GHzWQIUllll5wqul73vfpeFZjGkEqHGRl&#10;SukvEKEQWTtW3QIZejNzwRgnUorV081oUpTGxC/M/ScGOkR9G6f21VB/C+mz3Cel3w+zsCDCiGyU&#10;FpMsd1qQTyZgoNuwlE2ylC/tNjd86nZKa8BHE0niijKN37s1K6p7OwJEYEz905BZWd9st16lk1Ra&#10;Cq0OmOgsEViiDS8jzk8H5h063Dihq3X1D5BX6fxgg3JtmWdlEl0wYduYjFhvrU2LYaF/po4VaJFR&#10;EoXb61nmDZDTpNFqI3VgctdF/00jaV3yShKZpRRGuT9Cj3Y8shI70EUDYrWSQrygMrdrJI2ud/3g&#10;l10/WI3zUIVqYdJpBht8Wv4NSHeuZKhh4WUA+HRbP/MUmvFEXXrJdWvxv1pzG4TELYD4bt6Ih7FC&#10;JbWW5rrUs7L1U7MEYaJj9APb2OWa5u/NoR7r3jd1QzrsAOyxrY64ESBV8+bnf0Vcuc8deD0AqvZz&#10;kXOgH+zAO8A8C7BKoXXlWVtXH6vW9TTSApGM3mQEL7dFsc+m+lMKLJjnPZBXHoD5ud51tq1ypQ1+&#10;pMKOuW+7HYds8hQ8r069DyfKO7muW2/HXE3rSIC+eb0dIXXWiIV2PH3hI66eh6ndcrvskUJrquO5&#10;Mcgv8kzPRQMWe2GRNVrpSUrzn+vrAXGLq90Vpb1BDY9599RjUqyJS7DMr1a/ZbE9+VXCnpttVlQS&#10;tR1VO62xEtLqmzorm9psTRUx26vauHO39QNCIyJ3ZdDdxzLW10n45evu9l6LNScsDuscaoxYc23Q&#10;Es0tqKcqbP6kRSxHT1jTdg6EkmqbNjdnt32212avwMEkiy+W9iQxXeVqYZbMKWVNs0UkQZCJI75o&#10;Rw/vp11Z8MOZiEluRhONym/5KPT2o6iHNYIqCaXW83j+amGWfkepbxPaJyzBBgB27SNS6LAY6Eq5&#10;ybCcAJllHDll61YmllQDSwvtbGU/YqCfrE/yYo0UBtRC4moEwIrAeEBnYaCzmAHqsQ6MAVUDZ0Ok&#10;01EUWYm4K2W9mXzP5nmfR5YbJ5Su0pnXeUB2/V+HdAYY4h3WGtqCTSgRuHEhZmb0gBlkSNR8x/UN&#10;FzUwS6xT9dN5kaiBm4i+iLU7qT+6SFu68U1yyiyRWrBwehKt0kTL/R4yIEIvLYSlTlPRBFRZL0Lf&#10;v0zK/DJ9OsYKoelFZjXjYdSITFKa1e2rboZ8uNw2M0WydsbJRGDqXckx9cLDPDeuZzRsLekQTGIN&#10;krimEtJn1po2EoH9ADmwhdqbfmCiXoIOZQc4GKLc2YULpSOsxDw7q1eN8ykFzhuMiy12rR+BVzam&#10;+lyCDqWOIrcINy4F1SBDXsDhbnIv4spe1aXOrr5USi2Bh1JS1cLU1fKPZiBdBua75eaooXjSZwdi&#10;xvPcjC1zwGKhd1SttoufrbKjAOxpd2yyc+8rs9Pwtzr5zjI7BcHGSbduthPp+Z5wR5mddMsmO/7a&#10;1XbIyIX2N9LqAy9baPdM2MCguLIIhCyyZ1UUVqtKgHTGA16vW5c3QpgfsXQfNS/Nz4pxl+7bzU57&#10;89F7GImTy0nKP9smzqi1u78xW7QxYw01DbalpAbOYocVftaImKMGDXyzdZE6OwEWXJfS5kxr1kqX&#10;Vlrpwm0WrIlbFzdrNzrgKIKOiC+IQ0XMln+xypa/s4kxu5xtXFVk5Zu22lu/pO2WyXttRdFWDkYG&#10;GjTUoIXhLJXTnLNXczK/Xqd2p3YGf48x/YO24fsTKcmuseqVgHjFrbadjzVwJ41S9iGhlENlsGwM&#10;IH0egmoCtrQw0Ny3Em+Eyxi+cS0kTCoEZvicGMMMMo1vxRqqlR6wrI5TspWtZ7UKe4m1IzhLi1VC&#10;jkwTAHYkFoRVSJdSab7mtcs2s2KUAQcBO8dQQzYRdiSWJ7LSCOE/yCzhdL992wcHBhj2hWkEHDEY&#10;6EA5EXg1EXg+vklMdeDEEYeFjgNeyShV/6bwA874pDBRG0lMNFNJrAXpdt68HpEgSZuWTrXiISRV&#10;VBRKXiJwPfkm9YPZf9QoAOtirYWf2lhEVjODDZrTlOVJ9UrklIuGYQd6NgA+wSpYftaIfrWefxOA&#10;fSwI90FmOfUWjzeyIsNf9hGp+QfmA8QBInCYnThKo1ONsOZ+Dhje4H4tKXM9XUUZgWugRaJ6VZGW&#10;WlV9W7cehbE7gY3IJfJGvWClkJ4xgHrJYnS9ETyvLaS2jBjdAaJLj+UjtNta4HlGKwr3MlLmyCoH&#10;XNLclMAroYQcLpitY5ywducy/KB/YQfwV3bQue/aIRd/a8cM+c6OGPqDs4499baNdqoi8z1ldiZ9&#10;4jPvLrfjR22yQ65eYn8bttC++YGale0Uu90mRkVfz6/LCUmcKkw7izyFmBvYcK4bugb64tKN50cL&#10;XauNbEQbJ+QISdST1PS7+Rvt1i/7bRrfVku9WlpUZdWVTWxA9FnBtG1YuVbampnlROtm20UkFoh3&#10;de+y9dML7JexywkWGerZPgAMsdXRTXuqwyoWl9iCCatt05Rqqyqss1VLN9r2ipA9O6MTAPdaeZXX&#10;Fuvnb+lnrLAb/bPY6A4HYGpgNAvy/MrwvlexMGDzj2da1VIMIpZe5/zHq1dTeqkUQxgUJPqGyPyC&#10;rLwNVbwMy4y9rNRXWlJAUAhzX8n03QEYr/Oo1uWyVlSulVpd2lo9gRSaYX4M8JJajUsXRgvLVQd7&#10;aTQDP0qZRVqxSkVXRwAmGvBmWICWFpgdsLHdYUODkzPnxwk1Hfjb2YX9VBz/Nrf2Rgk9EUcy2spu&#10;HjSZQUy2/AucD5aWmrU2zkTEAYkFgSUxR5reapaTrcOPnY76brg5aMVFt+YxaSN1qZlOLaIVE21s&#10;d5PTYRjLTtXBmkJqpies2tcHG+3bANFAS8lPKt0MiIOMF/oxGhe9v5N6Rcxh0c9n2ZrpR7C98CYU&#10;WJiOu1WingbaxzC/esC1tJ98mj0WgItVAzNEUfkJNRAumZjceVFYhw2ZAvWSdLQCozefK7AphVZP&#10;Vs6SirYQXWKsNaHkIrB3s+9ypJZqZLGximKSRHq6Zm+BmerIgd+px7zf6/qs0joDfB0GGuru0UZD&#10;eW85UYfS6EJS6AKYa8AsLXTfettZs9DOe2yp/QXC6t/Pesd+N2iq/enkt+13J71hfzz1DUD9qR1+&#10;yWQ7cth0O2z4j6iykFZesxSF1lI74+b51KX4Xrfq0NJopA4hiUTU91YtC+LUl3b9ZxF0Yt6VXXA5&#10;IYukpd7XDtxukyAMOq6U/VozG5njUvNtpXPskS9i9vB00ujyTitdV2rr6O/29igNzFHbpi1Q02L+&#10;nVFUWWmscUilAfHOtbW4ZBRhs9rLoEUXDGzKthVut+VTltmi8cts1Wtl9P/rbN3qEiveUG6FxW12&#10;31e7bPSMVouGVI9rZzBySowHe3hPRVRmKOlSbH1spWvSXv8VQP7KCmZdYgU/XwiAbwDA13JdTwS+&#10;jdILFRblWtNm5LkQWeGSMc6vXJa0MRRVYYAaYoFbCAVhlMgbZkw16CIx6TPTRwm2Hybo/8YBcCv2&#10;O1pVmuJ+zzgGGhKLCJwFF5nmn1FnwTpLzBFQGk0Kzcesn+jLqKHSae0JlrijM1qOmKOTdq5cYTXe&#10;6w31/9NA/3/bi5T3hE5FI4CXhjwN5zZ+aTuhP+mX875Skm/yYg5AWSO9s2pgAZjaVw4dbqhBU0pe&#10;+iwgd3AKtcMCx1BkRfAliuCFpRclyGnm50VpVBq9nt4tE0rNkFpqJwXLEXiwkaEJ0fnO1cxwLhzG&#10;6XkGfr4HOTWNn1S5YTUaaLblNfIGNJJOq2/cSAtKBFag/BMXgZvLZawHgNlhE1YdznxwO7LKLFE4&#10;h3ZWS6KdvlkuHZoIcmx0XnyhNFeAdWDle9RCclsXVAtr16+3PkVgdPWjWjTuo9Joz4FyrxtMEBOt&#10;aKyDQb/bS6E9AJP2YUEji1Yt/zIJN7KKwqTzmkwS4PtWW1XlQrts7A47b1yXnYuF7Jkoqw6/Z6sd&#10;e3cpWwoX21/P+8YOOP19+/Op7EM69S3Wjb5tB58/hVbTErvnOdR01Fl9ZEb96G69aK9DBbJMkVgs&#10;u1xH8s/N+X+5ZW2w1Protljoc+SnsubVa6HaXdayAFgyRq1mlUBm8o/r7Zape+xTnko97Z/Vi1GR&#10;0fvd9z8EHUqhO1MQpVEGGjqQWIYhqxparAd2ujPRYaHaALuLC2zxV2tt9RebGWaps3BDm22trLUa&#10;CK3Jv8bs5i/Nvlzstz5INvXk3cIzrV8hCnch4MiFcIEkAivYpBh/1VqVVd8eTxZ3rlUvI4UmAm9Z&#10;zPqe5ddTfhEINjIgw2aPAPVvCACr/9uGJW2c+jdCZyTIfRkqZAmBIrD6wdTCUSxqtec6DnEVR4GV&#10;0P5h2c7SA846S1kRufKFlkpRNlSMFRJpO8hqs9qDFJE/Fp7QAixRuJNonOPrzhCPsUu4Ay2G54zz&#10;j1J3QNTh+sDOrmPAhUMfxUAzMJyK+nlR1wPghTDRrEZsxonDxwnCTa8ecIIXJQ54W5lKamNQQDLF&#10;nIvAuuSEIGNtvHlFZLnRLtpODPhHsR9RCh2WokVeWURhmc/Jv8qPtLIZO50g6yqljVYEDrIuVDrn&#10;aoawy6iBC1UDf3s0wo6bAf0YIjDDCxBY9WsgsahjZKfTQKvAz2LxQPlnmAfgCVyuHU2fWoBWUgiX&#10;yjiyylamkzTPLKsTvdnyVVJN6/yx8oMFnqgDAQY3uIC2i/Uq3mLw/OUWlnkAdqqs/HSR834WQPfV&#10;lgOAVmo9MLInzbMnhOiRGwOC9k6WPstD2SmvSJ1hEeOyAABhuklEQVT3EIl3aQOBthlAYhXg0njW&#10;U1uZ7+1gLLDNzmU4f9Dr3XYO1rGDX0zbGU9FATXWsc/47YyHd9qRt5fb365Za0feUmlfzK7w3CU5&#10;rHq1KRFvK2/zgdJoDh8B2G1t9Ja+7VWU5vJ2R+lxLYLzdkjJkmiPLm2zgMBS+iwXjC5UUPjAWl3Z&#10;L/bMZJ/dThSeW9Bn1SXbbPP6LdbWksPf2mObDbZ5TyfADaVwl6Rki6TwykpgQ8tjMM+dRBox0p3Z&#10;bhxRidQ9/UwopWxnJe2piqC9OKODVL3HNlfRFuv0VGWy1pFlkZ5fN+2kTkzk2tki4g5sFvLVMWWk&#10;w798/iWAlo0fgHgbSwK2r7yRzO12N5IawNpYwzRB7GZj9HilvorjnBrGJ0srV6IsKAhDXkVYWKBI&#10;HNKaIBFdjA8KvK24UTr/aAisDHV3tomd2YBX9r1qI6l0yxIMFWkF2g42WXSw1CwH+5zTkm+l0zwu&#10;EGdYwZKNQ2S56PsPrGpiUK4c/2gj/caqQ6RWrgUA00Jqx2A6SbM5SV6eDmDGRa3b3jCdiCsmWkTW&#10;VJruGFuzUV4RLYMeWjrUHiJwbxQfZueO70XjDlJp9cTieA4LwCFegDDrOiLlstJhjQdMdCO1sHNC&#10;oGcX0IpHenHNRGBpnWsAacXiy0mBTrc13x5j5QC4DtnbDphE9fNqqYM1yFAvDTQnox/3fT8R2Fei&#10;JeOagmKUUfuKVQvjVBnDErQNhViKgyfjGGluRqXIqvlc+0Q1sIYKlFJKwCH7GbV9ZN+CeZrqYUds&#10;SRLpjRx6k0peVB4YdnAySQEwX0+6dpU7GAApAN4tAMvQjMHuDpmjc+NpCZocOfZgrdOLYVyXSKKu&#10;JbZ8zUI77YEtOG0k7Ywng3YykspBzAWf8EiDnYSVzpnjsnbuqx02FEvZi3CkvPTdvXbmM2121O3V&#10;trywApdHUnX5KGvNqUAr0k2me3Lf0HNwjLjcLfgb5JNFbdvPhIzSZOePrUXmDsACuR7jNWthkIC9&#10;U93wHjJuk6/WnvbZNn/+IntgSsYe/95sZQETSNX1Fm2KwTC38VwIwbSNdmf3YpaYttZm2kUMLMSb&#10;kQ62dDLMDiud2mu7wfve/Ihhmlq4YF2lNWylnbSkxe78Yq9N/KmF6RyVKlqC5m1B9Db+zXdTSBkG&#10;6NvolkTpPsQJOFXLbre10/9OKTacCKwU+mqcTq+GyMIgYv0djBEyWkivWEFD7jBRDO/ld9VCxA1j&#10;iRwkU4xoIYHmgDXEQPocogTUtFKLoi/EVRIJZdtOUmhtMlSQAMSaSEo3cv8ztadyM40aK0tQ1CaL&#10;HOtEc0HtRVL/l5QaUisNiNNE5zQe0R0tfg+8BFUF2hQLFvS588RySqx9RnZ5tQfi6QwvYjqCI0Bw&#10;Be6TiwExPj6cZmlekCSpcppTpB1CIIGcsoUXJ4ZAQ2lKkj9SQgmZ2/WyVLvH+RJJ0CEPaZwqGfRv&#10;h0yI8cKEYe5CPHF5YTUjofQjqxQp1VQgHSrDDWhWm3kRmxGT+zY/wQmJod2S4bDQg2zl13+zimXX&#10;0UMeQ2oNgAHvTsnhGA+rL3jRGgCwWOdA+acsnf6Ir1lxWomlD1E4hMldiF50TBNSZA7tpP9prUoV&#10;I61hfbVVHCHlgdjzcwaUbo2H9tRi3SITcQCvtR5a5r3bpZhiZD0we1HZs6CV4snVi86Gx+v37tHq&#10;TXcRAbnxegFOF2Zs2eAvvKmz+Fv4b7DJQHuSdqUKnOWo2jQrVvxoZ96+CPucUmZ8t9rxt5TaETcV&#10;2dG3VdrR9+KN9WSbnf54yM68vx5rnZCdPzZlpz6TtMtfi5jPB6GG11c3N3lPQj3sPKGmCKxMQtFW&#10;60+cTSsHVT41Vnqsmdo+pKcOsABZ2xwVrZWJaG+U0mdn8E9vPUck7kfUkeJ5fDqdVTBfUqd+t9uK&#10;KzusaWejzf5xie2oqCfiZi0T6bbulNLnDKaJKURDgJnoq1n0vgz94CyRGqAnqZU3rt1C+lwDIRaz&#10;Z6dlbNSnPba+dBuHgdw+OTh5HrvIlATirghEEO3MNPVmO+3PiFt98p4VzRlq67870bayX0u179Yl&#10;13KNIAKjxIIA9eGZpeV4WhKv9SoCsKSSUfWQAW+TfLM0A0zm2IK4I8aMcIj7N0pqHmN8sJUBBjlW&#10;apChlXW47fLYrv8CoQY+6bKZUh1MuzWNK0c2QK0bwJdbdTCMdKfSZgdiDnJIrEyApe9KsVt2et0h&#10;t59MIPYmBYXd/QZS54GPA6tU2lvaiMClFNjLYKE5DfiPdRCBdaKlSTllaNfa+C3R9yu3GzUGu9vG&#10;fHCKeVtPf6q1FkqjtbVQay5oMTnDd51C6KKJfjEWRamOiFRxuqlthLWOT0P+1LVeBCaN1kUU9tFY&#10;3wnbXImTfuGsMxk5O8wqsUVRSlTH4/UMNdRRBzu9q4zJtnxkzVu/IAp/CZn1sdsc70isLZ8D4M+J&#10;xJgLoKxp4QBKQHBkIOZyMkNT/SdCSi0VR0bJHlZprmpEJI3q22pHLTev2hX93MB9znrVA7GA4NLN&#10;vCm8c/bQpkJnhifBhCKziCJP46zI7H6nUj5EJbkQJAavcxq5naLxbsBr2XLAXAioETFUz7RlK2ba&#10;nIU/2sy5S+2TH9bZs5+ttPvfW2s3jd9kI0aX2IX3b7ZBN6902ufj7t5iB42qscc/qWN9qeda0cUy&#10;rV4t2WaNqax79HxlqyMirR8mfA/uiKqR+9zyaQgqjV5y9WPH20d9288kl5a/OfIKkGsnkZaKSX0n&#10;H+lOspkcX1t2gQV2/GoTp2yx26butae+3WMr16WsoqjaFs5ZYUvZDBGEyOpFVqlIu7sDNhrA9gu4&#10;XLv4ug+CKxFMWdDXYs11zbSU4jb556Rd8/Eem8RK1S74ActINadDFlmoM3lf4XYxpbhPUzC+cSbo&#10;tNq2GQvjotnDbMMPp0JgXUUJprlylufR2di24lraj1JiaZgBh0qicFhTRuqY6B7F1SVEiRdChqnx&#10;wQSyyla4nITA7RYTIKVkW0MbEVjklXYotcp6FhllWi0kOjCSGmsuOCM1lvq9DrjgKjgHvGgaCS10&#10;TIcPWxtwrEw3AWB6xZloGQdat7epMJ8pe7bP6gPvG1zw5JQDoTndEqTftgHgojUlAkt8nSHk60RL&#10;EYHF7imdTmguGL+h+HYYPnyn2mH50tSVObkBkkL3aDcNGxv0UatNBG6lE271qJvsQOIoMksLonmB&#10;xUArCmuWV6l0SDaftJJ81CU1GHNvgXTYhBZ6+TfHWtVKmGeklrWr7nPjg7KZrUd26ScdDwPeZg6W&#10;xsovrI4I3Kj0mY10AYYagpUeiHVF+bvlLqKaPivjbUQAMgrfZ9ruerlKM2Ut68kGBVQJL/q5gfu4&#10;emVnmjdV0+oV7VXaTZrttjmQrvarTeSArQitcUTPiWOPhBT8Tudr7CI7tQ9pXwrwpt3mC0Vifha3&#10;i12ZSsqataSaqtfxbmbjXafvE2eqnyXipdH7tnKa1+1cbAUFS2zhyqU2Y/kqmzRjFfPDG+2nOdj0&#10;YMqe08A4YO2jB9yXEAPO4YQeul/rPzmQZCfbq/6ptMRBwB6eAxGJYi0IgDGA12oabT5w6TXfJ3cT&#10;7U/uQfUkK5tuLRaTrQ1lQBdZhKXnWmPVr+ivy+2S5xpt1IQmm70Kp43CWoitNbbgl2W2aVUJQ/4t&#10;PLc0KXQ7NXEa54lenk87EsqglWyoQpa5gyGHTps8u91u+Xy3PTqlzWobZPinbMaLwAKuXuceMokc&#10;EVhZVXuDHGR+QJXH9Bs6+wqMITb8eKptWTKSYHA1wiA81pgL3rZsJCUaYqCNKLEYZgjI0F3g1KAC&#10;WoUI8t6IUmXsj+MQsAnGYxN0U+KsaXGGds7wTrWvUmh8oyWjFICx1EnTB5YeOiutBKVnhsDn9YIV&#10;gUmhQ+yW0hxwTFsKATAranIhBh1QaaXo/qTCG+kKZYnAArD4KSYF8/Ln/TIqhmWhI/VV3rYyrfw6&#10;wsQK9W9KAMb+o50ZxhROAhlODkXhDIqSNOxeUmk0AGipnurS6Dgje5oP7oDI6omyLwlX/T52JvUK&#10;wNJFw0Zrd3AbIu+4FmrxAkRIPwTggNJo6VXz5mKayfTTk/Mj5vBB69duYGfwsutRYp1vy749A1JL&#10;XliQWBpeoI9XiwqrQUJ02Oegoi9pU2MFFxG4gTZSk+pg0ucwTvru2volkRhZpw4gInG7pqpIA7u1&#10;hdB5Rotw8gbdZW8jmxs3fADJpDpQmwB6SSnVgpJ8z6sXVScqxeYg0MY8bQxQtBZbq49E2j6t03B9&#10;X/2bDgPtx5HBN8QF5oBKr9Icjm04f7bymmdJqbpa1+A3RV+YaLwnW2b9RM5et1uWrXaAr5M6VH93&#10;DkM3+UB140bRG/uW/w43MLK90A5AiVtkF5prGYhrL22fgMtKj36+7ouygIwUvo8DrNsZE0pd5/XK&#10;tQ6kk8fctgNWlshTTMDV112wqt2a7GJDoexsekize7RcjMjdFULWSPpt2XkWZKf0+I+X2KVP72AZ&#10;23ab9FXAFq0MWinbISo2ldFqKrGVC1Zb0YYyW7ZgnRWuLTPfdh9TTFutFk315gKfvf9dzEZR997y&#10;cdo2FDDP3CUGXRZEen808KGsgteEgyjD4dPmQzXIEoLo9ukMyzyP4m+8Va94wjZ9fx7AHY5oZJiV&#10;zB9CBB5ODXw19w8kKLZMvoLRlF7e7uowkTVUKrdU74ohq9Rgg6SVLUTg+HZvPlgsdMIB+B0klCw0&#10;w/RdQFYfONkgAKsOplTT8I/MICHU0pBrIrJkqaM54F72SvXEVrqB/q4IS87oA4t/yrDFMYMiy1v3&#10;O7CrTGm0hBx58CryCtluAqm1i/p3G0BdQvRlFSL9KYk4tBM4ycc0Q8kdROIO2kkyTNdoYXz7FGcb&#10;2wKI2xuwEEETLTmlLD179IazbMqLxCrixQBL1ggTDYmlwQWtWNFKC5mLNUJMabdvA6oYt6+WNLoJ&#10;ANdD8VdT927+6TxbPOVYNqwzBwzpJWvQehjEOmaBfbIHrWBQgn6vnwjrq4CFLv6EoQlWa1R+zGMw&#10;0QIuANcV2obR3jaiMpNKUUbO2niRXS3syChJK4m8bgxwA9MuLNNyE0mqc7nhuaSl7uPSEmltAOjj&#10;xlVU9rblKcXGc1lfC+gCuR5zU0iksQBPAJYWWqs3u3UKE/EyYvvVa+fy1rgCKFZ35mLUSQmtpGSV&#10;STuATooA05ZDbHhYx7knW8ohsw7yh+F67eTlv53VSksZDgrkcTyHtUCLFNlLo/k9ALgP8qyfaNlN&#10;y0UiHEliszIh1/5nLk32aHF2L9lBL9G+jyirlau9KO1EVvYAZEVj+TFr8Zmmgbo5DLpI+XPOJgbj&#10;hCTbEYiGn3/9s1352Go7g93G173ss3enR235hoSVloWsrGCnbS+tteqyOttaUsuwQtyWrvHb57P8&#10;ds+rNXYBK1NHfRC3eWsqUMppdlm9X81Oa4m4N1WlLQc5XChTtDvjqARj6PaDW7+2HWvQxqMx2LFq&#10;DCqsc614Hps+FlzOx0tcFN664joH4MaNiDlk8O5MFsU0I9woFcn6OiUdq1bgZLSAQCm0FpoJwC3b&#10;ATBXO0vhklzpemx0Gj6ibfUBH5l+Yy+X7KYyGrklfc6wGLCdmXr1pyXg6I5iZOecKTl8ol4E7gTA&#10;WYitJDrpbJCIHA/mzd0HzCY9Rno/D7Te5JG3kWE3AMbeM4gnD5E3qRxcNTCRoLWWjQy1/Mf5A/TG&#10;dnJJkigAC7gyb4+iVtE2wDRpsusJI6ns0qnNTiKx0t1uRvgr51aZ0AY8IrCuFp12kAYCcZNAzNqU&#10;RrlKEmF9iDI0IeKD4t/KRNLGn89lNeSx2K2QMjPFVMs0Uj0ERCMMog9v3wAC8yAgDbB0uWnLV9ZQ&#10;AojLADEAbqIODlAHK/K6NBrgqh4O0nIKUjeHJbUkzelQX1MklOvlAmCBhMECrUbRjdLveo0y5Fbq&#10;A5gFXAFYNSFptC4XaUlZ+4iO0gorwvUClF1iegFUv4BD60hRrwcRRCfg7aQGVsRLInhvZYVrG5E4&#10;6RfvQPYTJi0kNUyRznagNOriZ7q4WbuJnpoj7eUGUA95N3/nnnwLSkRYf/tG6t/1RN9VgHcVfzPb&#10;8Lh6WUjWp79D7SKlz4gfutAPq62WkTCHFLSTTEvEVBcAFkB7+fc+Wm66FHlFTmqNiWsjyY+Kv0tR&#10;t0cAVjTX1gfugTQyW4FdxodLlky3h8YvsouYqjqLHcYXPl5ld73hswlTI/b2tIC9M63J3v02Zk9+&#10;3mpXja23y57ZYZc+vs0ee7vY1pYSdZnK0u5hjV167ws1vIhArSfhNZL3civy3ihOlLEd35J1TbVt&#10;q9DHk7FtX/mYbfhpsBXNHWrFXCVzL0BPoBr4RmpgxBzUwT4sZkMoBNUzlnRSETiICWMYjb72JEn7&#10;HGOwQeOFLQA4Bksd3/42EdcDb1riDTYypBqZBYbEEoClkdAAjauB4Y+SyJIziDY6EGxoeKEbeWsP&#10;6bOuHCDOUgdnYKBTkFtpAmk21uQy5Qx7up3keaAG3ifNcpFYzJZM3KNIKNcg3lhACjePGwhGkXqs&#10;DfAmdtLLZZAhy42VI5UWkNvRmaqVFAG8YcCgpd6ykk07Qou6CACrBlZfuDsin17tTgLEjFolRNFr&#10;Jy01hBjpQJlOOxw6HIiJuoBY6XMTrKCPbYTV7LLZ8As18Ncn2DYcFur5vloN7+N1pHrYz2kZ0rqL&#10;bQC4ihq4fLLVl31JLfwZ0fczHgOwgFg94ZCADBsd4u+N0FbStJIicZhsQqtjOrkJxT67oQbHRqsf&#10;TMpJei1wSyzQTUTNqWUhAMqPSWkkDLU8t7qoDRW5+nisX1FaEzL8zoEbXGNvAm+vHqeGleggK3DC&#10;NUjwniTjSQjEgLndqeBgVHH2b3eA1g4jCfa120hjaAgABGaJQWRNCsssi1JdPQC3i0ibk+cwwNUm&#10;PKXPu1wEJhvgQFGWoMEOMeHdOkhgcCVyUQqtyNzD8xAT3UVJ1Kual6tLWnfqXq0x6QXAXWQhArHb&#10;saRoznPq4PdI5NNGedLGwaiMoI9MLAiwfp7zjY15e4Fd89wqu+iJEjv/wTK74OFtmA5U2SWP1diF&#10;LzfbyDHF9sz76+3H5ZstjDbYer1pL5Uzu2Hwd0nJxqHaR2nTSQajYYA23rsI4I1sw/qY4Ztg1TS4&#10;E7ZDrGRNzypWqqDCKpp9iRX9chH7gc9l9/SlVrX8WtshHT1y3EZ00GGtvHXcDABmFVCYjZqxUnYf&#10;uSVnWvgtLQMfAXAclVZCq1ZqEW/Uvw8L7dnOai9wO3uVHQMNiLPa9shO7TSpfcqHxFPlEQRWBzVw&#10;JwdwlyIxl4QdGfrCGVLoDLuCJaRKR7aTIQ+0jwY2p7gI7MmzHLqdhSzN8nAjAF6JE+U81olioaNl&#10;ZqQ/CU61FjcDzPACvTVFipxILWqlOJNGYaJwAH2o/Kei6JxbNXtL6tApXbRbAO4x09oYl0MbrcI+&#10;QR0sTyHZdmpsq1niDckqcdMQG92gSAxwfZJTsqB5B62iTXPOtqVTj7Jt7E6qJ2WuQ7hRT/uokfnf&#10;oP77pMZRBrgDVQxxA+Cmismw0p+TOn9uzWohVX3JG0QaDYiDW9RSAtCk0Wov+bd86MQeqouVTncB&#10;POck6RwyALBjOgdIJwCsyRduVAdet4aT10SRRta6InZUU7uLG16+2XmgdipauZE372bXlRNoSJ/l&#10;mZSsB7S8xhqDC2ydTNbwmavhg/zdsjRSKSOFUYb0NiObFpU0/GwHEVPKsg5qwE4icycZQAdRNsXN&#10;nQoK5HnvYe2lBdwuYpOW7yKNV63uiCwOgV4dCvp7nKuFgMpzcUyzIiwR2IFVj8kYQeIQHtduLD1P&#10;t4WPKSDA31I71SK0GSNwI5ofb+ceSqKZ14G+i/pcIouKkjn207zZ9sHUeTZx8gp7Y/Iqe3PqEps6&#10;a75tLFhgUZwr9uQ4SHPKfrQkXaDlEOIg7cmXIjq8RKq2kA3G0CZEXEk3hQhMCl3xJXUuQ/tr7ybS&#10;3mubfjgP4F5MO/ICwCwADyWzY/80zhw7keI2EURCWBy3EG3DlHZhhBsRwBtDGZigY6LF52ohtaDO&#10;kqZB+v4E60YTGL63caXrlDp7Ig71gd2lVpJATCbitNBcHWRVep9EYuXccnTuJ7WR1EKCxOpQFCZ9&#10;bmcSMB2uIPIiL9WsgrJlbU1RCp1BsJGJgWxCc1oeWOguk+FtCDeWW6tvLoAllWNkMF5Ly0g1xU4N&#10;8/MmcMopCivFUr3UCosbRd0UBgwuFXX1MAu+ZWGDuGNAndWJQ0d3VPuE+XnmhNtls8OLopnKCP21&#10;UPmbMID0f9lJ4yc9bsIdsAm1lfTQkrjVYZlTMv8iWOijATM7hCG66mCe62EONQARBqQx3rxo9Vfc&#10;+F858DaVEmnFPPNvqn/DvLEhsdT0hV1vGHFHiAgcANB+6mc/ToNBRCDapqiDSVFzNyKMAaLEq1+p&#10;R1367G336yRCdcnGhZtX/VBlHjnXF+Xm1+fc0BI5dAGKTqKsLgdq1afy6OJxRbsMp3M7ba0of2eI&#10;rXdBLglQmpmq8lPHh8gqYrTuEvWI8zlg2vn+JOluio9SyKW5MZK8L2qfZGhHZQFtFtAmaVe0k0Vl&#10;yKY65PgAwdRFq0U1eC81ca9qMGpWkXGuDADEYpLV09Xz8J7Lj64MUAbR63rDYpxJqWlNicATeGXa&#10;psxMf0sLuoAwNkax2slkaMyC07FohcBJop1PoqnPcNAoK9lDG243e6j6aM9JTOMyE/WXkbYaj+/G&#10;UL+Lv0dZjupbfd6lw0kRl5Ijw38zRZaSYD5d96dSZ/EZIilbiPTNiHmqV2P8wL1UsfROW/XdqVbw&#10;0wW28cezMdQ7E3dKAfh6ojADDRhBBCrhZrgXXe0r8QYKrDAAjjKF1CIrWSKwvKBl0tha86nzPW8j&#10;6rYC3KRWqWgfEk6sapcm+ZhCg51i1W5GiizxC6T4HWRRaiXp/enQwQpoxUR3M8jfhRtHDiKrI8Km&#10;QpRYSf8yxnpp6bbm3F5gF3TzCkrHQkuWlZLySkqPlnbCdTG59xKG+OdaBADHaLUIFDHY5thOlFc7&#10;ZGinKSSl0gg0sNORXavkiQJuWGkoUSzstrZpM6BqAMQdnOYuCpNCd0V5TI6VpNqtjBZGqYEjbEKX&#10;MDwIVS/z7QAtJD+iDF0a7G9ieXfdhrsB8AW28psj8b16mqmj0a691ABz2KwTk1ljMcwh3rzmis8Z&#10;KfyUE5XMgHaSUmZF57D00Bw0irTNKGoCLB8P8neHKAEE6KYypJ30/ZrL3uUwYoUGB5dUPUqZVfc6&#10;xlikkG4kIrRS7S6ljAjV5Uqij1pk5cAslxL6f+5x9+bJ3JtshIjp+RfLu0kX0RPQZamPtO0iwmHT&#10;VPIemu5JKMkmwYpixasBcjIFqd8Smq6hHeHVySIYGVqXPp3ypo3HWuEpRIC1w0CntYsHtlO9/KTr&#10;5ctyRv1aZQ76+9XGEGusOlY9XdW4agWRTjsyiudC9FX20E1kVsrv6n1SZ3UZpCPXQIgOJUXdpO6F&#10;mi+JglLoibCU+eE0Si86EKTSaQ6cDDew9ktLtKKbuJMIJHNzMfHySO4R+YWsNDdwEamyvE76Gf28&#10;0ntlHSKCklg6yWCipeZbwAuAt39NFsgBWMXhwRqg4BbKKGbOfUVvQlzdZqunn2Abvz/L1s483Tb8&#10;fCYG75fQF0ZSyXxwA06oWsIXhoXW5kwn7cUlJoA0N4QVcgt1cYvaR2SOcSJvKymyBnTaAbDAm2J8&#10;ME0anRZ5xRBDmgGeFCl0GmI3LUtjt4NZjhxsaMCVw1NjaSWRDlVafNTEXVr83QJ4o4wTwkCnCKYp&#10;TAizibTnj/WbiaT9skRep7MUeMmxO1qbkKZt4oehsGk0x0idI2ido5z6cVRLkkzGiG6xbVNcyyhF&#10;3zfD8uwUzeoWxBmSKAq4IWphgVi1pb4vS2upSwotWkldzisLkivEz+JW0IrFTgzSQESW89h1s8Cv&#10;AWD8oomwAaJxEy6BjYC0nuXdJXMvRZB+km3HYbAG5UwdbpSNEA/NOjUhocKkv2HSTkXdRmSUfiJw&#10;ADY6SB2sgQZFYpFXXs3rRd9mLSDnc0VlP1MmzeXvIscEQJJk0paSLWkHUdQZbzvzbepezZyKdCJ1&#10;FVMrBZp0rxn64E4yx0e9NjKTVw8wzehlmnowxw3o+qzcgJ1Ko5QG60RWFOX7VDPKeED/3UZuugYE&#10;LgJvlD3H0p+3caAkAWk7unQHYFJutfkS3MD691ZALNfQiF6HHbxPZEwCcjvzpu1KvWG3s45UEYBI&#10;dx1wRYapdysijcNE5KOrZfkb+TxHhqHHXD2s1N/V9KjR8rW9Sgj9uyunSJv1nkdwgkxwQCfJFlJE&#10;XdV+GQ4wpfxK/dMu/Sfz4L/fQWRVViAteKcTNMhahtRSzDsZQo6Im3UiF54rQSPF4aWRUL0G7Rxe&#10;ArGyRNW+Ycond1hzaIe3feX6/37eR5korv/pSlvxzSm2YcZZtvrbQbbpp0usbN5lSCuvoC15hzO8&#10;i5KBhWCdmwF9M2WZthQGEXHIQUaeWJppTxB5W4m8rYwZttFRaUM22Urvt72BDSCNgBgSS6pDAVdT&#10;eBkUis69lddAUsp2vSfM1rs1K5RCEu44VRYA7qb33x2Ds5DBOxE4TTmbChY7g0k3G+xK3TwLLdBm&#10;Wjx2S1MP3e3brA/7lt42HP5oOWTIz9XWSMnPlpst7Rg+brCd2kpO+kvUjfOHJfgDY4BbvlMOJHoR&#10;AEGYVFRA0XKxLC4YXW4dqQfgrhAKlWavJxyVMRgjhnL80/5WjRI2Y8DtZ7hazpQ+0mjJ3GQBWrbg&#10;KuZJB+Fm+YRrLdXjB+3je13arvRJPV5qRUXdxlKklCVKP7UZEcIKsEZoHUUhuWJEs3D1p+5GDxG5&#10;A4w3NsNGC8BN/O1N2PA0lrzLYAQZAcy2FFtO5gjJk+MmlmoqR3tHPXG3+5VLC99amDduIfq0QuyJ&#10;xJCVUBti+hgHRzvppACtnqDaCRowd06Fjp3UASCTQEDIDRIjMwkx8BEkpQtRlrSozcXv1+y1IqiT&#10;CXKSa8wzUY9DIwerVqnGuIF14EZ4j1zZILadG1mMbHwn4BePIU9vRUMXEXQAqT4XC+3V5Ip2Ocki&#10;Icp0CZyarVUa3S3FmoCrtljevkYROoNIJ8WB1Uq0dSDmwE/U6m+m9uXQUO2r+ydDZiKZo1JoXR0u&#10;EwC8bghfhKBYdQANaDtI6zu1tYBUXx87+Lc0f1cKMi+pVhvAFTcjxw15lUfxvooMlB/u/eYgoRsh&#10;T7Sd616xlTMvt6VfD7I1ur45A1HHYHYkqRd8lW1niUAzabPXNtK2EMwlBF4CSIi6OMJ7oRVBCTZt&#10;xrBHdl7nNR/yWkrzrMUBfIR5Tjd5RnZSYGmQ3zvQ1fvl8OX10eueIt1PkTVkyCA0r6zMQq9/t2ph&#10;x0qjJmsBwC4Cr4CTKiTAJl2b11NLetd+XvoMgGNdqH2CKFuwJkkXU3ewqIpeY68a45qUIeJIWaMX&#10;N0Oq1EYaqGGGNiKwm7Xkj1L/Ny42mugWIHo0w941s9ZEwooQN2E7UkvdoF1MJXUTfbsj2qfEOCKM&#10;XRgAq2neQpNc9XBIdTCnX7PSZ2mjN2ndI7UuEbgUM7J1P5wFwQVLzfqUetKeZqllOPFb+G9oaN+R&#10;PkTcxmKicBFRFSldAFFHiCgWhGALAmSBOeoitlpO9IU16MDfqe9twDGziWFtP+D3sdnBR1ot0quV&#10;9FVtAEUOgTnDje8xx0QUbtAWbl7VqBFq1QhZiFKtNuxYEnLk5OBo44bWG9kOyBP8vSnZEUkbK+EE&#10;0UmRO0XEaucwbOVGUWsuIv8wrhirabTlUSl2Tv9NgJUkArVwmkfpd+rmbYZh93PjirATkePEKvzd&#10;Ptc+48Di74qKJ+B5qxQSqZTSbivNdLu0VJp1GZBLZMDXep7qNgjogE3zrDlq34GedjfstQi5Dn4u&#10;SfaRJjK28fxipM0tvFbKBCTscQAm6ot4E+uq10y67w7AmCUT6FCtLTdJWcm4gQ7YfSJxjpWbHUrx&#10;KVl6YMw7icwdRGYFlWTTT0Rg5tOJvAk33voN995UJ5dtpm0oHXyITCxEG6mx6H3bsvxxWzz9TFv0&#10;9Um2fOpJAPh0VH0w0r9ehlEEfWBmy/0EggDtInVCmsnq/M5eR8Z26J0Z7I+TPisCtwi8qAkT7L5W&#10;9E0yeZQWcdX4MaAkfdZ+bGVjTV4mpoNNXZkkQSypTIRDN13PfURGlJOskgOyU4cnz60TUUenABxb&#10;SwReyVDDCheB00xipYnAzpnSOecIwHyR1v4jDNzDTVth9eix7Zb7g9z3vX0+Gs9S3SeZmsAsob1r&#10;X3CpTdChGk5pF3PA0nm28wZGGdkTAeOnjvSz0DtAHReh1mzlppVDZZbFZ104BnaG9MSIhpACYexI&#10;YiK03GYGrVbRbDC1r4gsmdvBQtcw2F+MfnXdD+c4P6wm3BEClTgkcHPrxI8BYNVefv7bjRJxlFFL&#10;osRqrtAUEje22kdKn9U+4m/UFZRHFyAWG60esv7mpnJAC/vopw5tIgpruqkZD6QwgvgYUVu977Ru&#10;bkUQd5NLcEEax0EWzwM4yn9DXthxgOjcOHnTW8lYUqS4Sf5ORWZFW012qU+qtDZNeqjRTBnht9Xg&#10;HsLzkotni5bDwXiqTEnAarYpJdVgCR+jtPZauInjtPkiRFk/IBXbrixDbLzKiQDlhJ570NX94ihk&#10;8UuEJMXWxopWMgQRk+IyZNAvMkoHlcQ6OQl3FDn1PEl3BViRVr2QVx2Ylbdx4GioxdXlHOj6GMcw&#10;QYMiCVkuqSzgkErl219SSSnq6gDK6BAkk3BD7qoFEfC7UTq3YkQTOpi+wc6KvOp0fWUJNTRHy+HF&#10;70vA1Cd2zuCa7rgagdcvAOsQA8ThrRxqdCJ2rB1rBb9ebfMnH2ULp5zMdaytmk4K/fMQ2/zr5fir&#10;oeKj1vWjI9Ci7wAe5c7cXetVSJ8VXGIcxHFsidt4/eN1lAd0WTSYo3aRzNsF3nTDx26lrmsbSbyh&#10;STdALF1EO1yQ3mcd9ElXKhGBySTUPuyEe9AlTUGnBDDyiEY6KxBngmsBcKmLwB7RrMkkdY1goZN8&#10;0s0sZktLt734IZvvnp1ic3/6GhE6skD5JfcgKexF1I9sTZ7Ju2mpSPfb43SzuiB2RDzAGnbypirt&#10;Enmj07udU7GF4fkgpIAjhZibDBPJNMwfp3YQU6cthnIrSPKCRKDmQyKwnBMgpAGklF/e0K6lhKgD&#10;U+4dLC4rWjDM1s08kwgp0upjbmqmirjZdcPEVAPxRqr10iQAuwsiC0A3E5GbSSfVIw5zBQFvgGjt&#10;esF87h4nCgdhGv30/3yk0E0lMsV72xFJTbgvBJB8hgB5jO9P0P/WYIdqY0Wsdlm3ACKlsDGl0BA4&#10;Kh3khy0gJ/i6Ta6YgDetN49o6/UIdUoTAUmNxU7qpG4TOcJzcqk0A+ViPqNcEhe4OWrZEXGQRFUO&#10;iGQExAm3NXImBxEtFCcVVVbB4aQoBIDDTsCir8lAKG2CZQj1OcwkgY1yiMVJuds1UeaArHoc0Ips&#10;4iZz8lkd1iofiBRpIq7ahDLpj2hLPa97C9FWr38U5tkdMmRkrVp8p74nGUaS6CyJaMr9LjlGCrQC&#10;r9JvyXTFB8ipUSN1RGDVwGR8WWZk3b8rahO9ZTmT4ntF3EUl4aU8UM9X762yDIG3mTnwQLlUdt9Y&#10;PdG3bPF9kFYX2tyPjrd5n51i8744DjZ6MCz0pVb460jbRkejEWsn+UGHsDf2c8naKYStUwu1b5za&#10;N8F7ohnyNpkzAuR2RlEVfFKNRN4maZ4/cdqGpACMeV4W4Iq8dWUR76nmBFK8597rAJApfxwjLcLT&#10;9fE9Ms9br6K9wSsImDhTooVOQmIlYwwYibNS/avuEdzVfmlaSL3p3Va6td3OeXyz/ZVlWKdc+YNd&#10;fcPHNmb0e/bdlM+tugA2kxd1j2j9boEasX9OG/W8EbR+0mulVBqK79J2dHqGri0iAy9OoFbSRkWf&#10;MAqWIG2iIA3yKPWuyKs0J1dnYApApkbg1I5gRRLEhzeE126E75E7pduYvp5IjFXOztV32+Z5Izg9&#10;T3ZjXaqr2nmB2jjdZC4Q34nrwvZvsB5VD5gpJBjoRqJwI+mUJpME7CA3d5CPesODpNQyutMVdemW&#10;NNMyg1cExhBPjpbFRORiCCWl1LDBYoQDRGOl2xEB2dm1kMa5+pcLIOgwadP6VU1raQE09Wwbjyep&#10;gZPcAK4fyvendSqL4HI1kr6WRlZfU6LwvTroYhxSUQlkqPHdWhodMGQIEugrQ9BhFOUmVhRqrVPX&#10;gDpQB5S7oRWFOLSkAecQC1FGaM1M1JGNXGQdYRRF+trLGFS7qxTyNk8mdcjoBiQai/XtVNoL6JTt&#10;NLu/QxkQh4rjEyYDXkgzorkOrjZuYt2sKdL8FJFHc9cptbq4YSVEcfW3es2AWdmEi9CQORlGV9Va&#10;yXIzi6F2EVvZHodHms9TMpegHabDMkpLUMKcgNptagPyuQ/du7+UxypEYk23HRtft6J5t5E2n20/&#10;v3mkzX73JFvwOa4uM86lBqYn/OsNtmMDI6jS4GsvEllfM1bHqoEF4CjD+254AdZZB2srGWQC3qat&#10;VmorLh8A9iPYoPZN+RSRSZ91aa0oabS2gQj02o7Z7nzkBGCer1tyJjZer4E6BSKzKFc4sLSloTOG&#10;pDJewMdC64iVAdgE7p0imxFdUfbqI22kXoTxu+2nJQE7kTG0Yx7CnvSmTXbUkBV20KWL7AgM0wZd&#10;8blde9e79vLzE2zON+/YtgJOHt4QS7FuPYePFFvuDD+i3W0aiJfIX708CRXkji8DLzWvITcknyQ1&#10;jCtiYvLeypucwqGjky2GPW7kUI59Yre5UcVGu0EHbpBimd2xqZCNg9tW3GQFs4fYiq+PdWJzkR9p&#10;NxlFCimDAcdEAmDaCI28kQ0At4HTuLGMtJK2koYZVB/qxm6G8HEA1s0nr2oeDxNNmomyPuRzvpK3&#10;ADCRmPUsPsDbBGiVXge5mllS7idCO901raYgvVqRJTFA28IN3CrGnqirdDusfVCkwqp72+AI2kid&#10;WzmN2+gPCrgqO9Kqf107jvQKcCv6KVppVtmZJmhqCmZXAhkRak3U6DpYZBkktt3reUoR942XNhOZ&#10;9RzFwEYlbJHmm5tcIhulz673zXN2pYTWgyiTIRvRWKiuqGq8Wkg3/kZdSq3bXWag5yXRC4IXspQA&#10;HQP3kdcgQral6KsVNnJp8ZbeqTzAl0pb+SDBlIZnlDoTTUVgKW1W5NV4akoSQw1y8LUbqdS8LDdz&#10;FqKwg/pY6bsIQ9W+8Qa2LSDt1aJ5qeuaOZgEYklmG3lNmiAtm8uksptu1ZvY7DD3DqLvmTZ94hH2&#10;81vH2MLJZ9jqmefCQrNnazFGiNg41YsURVPgoxcsjb2W6wVoZzrPK8c+K22Wn5rnbNpGpE0ybZR0&#10;jPMXXCKuBGD1gBnqob3USo0sMlM9Y/c7dLhztah00X4xPlf5ogNT+7bdogSVR7wOGZndhdGvx4tw&#10;J9nChFbEATdJtpzW5QBMDdzJXOGr39TaifeW2dE4GB51zUo7+qolbH1fjbP/Jjvs2k32x2Gr7K8X&#10;zLKDcUE876rP7M673rTXx42zedPf4QUSo/ojlixMnnQoOstiVQZx6IHRBDuNbL5H6oTyrr2iwl4U&#10;OwvQSKE9lZa006SW9M9E0bvUETF5EELLB4lVw37XLSxmLph1qa2YdgIAes17YznBRQzEIXckYI9s&#10;n0rKrKj7OdYunyGl/IxppC8AoE5oAErkkRY64AQnilDc0EQ3+UZLhBJUXxgWXYKOJto3jQClETA3&#10;EXmVWoeltda/48zvsdUSnzBvjArMi8paowoIyDyiSnO5YgKuUmI1/bkBVA9pp5RIK41fpkm1Um5W&#10;VO6eSq/UcqHHyc2vwQZJEQUksduSq4b4G0M8Fyfy4IaVvjui1JksQjeHnDeVLjviTkB28lEBT9+v&#10;gwdSD8Zd6rOAWn5EYh02Arp8u6OadYVIaxObzAES47ANQagpOxE3oF55M5/7ETf4mdJRFNYwi0oH&#10;HQA6bFopMcRIu5RR/VtNOXEfpGRuruwMMDuNN+nxQARO0upKuqk39ZQVbXUje8BNy5ONg01DNXGW&#10;7MVqZhL1PdJKwypNJSIrKZc4sJtEPnKFGGSoL3jD1v8wwr4df7hNm3C8/fjuybZo6jm2+ochVvAL&#10;c8Er5eKCjxqz5AKwW8FCFPbRwmwqpgaueJXnhK0sJUMbQahN4OU5tTtiStFWWy8BMeSV6mEx0ClY&#10;aXlJq93URrqd0FZOt5mTbIqA4bogIhnRHkR0gHI/iljUa+1YezKxFFmGDDVyMYz+2rfgztlIpygH&#10;4awUmggMiPfrYo1oItJl93zIrtn7SuyIG9baESOXOHf/4zAJP5aN70exJPqYGwvsxJtxf7ix1A6+&#10;ZjMmacvZyzPbjmWp1rlXfmE33/WeTXzpHZv+2ZtWuAhgUJNI5G7tROnMLOZCGQDH8EwSOjlUagVL&#10;B8IObTPskmMf88Ny8RCQ1WbKYMXZyougiaUQJJW2NNTw4m5hV3DBL8NsCcMMO5kZTjrXBW5wboqE&#10;DAZIZ0O8EM3cyD7poEu/ALxEYMDs0mhqYqVZfufOwY3rSC2JOmT8TsvGgVjD/7rJ2eogQot0ulE1&#10;sOp40ik/oNXlE8ABrdpN6tPKh1qMu+uDU6fKxiVGi0o+2DFufr2BXmuJXVG8SRmni9XOYs8hU6SR&#10;l06rb6r0FVBrJI5DqYXTWatpRGZFpd12unNxC7D8PBcRVVKYacJK9W/MXdwgSp3zrT2JVNQmU8TU&#10;Wpsg2YPr1es1YNAjSHoexHBf6bSW0GmrvYAoll7/Pb0eDZCGDXAZjuBjYsfvQKw+NQetLJJUn5Nt&#10;CMhxRD9qJ7UStVvJJBTBkzhSJHl+upSaq6erQ0pmia20VBI+hma42vjc9beJtkmA2w5wWxmvTMDc&#10;ar1tHOIqRqkksUYAkrIJ51F30fdvKiEC87mshEMMs9RveNUWfn6afTbmAJsy/mT78f2zGEeFR/nh&#10;Cts09zbbolW0tCcbJcldjzmi9PciT4nAIrVCtDRjWq2inraEGTpwxbiTVaaZrNN0XbYJIosonAS8&#10;SYitNoArmaW6MipLtBPMuw8Ar0oarhZen4QGgcgiNJKrdlgr0VcHtvr2SaTMYqA7W7BVSlZZf2oH&#10;ftkJorC0G3KmBMC7MBDbVpu0a8dvxeW/2A5ll+whbLU7kl06R2BFeswVROKrtCBrBes71tmRV6+x&#10;w65ZbUffUGAn31RmR1292f5+JUuzrtpkx1y22A45/zM7bsj7NuK6t+2Bh163918fbwtmvGlV66kV&#10;YCotMZMojVtDBmDjm7SLKaUeAOvM7zTo4FwsNeyASR6nWRspi0zgm6m16jG6277mUSucc5XNn3I4&#10;wwyPOlWR2hNtcgiBzZV8L0IECiiFLiX6cjLXUwPXKZ0mrRIjLU1xI9JEMdOKuM1qHzkA6wb2pJWK&#10;pCKt1Ery6aZFzN5Izdms2pj6UzdugBtYabUPkCvF9su2R/UXYFYaLkWPollEb54sWIhwYqNFFKl1&#10;k4QEaUMjqzQrRVROOc8k6mBdAjc3tmv6A3bV1c6cXFkGoJJMVREyQgmgQ6hFAxjcBOppB1USyKyA&#10;S2Sb1Gnqz4clJ9Xz429zUzYcQAEOooBabPz9zRLQ8LyjgD4uTsCl2Drc1B/XISVRy9vOb7uBnVM+&#10;CL4mOV3wO9VvVjoe1kHFDRvjPRCJqck1tZVaOaTUA9XzcvWwq6shtvhcrSCpyRLqZ3O1CqySRqrH&#10;LSDLixy2uUWkKFd0B/1eIm9EIg36/Q64hXAUhWRKOJC6q5DDlceDsNDb14+zGRNPsE/GHGnTJp5s&#10;sz4abCtmDLf1P15pxQw5bFvzkPOErnXbLVn4jaupTzuSkO9Klx8m05P2OZHf7CDgZnDY0Nog2UR1&#10;sHkwC5ml8k/m8eoLq1729mHzvlMytnCoycBR75f4CQ/A0tvr9YAX0ASY1HgSBqn/jZxSYqqumMZC&#10;CyGPK5kwq6YmlsGdli54wqv95Ay4qihqF79QYafesdkOvXqVHXwVe3WuWG4ncB1/xVI7fMQCO/Dy&#10;+XbwlUvs8CtX2KE8dgj/dvRVG+zoKzfaMdesseNIs48HzEdeu5GN8MUAvZBNeUvZHv8L17d25pWf&#10;2W33vGsvvPCWTfl4gq1bAAHCmJ9sN/sSrLPL4nwmYLdLW4s1C2OHOZ1o1BhysXQbHGCdd65/Ginl&#10;jbZg2ulWwThhhhNaxEibbhQilYzLImKhlUJDQtXxptYXQ0ZhK9vApS0NuvFksePn62bVwqoJJakk&#10;wgjUfqKqLFhU43p18OuOMGpEEeWnr+0nCqsOlS+wPveJ9OL7/LSbBGJvjYsuohz/LiGLGGMBWIRU&#10;gppHSiL1zV00FrmhtFogBqDuJnc3usb6PMN8paGSKLarRyx/Y1czSRVHbc+hFOBQcr1nByQJNwCw&#10;q31FLkHWkT7re0JE3ZAj4ngOEttwSXUmf+MAdb1S8xbAHgPEKgWCRN6gan/xAmQXYuMbicBi5htJ&#10;WXcUfmRbNnzAxy95fRGSOFZcpKAGSsgYpBMgm2hV1IWnSHPYunoX9lVstC4HYAHXAVUyUIhJ9Xfl&#10;58xjrQx2KPJGAW8EtVm4epobSFF97zoLirabJyGD5L0qeo/3CgEOl4/3Pbjtaw79V+3L5w63954+&#10;2r55bZDN+QwAf3c5U203WxnrebZpiIEhGQ077KTLUcua0TrMIXybEHbQSpIzahxCtZ3UOUUGkcYW&#10;ym3idOORslNWCi1iUo40qoupk4m+GnqIMWmnzEm1rg7vGDyBBoLiHEJxLUVQXxxyTuOrXbTI+pkS&#10;243+Ym8bo5JYHu2RpVJOrpvlVsJOq7mroqxA2uuZb6gG3pvba1/Ob7IzH8HB/6YNuPtrSRap81Ur&#10;7PDhi+ygYfPtwOEL7ABWVf5t+Hz7G3tmD+V7jrp6JZvhcfu/bCXfv8YO5fsPvWI1C7QA8ahiO57l&#10;W8fdXEKkLrPDb6iww69nm/w1m+zAEezuufgHO37oJ3be1ePtrjvG2qvPj7Mfv3yJbe6Y21GPdTR/&#10;jkPiZGrob7GhQbUVwtGARnkUrXQDdUk5gvRF355rhYvvdkJ+J+CnZvBUUGJgSSV5gxuJvnWbEWUU&#10;Ug8ByEYXeTmduQkVNQXiZtdeUnqotFkAVlThZtVWQz425G9YRR6lyk3ymlYNrKkl9ZYFAPlak8o2&#10;Ka3Uv+txgKvaWDe/1+pRmwqiSCoetVlILZPUtTJEEFi9z+XaKeIHtlaEliZXxOAqpdI4HuCWkb67&#10;HFFGbUr6JaGGDg6psJS2JhB1eAMoU/nvctIDKNVXYSnkUCQFyRBc+iwOQCovRWIdShCHEc10Q+SF&#10;dQCRojtugO9pZgufjPLrUSk1KWVW5BXjy0FZR6ZTg1x16+ZP+chr6VpVHCi61D7T383zbKXub3Ok&#10;lkwRNRbJxQGsmlZre7yPAFgSUfyrEw0s09M0HMy65KBRCLpg9dccuuw3ohxq5tLqWN/mN5lE471S&#10;FM4D11fEwVqokugrNkI8b+8/c4SNf+ho+/bN86h/L7EVP1xl63+9EwHHHQwywEKvuQmO5U6cXe6i&#10;03Efg/93YxTBxg8isa/gKexjX4OEhKDifZFqzk1p4Toj95OOAGSkzBpVI/M9IikT8nyjbpbYI+64&#10;BLWRSJNpQ+m1EDOv7FFLzCRO6WM2e7f8vdiHpfFV65YPuDZysNq3aZUtW7jM7ppYavd+kTFfYDem&#10;DZI/A+Bwc84e+KTWzmJg+uQ7S+y4GzbYkVett8OuWANwF7Fjdp4dwILo/VkYfcBwgfhXgLqQCLwM&#10;cC+yA4eSNg9fSnTm48hlRGQWbBGZj71mox1ENP77DZvt1FEldsyoItLzQjuWOvoorsP4vkNGLLGD&#10;LpmHGfkvdvAFk+2ESyfaJSOesoceeMzeeW2M/TrjVStZqokQhqWJZslqDMO2v0q6xG6bXy61TYvu&#10;demVtLCqpVq5yTVO5hEbvMnMAdcB3rpCgZY0i/RWvV2JMlTbavGZXze0SC31Dvk3P20uCTbENitV&#10;bITtdWDWRwFfdS43s6uXHZkl0KudAjPNzyl1VotHm/D8ZA0CuGpqF4Vho6P0hGMuBVZPkWhK2qx6&#10;UEIHDQI48FIXew1/Uk0BmxZVK5HXkUISSYjNdkAGpFyuhQPoPIEJwwzUiOoJq73lBh9keUSK7dxD&#10;5ULi6l2BWK6gmrxShkMPnjIiQp3mHEpUWmh7pDZn6PAixZYu3EearfaRuICg+vYQgNIdK5MJUIP7&#10;aN046aZ6zfwOMfx6vlJkeTptzQZrpJCMifo+wVoeTRG52lYZlFbX1v2AIAeBCleEtpyAG+NSZiW2&#10;XWyzX6UQGUBjMdGWyNtQ8C4Ww5MgrDhkSJ8bAHTTZj2vr5gFfsFee+QwG33H3+37jy635TOH2dpf&#10;brFNALh07o34Qo9ibc8NbCjEG3o1e5KcTTE2TQC4ntZlI3PmTtBBa1OiFa0r7WSIo5N5aC0xyBKF&#10;0ywtECmr1lkbk0ciKRPqFzvdNNGX+1Iurk6wQ9Yh8wYHWmazNaZqXQindgHYPTIrkKHdPCteP8um&#10;ffOTPfHqIrvmlSqM/NrstskZW1LShWPnbtcL3m/b9jiOB0V2HNH37DuLWZhVyXIsds9iCH7ktRvs&#10;0BFsgWdJ9F8A7x8umw3gfmQfz/eOwDp4yDw7+PIFAJmaeTjEF3XyEVcRha9YBwm21g65ap0dev0m&#10;VmButBMB9NHXcTiohmZ73t+vX8Xn7K29UhF8PRG8gANirf118Cz789lT7fesCPnr4Dfs+PPH2JDL&#10;HrNRox6wJx95yN5++W77ZPw19snYIbZs5kO8SCI3VDNxE3BjxLhpgxKzMwvcVDbFaos/tVoALHN3&#10;sclNREonbFd7SCorkUBij3XBKjfn2WfVsdJA+4phXEmbfQC4QZ/r+0Viua0PurkBK4BV9NbvCKml&#10;VKnHFH29f5f4Q8yxUtIAIpagZJGktWp5OXaZN1tv7kAU9hQ7Irjk3MAbLymiPgrIiECUgiuKeySI&#10;JJRe28gtMdegCX3gGC0l9cTjCDziAFgpt9eOkjJLBvdioUU6iYUWCaaDTFmIGG4Nf+h56LnqwBI5&#10;p/pX/W8x7VxugovozcGk6S6x2WKDBTDJNfU6RPR7xbIC4hZqc/3329xz5pDh+ar+U42c4DWQptkd&#10;SK6PLiuc6ZBnU1HIqW+fl7ry32nOCzV8RPoGJLKNvK8NmzmkN72LNn681W56jQEXQExU9gHiUOUU&#10;lFaP2dj7DrDXR59i87++0lb9eK1tmHO3rZ91vZXMu5JdSexGWnYTjh03kkbjyoG7i9PYaw4dGaXW&#10;/jQzUqh6VoMYEi314D/WxQy0hjyyAjER2clJ1Q2BtGvT+yXrHDdwIdWcp3XW2Kbb8KHFcDl8ubuJ&#10;tj24pGDf5K+abUsX/WjvffqNPfbM93b1oyttyHNbbMTYJrvx7Zjd9GmbXc01aVGXpdpZlC4lViLW&#10;g41JpZ131zw7fuSPduTQRQCsgCVZFXbOHdTFd5bbcbeWwEQDvBFE5CFz7cALfraDLppF9CW1HsY6&#10;j+GL7aDhy4mqa+2gkctZokUP+fKVgJ81l6TXf79iJZviV5J2r7IjRuhxauirltsBQxfaoSzcOoLa&#10;+hB+z8FE+8M4KA4jbVfU/89LZ9nvB0+3Pw76wn53xvv2rye8Yv921IP2b0dcY78/6Hx7bewTrlZK&#10;kD7HYfAkY5SkMESNpNTJV/6l1TBOWOfqXpEbRJHiN3hDiKSc3O4xQC0wi5xSXeiYVUUZRVVqwgac&#10;MhuJwI59BbyNgF5TSgGl3K4dw887lRZsrKKworNSUqWYisY87gCuhdCK2ABH0SnhRjKJkk6IL1Ya&#10;jSwtF9XGqoFdb9ilmrLw1Y2AGEBRWAAmkgnAjiiiF6r5bA84eQBRQkSRVGoZewwQaLhDLQtHngB0&#10;tZRkqRsSYF07iechEo92hgwR3OsA4+6nBNjXKqIv7g44yhBlKiHYbJUEIbKKAAeC97vlNSbTAaXg&#10;eQ23Vujw34qq/tOCdymYqOXFWXgMtMYevddB2ZTMCqQqC6PoCtJXl7eZ1FV+/rt+WmJNtIl8iDTc&#10;pfe24D0A+w7gfZuZ8NcdgOtcFBaI0dVvn8Hs+J324u0H2bQ3h9jSGVfZ2ll32MZf7rZ1P17mnDkq&#10;FoxkWfyNzAzjbspgTCPuLwHaY66c4G+OoaBTP1sS0h75ZcuEUO1RxEudeTcVOap0UcdquKVD894I&#10;T3pbFjtbpX6809x6miymBF3aAa0F8fMRRy2xncWzbM73X9vLr39v1z+9zC58DL/vh6vs3Ed22tCn&#10;6+xaXDzvmdRkd76BH9jbAbvqg4Td+U3G6ppZz5pEiZVDB91FPr29LmG/LquxVz8psmseJxW+Zq79&#10;6dJfIK8WEDnXsXt2jZ3CdTSE1d+vWGWHjVzJxjvSYC6B9YBh1MQA9IArVthfLqceHkldzHXYiMUA&#10;dgnRFZBfTup92QJSbtXWC+2wIbPt8CFslR/6s/3lku9t/8Ff2R/O/cr+fP5X9sfBn9ufLv6CSD/N&#10;/nrh17b/hVP4tw/s/3fqRNvv6Mdsvz9eZQ89+rQbDFdd1QIA4lJDKe2q/oabkghMP7C+mDqYesj1&#10;cl2NRPoM2eSRHSJiiCylumEFNvU36WsCQqXBTu0E4H1ouVX/+vg+H6D1AXIfN7hG/RTNPbZaLSdF&#10;aFL+fKQSmF1dLYBouIOfU0rtojFgiwNCndQJgNsKMSXVk9dK8mZl007gIYZSQhUvCku074ghnm9C&#10;EVY9X6Kr/L0CkHIBMeAATdNYUYT9UU3iOPsgsaAaofR6weoBiz1Wr1upcoD616XVLrsAvDy/Jg6u&#10;gDTgHFB+l2nwu3lu8g9zhxHfL/24PMUUaVVvBx2gdSioPBH5pXKDzEStL8AQkXsFf7+iUyvvl8Ar&#10;m+J2nrcWxmsk0h06vDbefLYyAR0atP7URVDaDMvcQOSt2fAmq0JfxdQBsG56D/C+CXjHk06/zoip&#10;3h/merd9Z9+/PdJevO0gm/HOSLK2UQD4QVvz4w0A+FLnE13Ojq2tpM31rPTRNFIEhaCMHNIYM3bI&#10;rA/JsLeGVd7T2t6ofVGyDNZaHS0C0NI3DPvZg6XtlKbVsXIQ6WQ5QA5dRFZ7pFCS0Q7bXviTLfrp&#10;J3v341/s4fGL7YYnN9nQBypRQTbYqc+G7bxnQzbk2Ua78Ikddv79JXYtEfi2iTvslok7bdRr9XbD&#10;OxG7/oM2W72lDx/tXWiho2xgiJNTY6C9p2uP9eV2W5i1FhvLI/bh7B1226vr7cyb59hBF39tB587&#10;EyHHr3YkgD6RCH3yrZW0nrbZsaPUG15nh5EuK+0+kAh8yPCVLhL/gVT7AJhoRexDiKgHD50FK036&#10;TSp+6BBS8SHf2l8v/sb+cP5k+88zP+D62P71zE/s/5z7if3nhZ/a72lL/ce5H9lfznnLfn/Gy/a/&#10;Tnza/ucx99r/PPBKe+zhR0jJYCg1QJAXcYjhi1AD+9VGoufbCLkittQxzzCnDU6UQUoMYJUS12PU&#10;3chHtYqaKiBnVP+q3tNNzOciskRcea0i9X4BKhFaN7Qf8Ovn1Ad10Yp2QzPODQHVwK7lwmOuVlS0&#10;02oXWjYSgnBDR6V44oYXmZVQiiyGVgSP+sJqsTjxP2CWib505Twu1lrqLQ3Lu9YMqbScLuIa4HBM&#10;M9FPhwd/a8B9pI4V2w5x50AtswUnYuFrIqWUaEqFQ/LmJgLr73Xgzf/9AQ2huN9FZiElGs/Zp39X&#10;bS9QqiWlGpgU2emyibKSpIakjHJtJx0m/JwW2EmRxvN1PWIOHU2waQSwXf1uHWB6HeT6okv1Lr9H&#10;2Yp77V2mBAEJ413PIezIKmre2vUAdYPASosxf9VsfAUgv0rdykGMDLaZ/v83ky60cQ8cat9/OIwI&#10;fB0gvok6+HJbgw666Nfr8Ie+A3MILJk0kkorUSOQSW0UZHa9hzR5t3ZDuXU7AqMnI3bqQ8mKu/la&#10;H7vm8W/MR7dqL7ZMGWbats3fYeD3vf3w/Q/28ae/2OhXl9iNowvs8qfqWIcTZo9V0C54Lm6XjI7Y&#10;mY/utOMB8qn3l9vgB8rs3PuLbfCDm23oY8U28sUqu25ird04HgC/0WRXvhOzz5Z2uo0W+7UzRpjE&#10;MDsFkJMIOtItXZZjQ3pvut/6OyiU+by2LmWzltTas5PW2YgHF9ixI6fbQUN+guBaaMfcsN4Ov7XI&#10;/s6Kj1NvZ9H0reUQVoV2BPXu0desJ4Ivtj9fOMf+cu4M+wM7bf/znGm2/wXfchBMtf3P/9L+fO7n&#10;9pezPrQ/njHJ/v201+3f+fhvZ39o/y+P/fs5APqst+0/Br1qvzv9Jfv3k5+2fznuEfuXo261//Hn&#10;oXbLbXdzQ+gk/5raF0ZWiiGukAOwhhkALz1gn9hnWg31pM51XPVEVdW3De5zUi5aRAJzIzewDzAq&#10;ijoCS1+XUwcrshJNROIoYjsSzDl2ePWhorZWpErnLeCq3eVDQ6tUXO0kKaacasoxvV7dqbFGtRTU&#10;6BeA25ROOuGGWigQcq528louLsUUYGWjo+jF50mBHjB7Ez8CtYQcUl6p7cN/iz53AOCqhlcrTEBy&#10;GQBiDkc8aayS1FQMsw4cSSKbqd2diEWOJLxGIUCr1pJfwg2G4eu5nE5cmYUTgajGVe9X46B6Xro8&#10;gYzjEiTy0FCIPvLfVmqt9lJErDjMbIJaUW0xPSf5ckep6TWM78oBV4d7iqqGzcxkw2OIjKzjcx/1&#10;buNGsiMibj0fazeMR+TzMp+PhcTi79zIoYz6yu/MHD6xGR+eb4/c9lf79JVhtmnWKBwpr7HNsy9D&#10;A30ZmwlvdqaIgdKn6fWy1xc3je7Ql2ynmAYjPANQIkbK0OLMSruAhqEdnUKEw4aWkUQztSVfWdGK&#10;L2zRz5/Y1C+/sAnvfG1PkQ7f98pKu2FMgV361HYb+kyTXf582C4YF7OLXmmxi1+M2OAxATv/mWa7&#10;iDR58MPVdvJdZXbs7UU26P4iu/ShYrsYAJ/3YKFd+GipDXuuyq4aX2dXT/TbVa832XXvxO2xb7qs&#10;1v8bAKcj7CCNdgPkbmsHyG0R7XHNsZMG6Vaii4mlPtZY9FkbExAzpi+0YUPvtbPPe9ROOf8FO+LC&#10;d+xPl8y0v0BqHTpylR0KaXX0DbSQbiohKpfwNe2jK5fb/kPn2B/P/wEQf22/P+cz+8Og9+wPp31g&#10;fzj5DfvLSRPsD6e8Tq37mv1+0Fv2hzPZfSswnz7e/vWkMfYvJz5r/3byM/YvR99n/+uQa2y/319k&#10;V193CymbXkwBF/IG8Kr2C2qYgRTSJw00b6I7wYnAri7iUlqsnm4DvcM6PjYy79tItGl0EUYABoDc&#10;tLpZm2G/Vd86JpbI7dJvvlfAF0PtmFqGKvzYr/gYOxO4G9kM0cjvaNI+HZjLZupHgV3EjiN/8nWw&#10;bmSlv64tpEiEQMCRVqSXSpvFTCdpW7joK68sXU6bTD+Sul+tJWlyNUUUc35knl2uAKSWkiyBxJ4H&#10;qNmDeZsgJ6skpda/6XuU/kppJsDpgAkATlfP8/yb9fxUC+vv5zkrM2nitfMrpeZnVAerz6xaWOYD&#10;UhqpbgxqCMXV1BJ5KIoq8xDjrY2UCEp43poV1giiZyxAKUBEdoP3qnmp0Z08lPfPj6qqruAdatNJ&#10;pMq8XwBT4K3fwMG7QWB9A/COA8QvkgLLDJGDeBPZlUgsdAD1xR/ZvC+H2N03H2aDzj7N7r7zCnvz&#10;lavs+8+uIApfB4hvd5NKFSuwLF72LMvPnrfKlS/bpsXjbPXc8bZs9ms27/vx9tOU12zKh+/a22+8&#10;b2NeeM/uevwzu+bBH2zYg3Nt+MPL7Pz71ttJd5ba6Q9st/Mer7dzngrZuWNCdt5ov537ZJOdP9pn&#10;54+psSHP19hg0uPBT9TaxVyD798GgKts0B0QyDess8F3rrNL7ttgF91bYBc/UGxnc53zUKFd8fx2&#10;GzHBZ8NeD9sdn2Xs7i86bGFhl+2XIgK7K6qPCKQF4nAX4O2y1lAHm+M62E2jK8MCqqz1sK9m7aJF&#10;Nu6Wq2zMiEvtvksusOvPvdguOPNKO3nQnXbsmc/YYee9T9063f5Cv/eg4dS9V66z310Lw4wk8yj6&#10;wKqr/8SC6j9e9LX98TxFZdLk0z60351CtKXG/feTXrXfnzLB/vPUV3j8Jfvfxz9t/+O4R+1/nfCQ&#10;/c+/32r/n0Ousv3+cLGNuHIUQOX01hSTJH9yoAC8QUgs9Sc1iSS2st6JOUi9SKE9AMumhgu/qbpC&#10;3mzqYkVkRVndxEolffpaaXJ+8kc3sqSSXg+ZzwVc9YX1OG6FfiJwowAszTSHgBeBSePUTuJ71Xpx&#10;bSfVdG6Sia9VN2pyR+IMANyGRE9ElYvEmr+VcQBstFJq1ypTVCaNdqOTAoDSUKKxUlH1g91ssyKg&#10;+rdOcSXBBtFSYCXKhvR3iLQSW672loYQnAJNqjSPgHOCFFc2iPATF6BeN4SRshbUaAGeb5B6P0SE&#10;13CEk6NS90qgMqCDdmSYDgO9RspWHHPtyTeVdotIE6nm2HEyJ8lENQAhyyO19gYIRnfw0gZsAJD1&#10;G/jvM1VUS4q8c93LGBlO4BKIYZ03jAPgY0mlxwNosqpNXBtf5e/lPadHvejrq+3hO4633x9+vP3b&#10;kRfaQadeYUeff7WdP/wGG3HVzXbZtXfZpdc9akNueNouu+5Zu/Da8QiP3rdzhn9q51wz2U67drqd&#10;dvVcG3TVAjsJheIJaCBOpN163M2b7FSuk28pZIag0E64tcCOv6PABt1Z6K7j7+Cx+4rsRBbRnXxf&#10;OWDcYmcxbzDovgo7+74tNviecjuH7zvljk12+k1r+e8st5OvZfvk9QvtrBuX2umjVtuJt28kKpfY&#10;BU9vt6tfC9itn6Tsahjpa98O2uoyACxB9D4QA2SNFya52gF0WygHiHOAN8vmuKzFAbEMABb98JO9&#10;fcfVNunGofbG9RfZm1edb6+OPNNeHHGmPXbpOXbrhRfadeddZRecdb2dcsZ9dtipLwDOsfans9+1&#10;/VlA/ZcLf6Aehs0eOt8OGjGP3jKRmZR8/wum2wHnTabe/Yy0+iP745lv2b8D4v/nuDH2P45+1PY7&#10;6h7b79AbbL+/jrD9fneRnTPsZoQDInbkvwSAqa2C3AzqR8qNUulzA+RHHbVQgyKnAzBEB+DVx4bC&#10;12EqVVNRRxURNYmiTdTEIqhUC4qxFiDVMhIJpZvbpdqKzi4y5etC97UscRE5kHILtI1sVmyQLQtp&#10;tdLIALWV6w0rJee/E6SOVCory9WEeoZKkZ1/svrCcm2QjFIjmYhUAHErEde5OYrBdcPykuzpZ8Ri&#10;ywNLdqqqhfNeX5qScu6aSp+Jmvx9QayKnHQSYHkAE5g1TSXCyRuVdAB3TLrqf3gDtdpU/+t10eob&#10;xCqSXYaorzWaKK21J84XgMVuq86WUb5+N9/rMhqvj6yo7xRglBUD9keeEYHqXphnUmcJMJpo//jV&#10;OaDsUa3buJEIvJY0GUVVDbY4NevYsLAW0K55BcUUrSOAu2PDBD4CaNLrOgAsYPsKP7aaos9twdfX&#10;2wsPnmB/PfpY+93RQ23/02613w26z/5wxiP2l0FPU96NswMueBdh0qd2yNDP6bR8ZYddNtOOHvq9&#10;HUNn5pArfkaB+Csah9l2zPCf7JhhPD58hh152Td2PB8P5+uDhsyA05lih14+zf7C1wde8Ysddd0C&#10;5MbL7bgbV9nhN6+y429bD8jRSXCdctNGO545g2OvXWYnX7/cTr1+sZ3I9x971Tw79sp5doIOi5tW&#10;2ckcAlpHc+P4Jrvt7bCNnNBoV76yw2asTFhHkhQ6Sc2bdHUwF6AVqaXP28PsaCWFbgsTfUMeeOMA&#10;WeZ386Z/ax/cc519eMdw+4jry9tH2Be3DbNPbhtiH91yoX108zn20bVn2ttXn20vjTjPHrrsQhs1&#10;+CIbMegyG3zOzUTqu+yIEx+2A49/kRR6kv2fc96xf4V1/t35M2CfBfBv7E8XTrU/X/CF/en8z+33&#10;Z79PZB5HG+kZ+19/v9v+h1LoPwy184ZixF0idRI3LuANq/7lVA9um0ZPbSqqoc8dC91AHaUIrNS3&#10;wV00/6XlZV1kAzVTHTtz1ApqYMl4gwwE+DeP0AGM+VFCgVr9X6fS4ib22kuvOcLHpZz6XoDsbnC+&#10;DrraeIKrjxXJlWrLdM+PoqeJ71NNLHGHzOtEZMWdk4U2VniDDk6pI9khxFY7PVL1F9N6zMkqec7M&#10;CieoGWVgJ1cKKbA0yjggYVRf1/WpAa80zroG0lgnG3UDG5re8dpmbtLKAVjMuTekoDJCz1XPXWm2&#10;R9ZpcEFg9DIKaXtltheWzlf2P6qHncc2zw+yTFZKAR2CSr3zBoEqJ2ScLomhyocE/V+VPmEGE9TS&#10;ayT9bSjgdYZdboRpriHSVq99GYHFS7ZzpYD7Mv3ace5rgbp2PaAGsLUCLim0po/EUNcVqG7+wpZ8&#10;c7W9+eyJdvzJp9m/HnWJ/e7U6+3PZ91n+5/7uP3tgufgYybawRe9Zn+7+HXI1Tcga8fZwYNftcMu&#10;eMMOOv9NssnX7W8XvWmHXPKe/f3id+3vgyfZoefxffoI8A+84H26JG/bnwdPsIPOnWAH8Pj+F79j&#10;xw37yo66/Gs7dCiBaei3CJ1o0+oQuHKuHcd1zFVz7egr5tkp1yy0469dZEchkDrx+hV2xm3r7MJ7&#10;i+2ShzC4f6Lahj5RbiMfLrFLHylgC+UOW7ctY7u79zojDsdCKwI70IqRzqfTbQC4lbq4FfAqfdYV&#10;JwonGWP6dcpn9ukDN9iU+6+2qfcNt2/vH2lf3zvCpnFNvW+YTbtviH19/2X2NR+n3XWRfXvXhfbt&#10;nRfb5NvOsw9uGGSvX3OOPX/FOXb3xefbVecNs3POucKOO+1mO+j4e+yPxz9k/3b84/Yfxz1lvztx&#10;tP3HSS/aH09+iRr5efvPY56wfz3yfvvfkFj77T/SBl1wi1VtQqbGSKJIrKhMxDnJQ7RPNE5Yj6Fd&#10;PTVUPUxsnW4Mal2J8JUyN7p5X53aLzLVNNYjtERmkSYqXVRLyEUuorXsSN1EkurlwvGeNpoJFaXM&#10;7qZ2aTJRZkDYwU0vUqsJRtqHAMBFXnepFlYUVERi1w4RUTe6QKw5Wzf0LeMz2iuKtJJTemNriDyQ&#10;Uzr9sBN86NDSpQiMCEJ+3QgepLRy00OKgsj4PEJJdbfX+vFGComcXI5QUyrv2lvecIY+usdEQCkD&#10;yWcZitKuflfUdgy0fpf2BmHMoI8yA3CSTaXGkoyKUFPqLUZf/XSILEem6TDQf0MZAGb+1MpytpCP&#10;mVpHzRr9pM6t3TgBu2BSY4C7c90EtMovWdWq0azSec52rHgetdQYpoYAMiCWVc6O9WOpgUmZEXDU&#10;ujSbmli1Mal3XeHntnTadfb5q4PhbM60/zj6QvvjqTcQfe8CxA8wfDMagI6zP5z3kv35vOfsb+e9&#10;aAdRBh502hO2/+lP2AFnPO5dROr9zxpjB575gv1t0PP2p9NG0zF5xv5yxvO2/6CX7E+DXuD3vQj4&#10;x9oBfM9fz3mRUvJV+yuAPvDct+yQ896zQwD7YRd/YkdfPhVQT7O/D59px185x467arGddtta2OdS&#10;G/zYFlLmYjvzrv9/Udf+FNV9R/+ANKk1PpCXbadR6wOWRVBUBEQEAVleuwomPBSFZZddWMBg0qSZ&#10;Ru1MqmkzTZtokzgGoiAIUVFJYkbrq2ltm1ajyC4IYn0FmxB/aDptktNzvhfTH75z7957XWHZ8z2f&#10;5/mcxgLne1hU0ovFnAed7z+N1zqCGKV1jH9/w3gU9aGliSUxO/m/hnm/XQSzwEsGlvl8l0OXteQT&#10;j/HZzldfxp7aYuytycPe6hzsq87CPncmWt1ZaK1ejX012TzP5crmvVVo25yB/ZtXYH91Bto2paC1&#10;KoXnKWirTsbbm5Ziz4Zk7CpJxnN5S+DNTEVZ2nIUL0lF2qJ0xNsyETM3Cz+anYWo2ZkI+2EGvhud&#10;RgZOwBw7h1P1UVTMKGIqEs1ACJlo2IxU0VRCBbIIZEZjB2hGXzM+L3fm8z8j03IRsNcoHTpAba0Q&#10;Z98MEdQhmtOmaUFfOvW9mnyvgjg8J+MGOaJy4ByPNIODFD8blO+rezSVxbYmCDbBXiG2ohmVBwoS&#10;DLKn+Tp9ZYFEG8OQxNP42rAWyyuN3I7a7lShJKnUhxVYUu6QTpai06aLh+WWpu5bzGu16knpUmys&#10;hvx7pkxTwSxFv5W6ksqmLAABSeWTGiino8xkiQ2qcUOMa21Yw/qdTWpMG41VsGL9zHytf8NnxaqK&#10;PI8SgFIIuSWmlbSOmjVoCWkzuWl6quV6KPgnNlfwa2ID03trXCd/RrVH3majvFogld/tJzA/+XAL&#10;0zrcWGkii2Uv9TVxeiDH6pzwc9WRhTUTupnR4xbmgZk2ImivnaE5TVP6GsHfT/9XKaarLO64fO4V&#10;Nr6UYs+2lViathCPzU6l1VeEyfHr6aKVI2KZm25dA6YubcKUxQ2YkdSAsEQ/Jse6MdW2EdFx5Yiy&#10;PYUZ9koGWTdgWsxmhNs8mG6v4XNuhC/0ICyOQI+vRwRBHrnQh3C+nhrrwbR4H7MrAUyzN2JGXDPv&#10;P00wk6GTd2BG2mtsEmpHPOc4Jz3F6DP94ISKU5jlZPcfi5kS1h6Es+UDFln9Eb2/v4FBBpb/++U3&#10;+OqLr8xspG/nA39uglf/X/cZdR57CF4C9h6XTOc7w+ME9APc4euOl3+BtzwFeMfjwDu1Duz35KHd&#10;l4cO/xp0NRSgqz4fXb58HPLn4RCvH6zjPV82urzW605fDu9x+bLM6vJqZaDTvQoHa1aiuzodbRtT&#10;8NuNy7GzfBm2ryNj0yT3OJJQlZmEdcsTkRo7D2tT7fjoyHaanzIfLQDfohl9nekRo4MlP5gF7wNG&#10;ZVIg/rkBcL9SDQKhAEyzOSQBM/rAQ2TfIYJ1iM/JtDRBHZmXCsRImfIjRZ7F0pb5rIisvpimEouA&#10;HuZ9k/uVGSoTmsqGoQucdTwB4mH6v/ILhxncGr74Ar/gNKXFYtKkYuWROqmUElPVz5gKNyR6IA0p&#10;AtqY0ApqKTesnlEDYEah1dSglAzzwXe4EdxSaaOaFkzfr1WfraIKU3Qh5p0o1DDmtfxcU2yiwB2Z&#10;VecS8+PvITBrwJdVYqoItMxpWhMEXpCfldjUaH/TdJaiqHTO1PCvWmp1IamMckQWB99H7yf3YkRm&#10;NHWXh7jxjdAnH+VnYZRA+DtoGF0/GfTKSc6B/qABn7wXwJU+Mu6JRpY5+ii67uHRi78fqzPHS31+&#10;PtdCIBO08oNNJHpindI1/m1ZpdV/YQ8OvVmN3dszsCo7Ho/OScMUey6Do0V41O5E5OIKzExyIyrJ&#10;T5bliq8lk3qZzqQVaHcjIq4KUTFlCFtQivDYEkTGrieAywnSSgK0jGxeju/F0J+21fB6NSJtVZgR&#10;W4XpCzbTcqzBNAI6zO7H9FgvwhMaEZ38PE31naw23Mt++w7Mzmln9aH66t/E/NW/gsvfibfaLuEP&#10;f7mNuyyykqn89b++xpefMaU7xh5gsu4DCnCMc36yGfA9TgCPE7BKIwnI95k+Ugrprok8y/cleEfG&#10;zVJA6zaHMHe8tA1tXhcO1OWjs86BQwTsofoCs440FuNIsxM9gQL0NBXh3UYnuhoL0d1cgKNN+eht&#10;KsSRQB7XGj6bi8OBHHQT+N0+gr8+m+Am0D3ZOFC7kv9HGlq96Wj1rCCrp9A0X4ZXy5fg108uxU6n&#10;HTuK7Th/oIXAFQNrHo4isWwlnEghDV4kE7P0TiZ0kAERKwpNBj7HxP959RfzD03wBsnAQR2NL0wW&#10;JhNbQSormKXjoNoJaTqr6CPEf6sqrEExNa9dV7qFgFak2viHqm5S7pjMG+J0iRD7mEOsp1WhwBBN&#10;76E//ZSLm8afWfRBtUP13UqKVl9kid5JQ+m+0keMPsuMtqLR0pRSnlgCAPKLlUJSg4DVlWT8aPnB&#10;NGFNQYU6ihiNFsBMX68JLIk9BWj+fBNlnSPcQGQOqzvJ8t8ZrTauAEsnTdM/i0FYkCGGlskvX1qf&#10;g0xjgVQSP9o4brN6SdpapqBDgntmcLtMc21qdCcIem2Skm2VazEiF0Jay2RuDVhXOnDg3C6axWTd&#10;PoL2RL1Zf+utw8e9bnx8lLOhCd7LxwO87uWgMs7JOvk0AU8m/nAr2ZhmNH1hrWs0p02a6cwvceXs&#10;73B4bxXe2LEShfnLMJkAnmzLZXDUwSxHMQFbguikCgKZ4FtYR9PZS5O4nnUHAUyy+8i8ZFnbJgKw&#10;EhG2MkTbyxjFJoAXlOGRuS58Z54Lk+Y+iUfml5O1K/gsfWuCOMruwZQYN6Yl8D3I6FFk6Jlk5JmL&#10;fGThLZjO9Gtk6vNYkP4M0nOexeZ1Aexo4eYYpLTzf9iIxDqMByyw+uyO0ruqz6B+u5iXAhxmEbwG&#10;wPJ5P5cf/DB4ZRhY0WcrhfQp/d57ZF/5v2NMLd0cGkPnSy+ivd6F9gYHugnSwwTp0SYXDm9di95n&#10;SrjW4vizTvRtdeHoFgJ2C4G7tQi9LYU41szzZocB87GmPBxvysWxQDbebchGT8Nq9PhXoYcM3VmX&#10;hf1k5YN1q3HAm4m33RnYuzEZuzcsxesVSXilNBbbHLNw8vVqU7hxU19cmm9SZJSsqloJg8wBSiMp&#10;yL7QIE1oBbIGCLr+c/STmAMeUBT67HNWAQBziAbQ9HGDjLjKJwzxqDzqDePTqmJLTf2s8jn7gskh&#10;myi0AldS8ac/LRNcPq/YV2uQHSyDFwIEMCctEsSDBPEQmff6RZrP1FoSE4XITjJJZf5KclaSspKZ&#10;NTrbqolWu6Q5Ki+sHlqC2YwXsXLCGlui+uhPGYXWkvqD1D8ELqtk0mJgnUtb2mq2sAQLVKutEkrj&#10;q5rUkVhWwSYrQm2i2OqNJhMr0DVqGjYeRq91Lq1sbgB8j1Gy8ChZWH8DgViM/A/mhnVP0edBY90I&#10;vPxs+bmOMFd+Q2WnRq6VWQSO8FHK5/L7PyHD1hOsfvz1cA2Bu4lzoN281mDM6Ms0oS8dr+U5WZim&#10;tMaFXj1JNqY5LRaWGd1/hhHr00w3MRB26exvcKrDjfZdaXCsWYRJc1bgsfkEcKwDj8c5EcHYS/Ti&#10;Evq2FQRurQHv9MRGTKE/+3hiC8/rWa9AVo6nqSxmjS3FzLgSZlZc+IGtAHMWrsG8hDxey8P34/Lx&#10;hK0Ys+LW4Qn7esxJXI8fJ5Rg0WIX0pOdyFnhRFF6PkoyC1HpcMFXWoLtleuwu9aFtkApul6kgMBV&#10;yuawwuoerd0xYlGxqXHpX3EA4Rea4a353f+0jgLw/wCsN3ETzKB2WQAAAABJRU5ErkJggg=="/>
  <p:tag name="ISPRING_PRESENTER_PHOTO_1" val="png|iVBORw0KGgoAAAANSUhEUgAAAH0AAAB9CAYAAACPgGwlAAAACXBIWXMAAAsTAAALEwEAmpwYAAAK&#10;T2lDQ1BQaG90b3Nob3AgSUNDIHByb2ZpbGUAAHjanVNnVFPpFj333vRCS4iAlEtvUhUIIFJCi4AU&#10;kSYqIQkQSoghodkVUcERRUUEG8igiAOOjoCMFVEsDIoK2AfkIaKOg6OIisr74Xuja9a89+bN/rXX&#10;Pues852zzwfACAyWSDNRNYAMqUIeEeCDx8TG4eQuQIEKJHAAEAizZCFz/SMBAPh+PDwrIsAHvgAB&#10;eNMLCADATZvAMByH/w/qQplcAYCEAcB0kThLCIAUAEB6jkKmAEBGAYCdmCZTAKAEAGDLY2LjAFAt&#10;AGAnf+bTAICd+Jl7AQBblCEVAaCRACATZYhEAGg7AKzPVopFAFgwABRmS8Q5ANgtADBJV2ZIALC3&#10;AMDOEAuyAAgMADBRiIUpAAR7AGDIIyN4AISZABRG8lc88SuuEOcqAAB4mbI8uSQ5RYFbCC1xB1dX&#10;Lh4ozkkXKxQ2YQJhmkAuwnmZGTKBNA/g88wAAKCRFRHgg/P9eM4Ors7ONo62Dl8t6r8G/yJiYuP+&#10;5c+rcEAAAOF0ftH+LC+zGoA7BoBt/qIl7gRoXgugdfeLZrIPQLUAoOnaV/Nw+H48PEWhkLnZ2eXk&#10;5NhKxEJbYcpXff5nwl/AV/1s+X48/Pf14L7iJIEyXYFHBPjgwsz0TKUcz5IJhGLc5o9H/LcL//wd&#10;0yLESWK5WCoU41EScY5EmozzMqUiiUKSKcUl0v9k4t8s+wM+3zUAsGo+AXuRLahdYwP2SycQWHTA&#10;4vcAAPK7b8HUKAgDgGiD4c93/+8//UegJQCAZkmScQAAXkQkLlTKsz/HCAAARKCBKrBBG/TBGCzA&#10;BhzBBdzBC/xgNoRCJMTCQhBCCmSAHHJgKayCQiiGzbAdKmAv1EAdNMBRaIaTcA4uwlW4Dj1wD/ph&#10;CJ7BKLyBCQRByAgTYSHaiAFiilgjjggXmYX4IcFIBBKLJCDJiBRRIkuRNUgxUopUIFVIHfI9cgI5&#10;h1xGupE7yAAygvyGvEcxlIGyUT3UDLVDuag3GoRGogvQZHQxmo8WoJvQcrQaPYw2oefQq2gP2o8+&#10;Q8cwwOgYBzPEbDAuxsNCsTgsCZNjy7EirAyrxhqwVqwDu4n1Y8+xdwQSgUXACTYEd0IgYR5BSFhM&#10;WE7YSKggHCQ0EdoJNwkDhFHCJyKTqEu0JroR+cQYYjIxh1hILCPWEo8TLxB7iEPENyQSiUMyJ7mQ&#10;AkmxpFTSEtJG0m5SI+ksqZs0SBojk8naZGuyBzmULCAryIXkneTD5DPkG+Qh8lsKnWJAcaT4U+Io&#10;UspqShnlEOU05QZlmDJBVaOaUt2ooVQRNY9aQq2htlKvUYeoEzR1mjnNgxZJS6WtopXTGmgXaPdp&#10;r+h0uhHdlR5Ol9BX0svpR+iX6AP0dwwNhhWDx4hnKBmbGAcYZxl3GK+YTKYZ04sZx1QwNzHrmOeZ&#10;D5lvVVgqtip8FZHKCpVKlSaVGyovVKmqpqreqgtV81XLVI+pXlN9rkZVM1PjqQnUlqtVqp1Q61Mb&#10;U2epO6iHqmeob1Q/pH5Z/YkGWcNMw09DpFGgsV/jvMYgC2MZs3gsIWsNq4Z1gTXEJrHN2Xx2KruY&#10;/R27iz2qqaE5QzNKM1ezUvOUZj8H45hx+Jx0TgnnKKeX836K3hTvKeIpG6Y0TLkxZVxrqpaXllir&#10;SKtRq0frvTau7aedpr1Fu1n7gQ5Bx0onXCdHZ4/OBZ3nU9lT3acKpxZNPTr1ri6qa6UbobtEd79u&#10;p+6Ynr5egJ5Mb6feeb3n+hx9L/1U/W36p/VHDFgGswwkBtsMzhg8xTVxbzwdL8fb8VFDXcNAQ6Vh&#10;lWGX4YSRudE8o9VGjUYPjGnGXOMk423GbcajJgYmISZLTepN7ppSTbmmKaY7TDtMx83MzaLN1pk1&#10;mz0x1zLnm+eb15vft2BaeFostqi2uGVJsuRaplnutrxuhVo5WaVYVVpds0atna0l1rutu6cRp7lO&#10;k06rntZnw7Dxtsm2qbcZsOXYBtuutm22fWFnYhdnt8Wuw+6TvZN9un2N/T0HDYfZDqsdWh1+c7Ry&#10;FDpWOt6azpzuP33F9JbpL2dYzxDP2DPjthPLKcRpnVOb00dnF2e5c4PziIuJS4LLLpc+Lpsbxt3I&#10;veRKdPVxXeF60vWdm7Obwu2o26/uNu5p7ofcn8w0nymeWTNz0MPIQ+BR5dE/C5+VMGvfrH5PQ0+B&#10;Z7XnIy9jL5FXrdewt6V3qvdh7xc+9j5yn+M+4zw33jLeWV/MN8C3yLfLT8Nvnl+F30N/I/9k/3r/&#10;0QCngCUBZwOJgUGBWwL7+Hp8Ib+OPzrbZfay2e1BjKC5QRVBj4KtguXBrSFoyOyQrSH355jOkc5p&#10;DoVQfujW0Adh5mGLw34MJ4WHhVeGP45wiFga0TGXNXfR3ENz30T6RJZE3ptnMU85ry1KNSo+qi5q&#10;PNo3ujS6P8YuZlnM1VidWElsSxw5LiquNm5svt/87fOH4p3iC+N7F5gvyF1weaHOwvSFpxapLhIs&#10;OpZATIhOOJTwQRAqqBaMJfITdyWOCnnCHcJnIi/RNtGI2ENcKh5O8kgqTXqS7JG8NXkkxTOlLOW5&#10;hCepkLxMDUzdmzqeFpp2IG0yPTq9MYOSkZBxQqohTZO2Z+pn5mZ2y6xlhbL+xW6Lty8elQfJa7OQ&#10;rAVZLQq2QqboVFoo1yoHsmdlV2a/zYnKOZarnivN7cyzytuQN5zvn//tEsIS4ZK2pYZLVy0dWOa9&#10;rGo5sjxxedsK4xUFK4ZWBqw8uIq2Km3VT6vtV5eufr0mek1rgV7ByoLBtQFr6wtVCuWFfevc1+1d&#10;T1gvWd+1YfqGnRs+FYmKrhTbF5cVf9go3HjlG4dvyr+Z3JS0qavEuWTPZtJm6ebeLZ5bDpaql+aX&#10;Dm4N2dq0Dd9WtO319kXbL5fNKNu7g7ZDuaO/PLi8ZafJzs07P1SkVPRU+lQ27tLdtWHX+G7R7ht7&#10;vPY07NXbW7z3/T7JvttVAVVN1WbVZftJ+7P3P66Jqun4lvttXa1ObXHtxwPSA/0HIw6217nU1R3S&#10;PVRSj9Yr60cOxx++/p3vdy0NNg1VjZzG4iNwRHnk6fcJ3/ceDTradox7rOEH0x92HWcdL2pCmvKa&#10;RptTmvtbYlu6T8w+0dbq3nr8R9sfD5w0PFl5SvNUyWna6YLTk2fyz4ydlZ19fi753GDborZ752PO&#10;32oPb++6EHTh0kX/i+c7vDvOXPK4dPKy2+UTV7hXmq86X23qdOo8/pPTT8e7nLuarrlca7nuer21&#10;e2b36RueN87d9L158Rb/1tWeOT3dvfN6b/fF9/XfFt1+cif9zsu72Xcn7q28T7xf9EDtQdlD3YfV&#10;P1v+3Njv3H9qwHeg89HcR/cGhYPP/pH1jw9DBY+Zj8uGDYbrnjg+OTniP3L96fynQ89kzyaeF/6i&#10;/suuFxYvfvjV69fO0ZjRoZfyl5O/bXyl/erA6xmv28bCxh6+yXgzMV70VvvtwXfcdx3vo98PT+R8&#10;IH8o/2j5sfVT0Kf7kxmTk/8EA5jz/GMzLdsAAAAgY0hSTQAAeiUAAICDAAD5/wAAgOkAAHUwAADq&#10;YAAAOpgAABdvkl/FRgAAcS1JREFUeNrs/XeYHNd17gv/9t5V1XFyRA6DTGSAIEGCCcykSCqQypSs&#10;bMuWJUuWLNk6tiX72D7HUbKPg44kK1JUoClSIsUgZoIgEgki5zQABpNnOlfYe98/qmYAEAAt6J57&#10;7/M9n5tPPxhiGtXdtfZK73rXWsJay389/v/rIf/rFvyX0P/r8V9C/6/Hfwn9vx7/JfT/evz/5sO5&#10;0C8+tu0QjhUoIXCFxVowEqwFIQTWWgzQ7DlUtKGiNTkpUUIQYtGAEOAKgbACayz1jiS0lkKk6cil&#10;GQxCImPxhMATAt8aIgRCCFLGkpWCgIAcZepEhXQ0hIp6UEEvOdchioZB+6TcepR0iKIK1hqUdNEm&#10;BCGoS7cR6hqVYHCpp7LK2ghjNXXpCUtrUSEIdHWXp/LJ66kaq3d5To5AVzAmJO01UY3KZLwmQtJU&#10;hId2J2KdToo2R82mkcqhBtS0IeM4NEpBf2jAChws0locB2pRmbwyWF3CRiPkbBUZDZPFR0ejpBxN&#10;NRwlqzKAIdQVlIr1UiCwuobnZHBlnnIwGN9gJNqEeCqPqzJUwhEULn5U4d2X/u3FCV0gsFIgAS3G&#10;/lKMmwcNKAFDQURaCuqVoqINKQkZJakZmxwOEIASgqLWNDiKlJT0VGs0uy5la4iMxRECKSAlJEZY&#10;pIDQGLKOQy1yaPCyaF1EyjSRdPB1RM6pR1PCE2kcJ0sQlec6Mr0i4zXOyHpNsxpzExblU+0LUm4u&#10;o6SLq9IolUIJBykUANpGWGuJjE8YVQh1jVpYHK2GowcqwciWcjB6QMjs4RCzxVENh8FBqDpCPDQO&#10;VgiMtXhCIhxFnZD4xhBZS04KtJVYNIE2ODJNpMDXmqzrEJkKGoEwFRw3TVkPkHEngI2IogJSpBEG&#10;QGMxSOmR9hoo+8NoQjyRw6BxVRopHUJdBaCqi6Sc/MVruicF2oKRArBIITCAxRIagyMlVoCxENj4&#10;9ykpCawhbSArJWVjUEIgzrhuSRvySqKtoBxZGl2H4TDCTQ6IlILIgONKwjAiLR184VHQlnqZRdos&#10;KacJo0eRypmREtkb6zOta1vru65pzE7obPY6sKMjmP4+zM4TmFOvYbq7Mad6Mf1DhCMjhKUKxvfj&#10;A5xKQS6DbKjHa20hM3ECjR1tDXLalBVy4uwVsr0D0dDIUDTMUG30WJ9fee5UKB7zST1ncU44QmGE&#10;JLQGzyqEAGsFaQQOYJTFDw2OgIxQCGOoiQxaeJSEIue6hKZCzVRIWwehBGFUQAhQWLAhAh+LxvUy&#10;+FEAwsF1clgsAgeJg7YhNVPCWsh6jVhrLl7o2saanNhzrAWkwBGAkNjkHwsBKREfEEcKMlbiG0sG&#10;yAuJbw0IERsJIQiNxbeWSa7ieC1iOLDkpIy1XUq0hbySSCw4irK2pJSDtgahcjiiYVG9Sr17Ym7+&#10;u6c0TJnaJlswJ7qJnn+N8KUfMvraDvTR4xCEWGMg+dxCCFAy/sBjT0BbC9bGfxob/xuS7y0lwnWQ&#10;UyaRWrSAqVdePnXGksX3qqnT7j2lXA5U/L1Ha/59Q4ZveahjikQJjEUJCI3FFSCkIjQWKSRFDXmV&#10;pmojpFRUrUtshbJEyqVka1giUkphTA1pYquXVh5SKMp6CEd4eMpBCPCDKlYIBIKUqiPUPsZaQF1Q&#10;6OJCiNzvbj+CJRa4TF4jlCAa+zkx817ig7FghSAnBWFk0BZyjgQJFW3RWKQkfp2xtKZT1CJNRRty&#10;SqJNbMRQEiMgJS3KQmigyaEti753Tt579+xcZkVHNUDv2I7/6OOEz63DnOzFagNKIpQCKeJPaEme&#10;yXcc+6o2+QKv/3nsiwmR/Jm8wJj4+toglES2t+JecwXe7bfgLFlKb76BAxX/ucOV2n1Vww+rxo6O&#10;+TUpBMKCkyhAYC1I0MbiCYuwAdIGRMYnpySBLpCyJVKmhGN8hPVJS42nBGGtH4NGIVBSxtcWEEVV&#10;jDUgFRKXSNcIdMC7l//FxQn9U9sPYwSY5PsrIEwELazBAkZIMlJiLAgrUNbgivG7hQbqHEHNWnxt&#10;kMoiEBgLkYVm16Vm4qCvyXWoaQsmAgyOkAghV7S76tPLG3PvWJJWKnr1Ffwf/wf+L57CFoqxJjoK&#10;hIyFZ+xpwToCPIFIC0RKQDr+GVcgHHGW0K22EFisb6FmsbXkZ9/GJm/sYMjk31mDjTRojcjn8K6/&#10;ivQ77sa5dBX7japuL1a+2xNGf2cRewWx+0sJgQWUsJStwTcWgSSvFNpEOFi0KSOtRhDg2CqOKZMl&#10;wKVGEBUQoobCoITGRWBtiLCayARoG5Bx6tHGx1qLNpp7Fn/xYjX9MAgSDZXxaU/8s7Cxr1ZKYRJN&#10;chAoc/r+pJQkEpbIGBodh8AahqKQtJJIJAJwhaLOkRS0QRLHAdoaXGFXT02l/nxJY37trFoR/6GH&#10;qH3nfvTBI+MmFwSYRNAyEWiDRLYoRJNE1kvIyFjgzhkCG9Nme56fxw5OBDawUDWYosEOGeygxo4a&#10;bNWOv2ec8FpsGIE2qKkTSL/nHaTueRvd9S3sKFZ/crgWfFlbu91J3EmISYyJoKbjt0xLi4OlpEOU&#10;0DhojK5RJzVZIqrRKJGpkiVACUNaCqytoXUNTIiSCiUska2NC8AYyzsu+eTFCf0T2w/FWi4EKvF9&#10;Mrlrroj9dwRYBG5yw5Q5O/p3HYisRQlBVklGtCa0lrSUOAgi4qg9J+WYH5w7M+P97ZKG3O2zhk7h&#10;f/9+qt/6AbZUQXgOKBWbDxMHHKJJIjsdZKdCNClEViSBCPGBsImWGs4w9WcI+SyT/rqnPEO7kyDH&#10;Vi122GB6I0xPhB02scmSIjaFxmCDEOG5pN/7djIf/gDdbRPZVap+d1/V/4Ir5IlQQhTpRMOT+yOh&#10;bOLjIEUcY2Skpc5CaHyKURnHanKigist2ABjaghCHOK4QRNgjE5CbQtW8N557704of/BrqOUjUET&#10;B1jWWpSJ74WjRHLvYqFZYr81JnQBWGGRUuAIQUUbXCVo9VwKWlPVBk8KHBlHu641mQmu+8eLG/Kf&#10;XhIUvdq/f4vqv34rvoEpL76iTmKJRoWc7CCnOMhmBZ44raEm8SkmeY75JQ9IASkLbvJ3MvneRsT/&#10;JgR8IBAQQHKiT19Djv2ZWIzQYoY09kSE7o6wwzp+Tyc2HdYPEI4i/b53kvnYh9nf0FbaWix/uS/S&#10;f5eSQgcahI0tYllrykbjORJjDa6FOkcRRoaaDgGNRJNTGoSmGlVQNsTF4gqDsSHGhigRW0qDJS1d&#10;3td1/UUKffdRUjIWWMlYhIAcMViDtVhxdgAkkbHQhRnXJCPiI+DKOADMOoqMEoxEOsYBLHiSO69p&#10;qvvHq7LOVP/HP6b853+DLVcR6UTYkQVHICcoVJeHnORAKhG0trHAxgTkAQ0Wmi20WWiy8f/nLWQA&#10;xyIUCGURwiZBusBqgR27Tk1AWcCogCEBAwIGk//3k+/sjB2CRMN9i+mJ0AdDzMkIAnu28F2H7Gc/&#10;Qfp972OLlru2jBY/VoUXU0IBgijR0AiJlVAvBcZYhiODtDH2IaVNsoAIP/LxMGQkaKMx6FgUIkAR&#10;B3iB0Xyia8XFCf0j2w6SkZIGRxECVWNQFhwhIEnDVKIkMjHnwtrT5yAJXOKcP0aVIqtpdR2EkAyE&#10;UcO8XOrfL2use8v0vTsofe6/Ee3ai0inY20KLbgCOdVBzfWQ7UlUHp0haAHUWZhoYYqBSQZaLKQT&#10;rUxMubQWF4PAEmhFVTuERoEAV2gyKiKlNAZBiMScGb0boEZ8AE5KOCbhZHIIxvJWlWi4BTug0XsD&#10;9NEwDgTHhF/zUdMmk/+ff4a75hqeGhj5lyOB/kxgqYZRGIcJUuFJMNZSiuIANyUlKWkwAgpagzHk&#10;lEVYiIyNQZsky3CFQXA6w/rUjFkXqel7jlKNYrQsrxSeIwm0oWYsrrCkleSs9D/x+daegcSJWODa&#10;gsCSllAxhrSSq69vafz+ZR4zKv/wVar//A2E64Kjxn2knOrgLEwhWpN8M4oDLDSQB6YamGdiYdfb&#10;0zDhmGkHpLCkpKYYeewrNbGr2EJ3tY6R0CMw8XVTUtPgBkzLFFhQN8js/Ah5J8A3CmPFaX+lkqcB&#10;SgK6BexVcERCcUzwp8ELO6SJdgaYw2FskRwBWmP9kPS995D7wz/gVeFt3VCovtMYszc0lpzj4ErB&#10;sNb42pAWipSSaCwlHRFZgydBYgiMwSQwucHgCYEr4thIJLD2J6dNujihf27PMRxrqWhDaCHnKLJS&#10;JAicwVgb48LjOXDsAOUZgbAjJK6jYpxeaxxh6fCcTy9vrPvLJaeOecWP/S76wGFEJp34Y4toVzhL&#10;07EZJxF0lNzsNguXGFigYxMuzvjd6+KytIwoa5cXhybx3MBkemo5tBUoYVEi1vo43hMYKzE2DqIm&#10;pstc29rNlc0nyagQ3zjnxH1xYJP8PCxgj4QdCnqTQ+Ke9v+mJ0Jv9TE9UewOJLHWd7RR9/V/4sDs&#10;S0rbitWPjUTRfUpYakbH3gGJIxQGQc0YIgwp4SIlFHUU3/8kI/BkfOmq0aSFQBIH2b8/bcJFRu87&#10;juAAeSnRwjJqDApBm6uwWMrGEhmLkgISjVBJYUYlWHv8oWx8EASZrkzqx++e3Ha7/8P7KX72j2NQ&#10;x3UgtIiURC3xUHO9OD0I7WmBTrSwMoI5BrKc1vjzwscaEGwZaefnp2ZypFKPKw2OMAgxdkGJtSrx&#10;QvqMv3MIjSSykhnZAnd0HmJZYy/AuGU45zGm4TXggITNTmwFxny/E2PVen+I3upjKyb+fpHGRhG5&#10;P/kcmQ99mJdHK1/bUfE/XtRaO0KQlRKBZTjShAbqnDh3CgRUdRysCStIC4EVgtCCJy2RteNo6ucu&#10;Vuif2nEEMVYIkZB2FAYYjTR5JUlLqBlLYAVJ/I4SceXNI07zRHISBTSvasj94uamzKryl/6M2jfv&#10;Q2TT44GanOjgrEojWlQs7LFout3Cag3zdRx9h+dq9fi9F4aUNBwqN/DwqS62jrYBFk+OCRuiqIMo&#10;mI6OWrEmAwKEqKKcfhz3CI7blxgth8AoBLCkoZ87Ow8yIzc6fiAuUKGKNTwC9kl4yYl9/5jJdwV2&#10;xBBtqmGOhad9fbVG6s23kf/rv2J9wMOvlWvvVFAdA7dqxiCJs6DI6gTUASUFChEXbBLvUTIaKyAt&#10;BZH9NYT+yR2H8azAERIrLCGWlJQ4QuCbOJBzE8gyMIZICJQxOFKQQqCJgz4JU69qrnviGs/OLXz4&#10;NwnXbYzNeayQOItTqEVefDQjG0fIOeAyDcuj+OfgPLk1p/12WmoGgwyP9U7nhaGJVLRLSkZI4hRH&#10;RxOoVVYShVOx1n1dsh5HbEIEOO4x0tnNKOcU1iosCt84ZFXIVc0nubn9CK2pKrUz/f35hO8lmr9V&#10;wXoFBRH/nRO/QO/yiV71k1Il2KqPs3ge9d/5BjtSdS9uKFbu8o0d0jYWoLFQNiauRySPtJRUjI1R&#10;PgTWGiyWAIsVgoyUfHpq58Vq+iHSQo6bbuS4nGKs3MYRvRXQ5CjKxlLThpQQuElkL2HB2pb6X6wO&#10;ClNH3/Ubif9OQWAReYlzeQY5zTmt3RGxCb8ugg77hpotkiDMN4p1g5N4rG8avX6WlNRIYRAiwOhG&#10;/NpSgtolWOshRIgQcaAzVnDBWqy1cepmXYTw8dI7SaW3ItUoWA9tJb5RtKeq3NR+lKtaTpCWF/D3&#10;Z/p9lzjde86BnfJ0LOAKzMmI6KUadlTHWEMtQLS30vDgD9je2L59/WjlVik4IYGatYQx1o1MIvqi&#10;NjhCkJYSKyQm0pRMhBbEGZfl4oX+BzsPJxC2oGbj6ppMyBOhtaSVIC0Fozr+IHVKYYn9DUBOilnX&#10;tdS/tFpX20ZuuAU7UgLPjf13m8K9KoNoUnFOGxKnWddEsCJx1tGFmR+ujE/9jkIrPzs1k32lJpxx&#10;vx1irUtQW4BfXY4xDQgRICQIKdCBplYOiIL4fRxPkcp6OCmFNRZrwFoPKUdIZV/FS+1KrukQWUVo&#10;JLNzI7yp8xBLGvqxb+Tvx+qYAtgm4Wknjvy9xNwXDdGL1Ti39wSEEeTzNHzvX9k9a+GBlwvlK3xj&#10;+21yhqQE31oibcgpRZj4b50YLiEsnhIUtcVg+eL0iRcp9B2HMULgKoG1IsbgGauNxyQBT0rSUhCY&#10;OMLMOzLOTCyT1jbXb7iCYNLoDbehB4cRnguBRU51cNdkIZ0Ea0ESqN0WwWQTm3d7Ib9t8aTmeLWO&#10;R0/NYMNIJ8YKPKnH/XYYTMOvrCKKJsQeT2qkkviVkMHuUUb7ygS1CJMgfFIKvIxDfXuO1skNpHIu&#10;RhuMiXM0x+khld2E6x15nb+3rGzq4/aOw0zLjhIYiX4jf+8BfQJ+4cRpnpdYghDCl6qYg2Es+Ehj&#10;rabpqUfY1TFl6/MjpWulEKMCsDJ2rcLE+bC24DiKIAxxhSCwMYhWQ6Cs5QvTL9Knf3HXYcrGkPdS&#10;RDpO0YSIfYgcy9BkzBrJKzkOcTtCNqxtrnvhCscuGl5zHXa4ACkPQovscnGvyMQRb5T46kUGbglj&#10;TQ8vdM8saaUphCme6p/CUwNTKYYeKaVjwYoIHbVSq15K5M+Kw0oRIZXERIbBE6P0HRkhqIRIJWON&#10;TwIiKWMql9EWL+PQNq2RlikNKEditMFaJw7EvYOksxtRTj9YB4Mc9/fXtRznxvajNHk1fK2Sksr5&#10;TFTyHX/pwBZ1OsgDoo019O5gPLLHc2l64Sm2ZfJPby5Wbw2MDVRCWgmtwRWSotYoKcnJmKlUtQbf&#10;xCQVV8AnL968HyKtJMXInua5KUvG8ygHQcwKSYTvSYEUAk/KzKqG7FM31mdXj9x8e+zD07EPl7M9&#10;3CvTp023Bq7UsUm38f+L8yh5Smq0lWwa7uTnvTM4Xs3jSR3n2iLEmhx+bQl+dTHWphEiJAEAKfRX&#10;OHVoiMpIDSEFQsagUS3StDRkMNYyXPBJu3E6ZK3FakumPkVnVzP17bkYlDMk/r6Gl95BOrMVIUtY&#10;62ISf9+RqnBbx2GuaO7BlZrAqPMbrDG/vl7F5l6eBnSijVX0rljwNgiRzY00vfA0m4344ZZC5T0C&#10;oUEQWUPRGOqUIqskPUEUB9xoGh2FFNAXhPzRjIsFZ3YeJoNLXrmEaEZtjRBFTkJkTMKDG/M1MVq3&#10;oi77nXsmttxbeM+9BM++iMjlIDCoLhdnTea0wA1wUwSr9AUjc0cYXGnYW2rm4Z4udhabkSKBGkUI&#10;VhH4c/CrK9G6GSEihLBIJagUfHoPDjHaV44JMEnlzQ8NbsrhylnN3DEzj7bw04NFXj4wiI0MnhOf&#10;FpM4yYa2HB1dzWQb01g9Fuw5SDVCOvMKbmo3QkRY6xJZSWQFc3Ij3NF5iIX1AzGsa+SFzf1rCh51&#10;EhMZR/LRy6c13tZqOAvm0fjowzxbqPz3fdXgi6G1OEA1SacrOo7alYCJKZehUDMSRiAEX5x5kT79&#10;j/ccwhpQOGgg61q0lfQEcUhd7zhxlC4loYVWJT/0qa5JX698+c+p/NO/IerrwDexD782G5+OscLI&#10;bREs1+f132MpWK+f5dFTM3hpeCKBkaSkToAUTRROplZZRRROiTE1qVFKEtYi+o6OMNg9ig4NMhFi&#10;pA2hFSyd2czaDo/+F3bgeQpjYqZO/eULeLy7wu6jw6SUiAEnwEQG6UpaJtXTPr0JL+PEJt8oLBLH&#10;OUk6uwnHOxo7ocTfK2FZ2djLmzoPMTlTJDAKfb4UL00c1T/sxpbPTaCLF6roAyGkJLZUJn33m8n/&#10;4z/oh3qHbu0OoicdIdDW4if3rj35ngf9EG1iQmajq/jYlI6LzdP3kpYSYxwyyqWMwcPQ6rlE1tIX&#10;RKRVjPU2OGrBTa31m5e+9EKm8BsfRdTXQ2QRrQr3hmxMZAhfJ/Da+VKwiKpxebZ/Mk/2T2MwSCcp&#10;mEaIEKObqVVXEPpzY18rYh9tjWXoZIG+wyPUygFSxRQuYy210DB1Qj23dDWQOXiM7c/vobevyGXX&#10;zSeKDFte2MukSY0sunYBA5Mm8Is9Q/QNlsm4YyRHMNqQyji0TW+iZXJ9HCtok+T8Gi91gFRmc+Lv&#10;XQwK3yjqVMB1rce5of0oDa5/fn+fAnZLeOgMwWsIn6lgTsRRvR0tkP/rv+D4PW/vf2pgdHHJciot&#10;43QttFAyESUdm/sORxFZGI40vzf9In36F3btAaGw1kET06JCYoZLzlGoJH/0jc3f2Fy/4ZqgtGDo&#10;0jWIVAqsRGQF7k05RIM8DanenJh0//zQ6asj7TzSO4OD5YYEOtVJupQmqC7Ery3FmHycb8sY8SsO&#10;Vug7NERxqIoQsd8GqAaa+vo0N8xroas0yr5nd3D06BBu2iUKNUsv70Jrw/ZNh1GORAcRs+Z0MP3q&#10;hWwTGZ7bM0BQC0i5cToWp3OWXGOa9plNNLTlYoaKHvP3VVKZbXjpbUhZxloXbSWBUUzKlLml/Qir&#10;m07iSIP/+hQvnZj6nznjyJ6tWMInKtiCAWmx5TJNzzzO9klTn95YqNwkY7NHQRu0NbS5irSQnAoi&#10;qgm58wsXa97/ZMcWjExjRQpt1Tj9WQlBZGNYsM5VzM+mvv6WtsYPDV9/M+bwMXBdsBb3uixymhuX&#10;FwPgKg1ro7N8+JnQ6c97Z/LKSPv4IRhPwfwuatVL0WF77LelQSpJrRTQd3iYoZ4i1lhk0hQQRAbh&#10;SFbPaeOyrKH3pV3seq0blMRJBBj4IUsvnzUudC/lJOlehCNgyWVd5FbM4Zn+kNcODuEKi6PG/H2s&#10;qw0deTpmNpNtSGGMxRqBNS7SGSKd2YyX2geJvw9tnM4tyA/yps5DLKgbQltBeGaKlwZeUvCkE2u7&#10;J7CnIoJfVpJiVIRorKfp5RdZVwm/8Gq59lc6yZyUiOHaijZUjSUrJVLAp6adX9PVn/7pn573F+t7&#10;9iCtg7BOUjuLmTAiqSFIIYi0WfPxmZP+sfoPX8F/6BFELguBxVmaRs33YuAlABbpWMsTny6TFGw0&#10;TPGzni6+f3w+R6v1eFLjiihJwTqolq6lVr0Ua7IIGSJdgYkMfUdG6N7VR2m4hpSnUzA/ssyd2sg9&#10;85roOHiEzQ9t5sTJEdy0O34oALQ2dExqxhhL38kRVOITlZIIJTl2qJ/RPce5Ykod8y6ZyCnfMlio&#10;oaQYf79qwWfkVJEoNGTyKdyUxBJhTYYwmEUUTUCqEkoNo4TFEXDKz7FxeAIDQZaJ6TLNXg2bVC7Q&#10;wDQLVRHX7EXMEhIOmGMRuAo7PIod7GfWm9909c7R8v0NrjMkgLLWFLUhJSQpeRpTubwxf3Ga/veb&#10;7yOUzQSiCa3yREpipIO1EmvBlY66pqV+87WFgaXDV65F5POxH5/g4N2Qi6XrJ8DLu4M4WtVxChYa&#10;xUtDE3i0d8broNMQY+rwq8sIagsT6DT20dbCaG+J3oNDVIqn/ba1UA01HS05bp7bREdvH9ue2kHf&#10;QAkv7Y4Xfc58FEcrrFwzl0hrtq4/SF1D5pzXGGOJaiFTp7Uw/4bF7PTyPL17gErFJz1m8m2c36ey&#10;Lu0zmmieWHe2vxcaz9tHOrsZqYaS/F5R04oGN+CGtmOsbT1GnRtQ0w42oYjzQxcOyVj7pSB8rhLX&#10;5V2BLRRpfOwhds+a98gLI+U3xY0mcVrtCoFvLbWkNvKZaRfp0/9l899hVSeBbKEkclSVRIsWBJKU&#10;dOn0vE/+5rT2fxi5+U3ovQdis+6Ad0sO0SRjgXvEAp9gUVGcbu0qNvPwqVnsKTbiSHsGdOoQ+vOp&#10;VVYk0Gk4Dp1WRmpxCtZfjnn4id+uhZp0xuOaua0sFTUOPL2Ngwf6UJ4z3gN25iMMIqJQc8mKGbz/&#10;kzehI823v/IEu187hus5uO65cGoUaoQxXLJsGm1XLuC5Ic2WA0NIa3CT97DGYowl35Sms6uZupb4&#10;0I/n97JCKv0aqcw2hKie5e8nZ0rc0XmISxtPxZ9RyZil8z03pm2lwJYt4aNlbC2miMuWZprWP89D&#10;Q+U39YbRI66MfXtNWxwZc+EdIfndqe0XJ/SvvfB5jNNM5DUSOR0gW/GlS02kiMhMur2zY8+yp5/M&#10;Fz/+e4j6fGzWV6VRi2IwBh+4NYLLNF6gqUQuD5yczYtDk4isOCMFM0TBNGrVVUThxJgEOAadVkP6&#10;Do8wdKKA0WbcRIfaYBAs62rh2laHoQ172LnlMJEVuN65gtPaUKsETJ7Rxt0fvJrr7lga07oBHWl+&#10;+dArPPDvz9NzbIhM1jvLFYw9glpIXdZj8VVz0fNn8OjBAkdOjpJ2Y07aWH4vBDR25OmY2USmPoU5&#10;I79XapBUdjOetw+EGff3xgqWNfTzrsl7aPOq1FwF2yX8NFYkUgKzLyB8sQqOwJbK5P7k8/S+/wMn&#10;Hh8qzBOIkgFCG+fuxlqMtXziYjX928//NqHMEMg0oWpFqjZsph0tckzKdfzzPS3tvzW07HKIIjAC&#10;0ebg3ZyNo88aMNfAPSEpq+mrZfnakcXsLzeQOQM6NbqFWuVSAn82IMdTMKMNQ8cL9B0Zxq/GcKpI&#10;uNy1yDBtYj23zmwgtf8o257fw0jJJ5V2z/kO1lqq5YD6xiy3vn0Vd773Cuoasuf9vqNDJX76nXU8&#10;/sAmysUa6ax3jmuwxhLUQiZNauSS6xdxqKGJJ3YNUCjUyJxx2ExkUJ6idXIDbdMbcVMKneT3IHHd&#10;Y6SyG3HcE4DCWEVNO3SmK3xs2jZm5keoKSfO37cmZl4IwqfKmOMROGCDgOatG3jKOl84UAv/yhGn&#10;m3nGimKfuNhAbueR/8CxIVJEODbC6iIlXUVa3bl2wrzvZL75HRU89WycogHuFRlEo4qDtQxwV4iX&#10;1wxUs3z10DKOVuvJqAgpQrBp/OpKKqVr0dEEhNAoZRBSUugv072jj8HjBcxYVC6gFmjydWnuXDaB&#10;K02Zw49uZvvmI2ghzmuWa9UALFxz6xJ+90tvZc3Ni857MMaD54zH0stnsWLNHEqjVY4e6CWKDI5z&#10;+tpCCBxXUSjVOLz1KJ21Mtcum4zXWs/RgSphaHBUAvcaS2moymh/GSkFmbo0UgFWo3UzYTAHY+pR&#10;ahApyzgCilGK1wptzMsP0+LV0J3AXhkzdF2BqJeYwwkjNAixtQrz77x94Y5C6Z8dKaO44mbHOSir&#10;LzaQ++G6D2OMRQsHjYcRKSK3hQkNC/729tbVnx5asSau9UUgZ7gx6jZGglirUdcERBXFVw4tZ3ex&#10;iawKQYSEQRe18hVo3YogHE/BKgWfvkPDjPSWzoZOI4NyFWvmtrLCi+hZt5s9O46DI88SyOv99sIV&#10;M7jnw9ewdPWsX6txf/MLe/nx159j92vH8DxnPN07y+T7IRnPYcnqWTiLuni212f74eGzUjxr4np9&#10;vilDR1czdS3ZGONP/L2UJdLZDXjpHWAdasZhcrrEZ2ZtIZ8LiDa58IgTgziuIHqpit4TxLl8tUbz&#10;5nU87+U+tafif8UARkpSIu6L/8CktovT9B3d96EkuE4Ka32ghitU2+VTb/yO9+3/8ILn1iHcmPHi&#10;XpFGZBLUrc3CLSFppfnpyVm8ODiJrBMhRIhfXUqldAPWZmJT7gh0aOg9NMzxXX1URv3xKlikLb6x&#10;LJjexD1zG2jee5hND2+mp7cQp2BSnuO3q2WfzinNvP+TN/Phz97GhKktv/a0honTWrnuTUtpaq3j&#10;6IFehvqLOI4cB38AVEIhO3qgl8q+41wxtZ55CyZyKrAMjo6leLHm+5WQkZ4SQSUgnUvhZRwsERiP&#10;MOjCWoXrHUMJGAiy+MZhWV0fpp04hRuJOfaiXqKPhPHQgEhjqyXm3HXHgtdGyv+cUlIr4q6ZwFhW&#10;NVykpv9k/TuwRmAMIFKgHBqz8750U9dv/vHQ8tUQhRCJuJhydaLlAXBHhLsi4PhwPf9j/6VEVqBk&#10;QOjPoVy8GSFijrJUktHeEj37B6mWzkzBLNXQMLE9z41djbT1nOK1p3cyMFTGS3u8PgOz1lKtBNQ1&#10;ZLn5bSt5871XUt+U+z86rmN4oMiD336RX/50ywX9fZziBUyb0cqc6xaxN1XHM/sGKRRqpD01Dr7q&#10;yOB6io6uZlqnNiTMnZi1k8k9RyrzKsamMBY+M+sV5jYP4e9x4cdu0q0jiF6uoncm2h5GNG99mae0&#10;++ETYfSNwGg04AnBhyZfpKbvOf4gUkgUKbARgkBdMuXO+3OPb8n5Dz2C8FIgBe5laURexgKfYOGG&#10;iBSGh3tmsbfUREqFGF1HpXhLAlfGAh84OkL3jthvKiXjhr5Q46Vdbl7cwY15Tc/jm3n1pf2E2uJ6&#10;zjkC96sh1lrW3LiQT375bVx962JSGe//+IyWTDbFsitms3zNbEaHynQf6juvv1euw8hIlSNbjzA5&#10;rHLd8smIxjzdQ9X4eyaab4xltLeM1Zb61tjcg0VHE3G9oyhVwtcxTWtFfS+mWcBxGVOvHBA5iT6S&#10;lKR9H9FYR+byyyYdqNa+5kpB1ViqxlzQp19wKAFJFwXC4DkeSnm3dLWtaRv+l5vjGrm2yMkuot2J&#10;tdwAKzUqbRkqZ9hWaMWTsVb7tUUYU48Qsfke7StxYu9A3NQgRJyCCcHKuW1c0+wwuH4XT79yBCME&#10;3nmEGIaayI+Yt3Qq7/jotSy/cs7/KwN6ZsyZwOf/9t1sfG4PP/zaM+zfcQIvdba/j39W7NjWzaE9&#10;PSy5cg7LVs3kl8er7D42jCsEjhIoR9B3ZBgv69A6rRETGaxN49cWk80/jSc1u4rN9NWytOSrRJfq&#10;mHETgWhSqCkO+kCASKeofeM7TP3YR1Z4sKCkzS6R0NwuehKFI1xiplXcaTel5dp7o1070fsOxHBr&#10;ZFFdblwy9RNfPkfjRpqD5QYGgzSejGHJKOgCIoQAHWpO7R+MW4CAaqSZObGBW2fWI3cfZuODeylW&#10;Ary0e87oK6MN1UrAhCnNvO0DV3P9XcvPG2D9P/1Ydc08ll7exRP/sZkHv/0i/SdHSOdS46ARgJdy&#10;Ca3lpad20rb1CLdcu4DLr5jMY3uHOdlfiokbStB7aJj6thxuyolnzQTTMaYOKSoUQo/95SY6MmWi&#10;GSZGN08IcEF2uejDIUiFOdVHuP5lLll26W9sKlQ+J5J+zoseKWbHC90GY2zDkhnvv7P2vfviiF0n&#10;3aOTnNO9ZZfEjQjCwJFKPdoKhIjTE63rEEIjpGS0r0yl6MeTmPIp3nnZFO7OBxy5/1lefGwbtcjg&#10;vS61ivNtH+Uo3vaBq/mf3/kYN9996f8nAj9TqG9612r++jsf4873XoEUgmo54MwQSQhBKuMxXPR5&#10;9oFNjDy0jnsnKO66dBJuyqUWGoJqHOAJJUAYjMlhomaEMFgExyp1CAPCAxbr8cZN2aEQrYksXBf/&#10;W99lRX3u3VprJX7dkWLWahyZwaKpy0y625aKGf9nj8V5ubbIyUn3qG9jbvp8jYjiNqGBIBP3WWMx&#10;uv6MJjDo7ymiheKGpe0sUwHdT2/i6d0nEY5zXn/s10IEcOVNC3n7h69l+pzTgIPVIcW+/RR7j3Bq&#10;z0ayzTOYufpODqx7lEmLr6Bx4oz/28K11iDEhcftNbfX8+HP3c61b1rKj//3s2x8bi8IzsIElJKo&#10;jMex7mGOf/s55i+ZysdWz2NDWfLSrj4Ge4u0TW8cZxZoU4+DQQjLYJBBIxN6uI6bKIpAWqCmuES9&#10;NfBcgmfXYYYGJk3JZtYOhdGT9g0+8wWFLpOxWwZLa37hW/TuXdihEUQ2Cw6oKU586iJgdtItGsbT&#10;qMqRm0SrFhuPLIirYMYwZ0I9q2bUEW4/wIsvH8SPDG7aOy/mHfgR85dO5Z4PX8PKq+aeTs+CAqde&#10;+wHdmx9k8OghKkVDrWwpDhXY8diPqZZK/PLf/ozL7/0Ml73lwyDEryzk7l1beO2pB+k9spfI9xHa&#10;p76hiclzlzBxwUoaJ82iefK5h2nWgkl84e/fw8tP7+LH33iO/TuO46Xc8/h72P7qUXK7T7D4yrks&#10;umw664YjyoEm7SR847GWK6CqnbixwgB1wEwDWyQYG1vabfHvbK1KtHETU6+8+i0D2jypza8xXUrJ&#10;VOzPrc1MaFqx1v/692LTbkA0S0Rz0mEKMFefPcPlDHaItZaasUxozrHctYR7D7P16R0MjVTx0h5u&#10;Sl7Qb99175Xc/LazzXjx+DMcfvYv6D+wk2o5Ra3m4lcFgW9RbgMn92wlQlELIx78299n35Z1vO1z&#10;f0e2ofkNhR36NR77ty/z0n98g2p5FKkUSgmyjmJQKU5sfgov5ZJurKdx8jy6Lr+Dxbe9Gyd1doXu&#10;8rULWH7lbH7xo408/P2X6Ds5Qub1/j7tEljLS0/uoP3VI9x4/ULEhE5eDSy9wxFpe6abfR2jbK6O&#10;oVkNolEiWxWmJ0I4Dv4DP2XprbfevnmkDPLX0PS020DF7yObmrC2OT0tM/LE0zF33Vhkp5N0ZVio&#10;T9qG9dkRQdz0F5LOOVxTV0/TngO89tAWuo8P4aa9c0y5tZZaJSCbT/Pm963hrb+xhqbWurOu2f/a&#10;33P0pX+iOGQJwnp83+JXLYEPUSiIIouRLqG2RNLBzTbw6pMPMNx7gg/8j+9S13J+LFqHAT/40kfZ&#10;+Iv76JzQxawZq/FSbfgRVKsj6OoJXH0Kzw1xhY/ft4WN31nHvmf/g5s/+xWaJs86x9/fde+VXHnj&#10;Qh749+d55mdbqVYC0pnTOIMQglTWY6hY4+kfvsy0DQe44q4V9M+ayd5IEZgQyJwt8AiYaOKO3eEY&#10;mpUTnLhZwnUIXnwZWy5NzTlyUdGw/aKFXvSPo2SKhvyka2xvD/r4yQRnt8hONU5bZqKJBX8GZz0y&#10;EdY1LG5eTOehqez+8aO8vPMYOIpUNnUeODPC8xxW33AJ7/jItcyYezZJ3wQjnNr8J5x89cdUSnX4&#10;VUG1nAi8Zgl9SxRZAp08jSFKrFuuoYl9G9fx3S9+iI/8/Y9x0+cWXJ6976u88sSPuOX6e1l+yR2E&#10;tp6RMgxVoL8YMFgsUhztxvdfptXZSiYnaZmYo/fIFn7+5ffz1r/8CbmWcxsLWjsb+NgX7mDtncu4&#10;/9+e4bWXD2JtjDmc5e+zHt0nhjn+1ceZv3Qm179tCsenFtg+dJjInNHqY4i7dicb6I9lIDpU0gwZ&#10;c+nMkSNM6py6Zm81uKDQLwjO7D7xY4SQTGq68o/rtvZODR56JB4ckJI4i1MIJxH0cg1T4whe2Ajl&#10;1DguVjF19DpKP/R44Xs7ONU/jJs+t2QZhRpjLHMWTubqWxfz4c/eRktHw7mI2L7v0P3yV6hVmqmU&#10;oFqy+JXTAteRJUyEHRg7LvBkIAZSeXTv3onjSWZfeu1Z1x7pPc6P//J3uP7Gu5k/dSU7d21kx67n&#10;OHpkIyODBwn8ChF5qmoSfXoRg8FEWjNHqMtVaJ2Sp+/QCUoDp5h5xR0XNKct7fVcc+sS6ptyDA8U&#10;GewrYK09C0qWSiJdRc+JQY682Muk4gwWzJ1Nffsgi/M7sFrGo9MU4Iu4ECNBuAJzNEzm5EQ4c7qI&#10;liwbOlILHlxRn7vIQE45CPBa6+evCJ//+vhkJ9EgY5zdJCSJSRa0QYoqmbpOBgbuoPrALF56ZB8j&#10;hVFSGQdPuOf47TDQTJ7ZxrLVsxjoLfDiEzu44z2rz9KC02CMS7mQola11MrgVyx+zRL4lihMBK7j&#10;Jr/Q2LNMorXgpBT5pkZe/NHXWXHLO+mYMW/891t/+QCmWGLf+ld4eugBtKuRQiZzaiGtXDzVguNd&#10;gpteQ69ewvaRLFc1f4fGfIVJ8+o5uukX9O3fTPvslW8YN/SdGKa5rY75S6fyyrr9nDw6iJtyzvH3&#10;kdW88Ph2WjY2ccWdV1B5ZyNNjY9QKQ9gdQYmmLiSGQEpiWhS2NEQ4TiEz69j7gc/tPqF4cLF5+lo&#10;A8aZ25yengm3bEW4Kh4x0pKYE0089qOlTCatEM5dPPLAJ/nDjzbyyPe3UfFLpLNn05WstfjVkHx9&#10;hhvevJyFK2ew8dk9vPDYNvxqcF5qkzURvTsfo1p2qJahVo4FHtYsURAPRghtouXajk0FHZ8E6oeG&#10;gZGQbD6NXynw6pM/OePamgPrn6DaX8Y1NW685nKEcHHddPxMZXFTHl6qQL16jqnBP9Ie/JIRfzoD&#10;1atwHE1zh0QQcPiln/ynmUGxUOW5R7ex5cX9LL28i7V3LiObS+HXwnPy+3TWpVAp8PC/b+OPPtbJ&#10;k4/8Hk7qVjJpCw1VaDLjA3/k2IgWRxFu34mtVWdJRP7iUzapqE9PXmRLRczRbpCxD5FNyTnRFqc9&#10;wG1dzZYXbuAn/27Zs20vnheRyTvnzbdTaZfLr19A24QGdr96lIO7e1BKxgGOPH9aVTixhZ5dG6lV&#10;UvhVg19j3KQDVENDsaaRTswYsdZQqGpSnks2JTjeW6W5PhWPBHccysMD49ceOnmYnh3b6Ghu4x0f&#10;fDsNrW0cOt7N7iPHqc+k4wFKQiCERHpZslmfJfwHh0plqv5yhFxPKjNKOp/l5LYnqI3+HumGjgsK&#10;XQhIZ1z6eob5xU82MXvBJK65bQmnjg+x9eUDBL4eZ+aO+ftMHvpOdvO//tzj2UdXcfcHVrD0iscJ&#10;OrcRnsggrEA0Jm3QQmAHhrGjI3Sk0ouA9Rel6alUJ/W5rgWmvw9qySwtFRfyMaBUxEjzO/nbL93J&#10;X332JPt3HiSbs+egZFGoqZR95iyczK1vX0VQC/nFjzZycHcPXsoZZ6Je6NG/51m2vTLC0IAm8Bn3&#10;436g2dVdYuexEiPlKmEYoCQYUUdr2xR05HP4RJHLFl/CvBmtaG3RWpNrbB2/ds+eV6n1D7P2lmto&#10;mDARm23hne94P0tmTCYMA7TWmCieD4+ATCpPtinH3IlPkNf7cNUEQKMcl7DUy57H/+GNgZ4xTXMU&#10;nuewf+cJHvvxRqy13HrPKmbM7aRS8tHR2bNVXM8hkzXsenUff/HpPr7yZ29luOG9OJ4BE/f6JxMi&#10;sFGEOXmCZsdZcNGaXgqqTHBbZphjPVidzCnzBGTikaGphjybj07nqQd30FgvEMI5p9RYqwS0T2zk&#10;jvdcztW3LuLPf/cH7H3tGJmGOsAQhuF5WS9n0ZhOHaNQMFgb0N6cJqhFCOFwqiiYMHkasz2fjs5O&#10;5l+ylKqvaZncxS9//gMKw1ne+Y7bueHKZRzcsw2/XOC7D/6U9lkLTwMxW1+mramJ+UsWoLXAOoL8&#10;9EW894O/w/YXH+PA4UPkMhkGR4Yp+yNERjC7ZTrWKzAwsh6HZkrVeL6Ml8vRvekHTFy0lvb5N76x&#10;1BNlwPEwUvLSL3cya8Ek/uir7+L5R7fzyA82MNBbIJ31zvL36YyLtVV+cf82OrNLeGdzM+WhYURG&#10;ItICW0omWh/rJt01f8ZFC71q03hu+wx9fD9jc1hFWiA8EQ/tzdQzUBKkPHsWTGkt+NWATC7N7e+8&#10;jNvevZKWzhzFoRqFkQptE5v5vY/PoeobvvtADycPnTovc3W8rNk8G2UNvf01hIGW+ixz5y3m1rnL&#10;mNo1kwgXr64ZvDgV6zu2n0suWc57PvC71He0U+3tYd7iVRAMs+/QYSbmU+O5+fHXXmZ613TS9fVU&#10;ahGpjEJri+ycz5I7p7Cw9wDUCkR1nfSfOET3gVfQ+CxqXcpRc4Lduw8gHQfXi+fTKynZ88gfUtc5&#10;h0zTtPNhunGKGkR0Tm3n3rsnUZ+T/P2/HmB0uII2Ebe9Zzkrr57Fz7+/iRce206tGuf3Z/r7TEbQ&#10;PxJgJzaCGQBXxv3+hbhv3RztpslVMy46kKu50/BSHZ3m+Ik4MrI27klz495dm25kcPTsOSiBHxEG&#10;ESuumsMXvvIO7v3UtWTzitJoJf6+1pJtzLMg381l6gk++5FJ1LU2nWPOznxMvfTNtEyYTLVcY3i0&#10;ysrFl3DltVczfdZMIuOBl8cqDx1GRJGhpXMGV7/lXuo7JmHCiHKxwhM/epz+7n7WLF1ApntLnKqd&#10;OEjx1GEmTOqkUgl4/Il1DA2NIhyF0RHaq4epq6DrarwJ85h8xV1cfufvsuiaD6FmrKJ15krKBUul&#10;aHE8UA64aQ/t93Hg8d9HB8Xzx8fakG1o4DMfncpq75csyB6mrqlunENfHCmTb3L5wGfX8gd/93aW&#10;XjYLvxYSBtEZEDkMjUboVANYHbvdTEKalxJ97BgpKTsvWui+mkLKrW8zJ04iZDJaOy3idzSGyM0x&#10;UtSIZMBttRwwfVYnv/2nd/C+P7ie+s4UxWKZKDLJjJc4MBkZqjAY1GGKPtPCLbz5zi788MLmPd8+&#10;nXf/zn/jdz7+QaZOncLkSZMw2qLDEK0jKoUi1iTvYW08f8X30VGEdF2O7NrPT3/wDPu6y3TWp8nU&#10;xYWN4sBxpKxQ35hj40tbefj5vby641DMzbMWYTRWB8ngQMnD3/0h3/y370IqA26GTK6euro0hhpS&#10;WZQDygUvm0FXTzC494fnVXQ/MNxx5yy67CvoQpXBsIGhwfLpXS1CEIWGUqFC0+QsH/jiDfzmF9/E&#10;5OltVMs+OjJIKSgUQnyZj+fhCWKhW+JDe+w4GSnbLtq8B84Ez1XpvOkbiHFcG5v3eAyXJRQZiqWA&#10;WiVg4pQWbnnHSlZcPwsjNMOjBdKeS9b1ODNrlkpQHC7RXZhGRzZHNNDHdfMK/GxqG9qvXBjcmDCF&#10;lsJhvOoCjDHYKERiqVXKfONP/onJc2bx9i9+CqlNYkINGI3xI2Ytmcsd77mJRbM7iHIOzooYRGno&#10;mELX5WuoBUPMnLGMt765g6tvuApTqYAbL84ZG7di/BpbNr7GzMvXUBgepjljUVYzZ/ZKrJL09L5G&#10;qEdwXIWkSr5jDlIE5xaRIk3rxFZuuKSMPtmLymQ5XsoxOnSCttb0uS62GhCEIV0rO/jk0rvY8MQ+&#10;Hv/xFvpPjVAs+AQqRzoJFUR6bCCUxPT240rRdtGaHsimjCMdzMjo6fHX7vhcOAJSBDXNrW+/lM/+&#10;/dtYefMsytUKlVKNdNodpwGfHb8IIt9nz3EB+Sa0lTQGR7hqzST84MJVf9vWhR9qJtR55FMeJqxh&#10;owCFpuZrmhcsIqqU4xZSDFiDsBHogDppufXaS/CGjiOX3IpsjX1t05R5XPnhvyLKRExyNbfPyuMW&#10;T2JNhCTC1opgIkwUD9L/wAffxpvWzKOpPkVUq2DCgOnNk5jTdTmNTZ0IpXFcUKpGvnMpTbPuPtd6&#10;+oYrr5xEiz5CZATkG9l7wiGs1c5rFay1KKWolHwiGXHt2xfy+X96OzfctZww0FQjZ1w0uKfzQlOu&#10;oITIXLymy0zGERJdiluJYtMRj9J0TYSfzvHhL95GcyuUK1WKo0E84kMItjxzkMldLTRdkhsX/Pgb&#10;OrB99yjhsk6EGMCO9HH1wrm8tL7unNeOH5WmiTgzL0VIFR+m6ijay5HLNfEbn3s/9RMn45gQqyGq&#10;+tiwhHQV4UgRz9bQtQJqWhdq4uyza+FTFiLe8kcUn7uPLCBrJYTyGOnuIdVSj1Q+biaNNSHTsiHR&#10;ka1Ere0IpdHFQUQYUvVchkf2k0o5CFugbuIiWhfci0qfy8TN1OW4Zl4JO9wXs4gynWzfU0RJe06v&#10;vrYGY2LSp1KSLRuOYrRh2vwO7v7ElVzRHZI68iMcE8b8pnOpE95Fa3qkrScF8VajZKNDCo22gl+G&#10;U3m82kq+CQqjZYSQpDIeqYxLJp9i3SO7OLyrF+mIc1A211UcPThAd6UF11VEEUxP97B42SR8Pzpf&#10;CSwGKi65Dnf1O1Fr7o3VoDKEHuxjYkaQHTlFdOo40voUDh5g0+f+gc2//T85/LOncdIGkXFwVt0V&#10;R1uvezTNvJL8rb8D9RlsrYCgxvGfPsnWD36ZAz/8GcLUIKyilYPNZqA2ArUCqY4uRNsU9hx4jFRj&#10;K46raZqxhq7bvoXjNZ83W1u4bBJduR6i0OA4khN+K4f29Z/biiXi2KnvxAg//Mrz9J8Y4cF/W8+3&#10;/uIpfnn/VkqVCi0THV6KWng6mIJBkBL69VM9Ll7TjU02NFlwdQxObPfaeL46gwNhinnlCO3HbUin&#10;jgwx3FeiWgnwqyHVckAQRETajG+DODPlqIyWee2Yy8ypddhCFVno4eZrluCkz/Zrdugkes8LyIlz&#10;kdOXIDq64rhq1T3ol74Pbkik8pDKIjMSXRikeWYbM1fNo/TsK3Qu7kDXyqiVb0O0Tr9wfblzPubK&#10;96JfeRgz0M2Mq2ZT8CRNNy7FloewoY+NaghXI7w0tYnzObTtEaw/SOuqd5Fv6sDoMh0L3w09h4i2&#10;/Qg15wpEy5Sz3ueKpTmcl3owQiFzWbZ3e5RGSqRceV51PLTzFH4lJIoM6azL6lvmMdBTIPQ1wgYc&#10;H6mxPZzFrqrPtfIQXZzEajE+5eXi6VLCliyQciTdjfU8v2AWuzs7ILBkhE9YLcdbCFIOzz20g/W/&#10;2I3rORhjkDJuPoy0xhPOOQO2lLS8urPEXQsmI0b3EPoRXamjqIarz/4M1QL4ZczxndhqETXrUnDT&#10;qJmXItw00SsPQ2UYIXxssRJPzgA6bphN69rZOBNnI+dcjahv/09xcdk6Dbn2o+jDr5Bp3kdm1iRs&#10;pYIplOPqVqYOOWUhatbluNYyqWkCdR2z8TKnq4Jm73pM/yEIfWy1cM4SKO/4JiKj48VHdZN45aky&#10;UiSzQs+xtIbSaI1U1qVzahN3ffhyKiWfdT/fNV7HCKsl0sJwNKjjOx2LWXhlO1ftPsTEMAIYvXhN&#10;F1pH1rJh1VKeEYaa5+FFUexvpKRWrRKFAY6bZtrcdioFn9ZJ9bRNrGfvKycYOFkgCM7Gksedjac4&#10;sKeP7tp0prr7CVUKc+og4uRu5MT5p29UQzt4WYRysSN96D3rkbNWIjJ1yCmL8DrnYLq3YXr3Q7WY&#10;gNt1iObJeBPnIeraLo4Q56RQs1fD7NVxIFcrxTrjZRGZ+lj4JJtBpp9RUfMr6AMbsYUBhJPGCol4&#10;HQZvTu0nOrkPnDQOESfDDvbuPo7nOWfHMiJplAwjOqY08sLDO9n7ynEmz2rl+3/zLBNnNpPKuATV&#10;kGqlghQCFS8347UpE9nX2caavmGuv+Cc7Ddau2nUaGCMPrBgrgr37CYVRWeZ6Gq1TK1WQzkuq26c&#10;w+pb5yGVJJONeWE7NxzDD0IyjovzOvMlpKA0XOSVg5JpMxugEoFQ6N3PxdF1gq6JfDNy0nzMyT0I&#10;Lwu1EmbfRuT0xYiGNnBTyJmXImde+n+c7SrSdZCu+8+Jk4UBzJFt4JcRbgobVJAT5yLqWs+oDdfQ&#10;u55BCBkPNqyr59XDLoXBUbIZhTZn5jeCSGtq1ZA5yybTMaWR7/31MziuIp31uOcTa7AWgsCnUinH&#10;GEpiSVJRRCQEWxbO5Tprhy46kHPifan9Ldl8XGY9qwIn8Ws1SoXRmAiQbHMQQK0asvDyadx670qC&#10;WkQQRojzTFB0lGXj1lGi+mlIq8FxoTKK3v3s2e81bTFy4rwYBVRunEYd3ortORCvFfn/6mEN9tRB&#10;zKFXQYfJZzPICXOQ05eeHYvufh7Kw+C4SKsxDdPYsLWAEuf//EEYobWhqTXH+z6/litunc/8lVN4&#10;7+euY/LMVkxkKZeK+NXKueVoY2jL1eG/gdCdN6oIlbTub2xq6jTn6XfTUcTo8BCTp80gDEKO7+7l&#10;1NFhTh0bprd7hHKhxrs/cy35/Dh88LrKkWLvjpNs61vC8uwxQhObV9OzH1H/CnLG8vFIVk5fgsnU&#10;wYn9cYlXCMypQ4jSEGLiHESu8f9deZdHsSf3YUrDiOTzoCPElEuQE87my5mjr2FO7gE3BaGPk/HY&#10;PtTB7u3bzuv6AEKtqZZ8Njy+hwkzWrj5vSvIN6TxUg6Voo/jeYwMDRGGIY7rvo4GYWhuaSY0pv/i&#10;2bDWUon0saampkVcoMlxcKAPIQQ60tz/lec5eWiIbN4j1xBXw3q7R5g4vZlIm2Ts/9lRvAlqPPrs&#10;CMvePR3R242VAqE8zOEt4KaRk09XB2XHTGwqh+7ejTBJhao8ijiwBdE8Adk5E9z0/7PSDn1M7yHs&#10;4MmYD+94WKNBKNSMhYims+Fuc3Iv5uAmhONidRgXqtqn8chPRgkrVZyse06mFiUTIAd6Cjz09Q0I&#10;IWhoydLcnmfyrFZufOcyvLRkaKCP8zWfWmtpaWmlpO3hjovvcBGMBNHh5paW84b/QsZvHAQ+qYzH&#10;8mu6uO19K2jprOd9n7+ey26ay+FdvRhr8YPovNzzVNrh1Y1HeLW3EyeXTgyCBOlgDm3BHNtx9ns2&#10;dqBmLgU3HW+GUvFNs31H0LtfxPTsH8/r/48+dIQ5dRC9+0VsbzwSXSgXYUG4adTMpecK/PguzMFN&#10;iWWKb7ObTbF9aCKb1x8lnTmfvglqQYDvR0yZ3cbv/s2d3Pa+FTS159m/rYcD23pwXIWOonGFu5DQ&#10;K0Yfu2ifnopXQh1ubGoen6lyliVQktHhIYqFUbCC295/KQsum0ZxpMorzx5goGeUwlAlbkkKgvOe&#10;SiEEJvT54UMnCJtmIUkORyJ4270TfWATBKdhSpFrRM5YAl6yDkRKcFIQBdij29Hbn4qFb6L/+8I2&#10;GnPqAHr7LzFHXoPQB8dLOOUiDiSnL0Lkm862Bgc3Y45tjwUuZbKkOEI3d/HDh3uIatULCMxQ80Ok&#10;FJw4OMjeV46z79WTFEeqzF0+iRvesRQv5VIuFRgZHEAqdV52TktrK4Na771o814xhr5auD3fUY/n&#10;eZixStb4xSXVaoX+Uz20trUzcHKE+/7mWby0w9YXDlEaqfG2j1+J4yhqlQA/iM77RVNpl91bj/L4&#10;1gm8aWEzUdEfG1QXl60Gj6OrRWRnF6KxE9wUIpOH9mlwfB92fDW2AsfDVkvY/S9jTuxCzVh+DkDy&#10;K/vtoRPoQ1ugMopwMwg3PR5PjC1sE21TENn6JLEOsCO9mFMHoDwSp5k6SHIwi2ps5ImdObZv3kYm&#10;455XAWp+hJVQHq7xnf/xFKXhKvNWTub291/KJaumJuPIob/3FOVyEcdxz9OkomhsaqFWi3bRcLEc&#10;OaAQhltT6QzNLS30953HnFg40X2UeYsWx1MTreXu376SprY8tUpI57QmRgbKZHIeteDCi1hSLvz4&#10;R7tZsWAZE7y940sdLCI24aGPOb4X+o8js/VxpFwrxbCqTeDHMeErBdaD0hD61UeQsy5DTl92cQp+&#10;bBtm/3qQLqRyWKmSDCR5CoEQCjt8ClstIrTGVEehVo4zCpX48CR4dRzoFzO4//5tuOrCWFkQRYRW&#10;oyPDnKWTOLqnj8O7euneP8imp/bz9k+sob6xjpPdRzHnaVsyxpLP58nmcqUFtnr44omRgA/9J/3w&#10;2LRp06ee6uk5Z+SHUorek8cpF0vUNWS55xNXMXvJBEYHKxze1cuD//YSDS053veF65Nd3+cnPypH&#10;MdI3zDd+eJI//MgM5MBxDKkz+dggnTg1Kg1jkVgR97bzuunKY7ujUPHr9e5n41Rp8sJfTeAndqN3&#10;PoXwcnEaOWYzz1ozGrsgE/jgV2MiiTXxe5oo/kxjnSwmwrZN45vf6mWwZ4BM9vx1ECkEXsrhJ//0&#10;Ai2ddbz/C9czeKrIoR09bHpqP9YYUhmPWrVCz4lu1HnqCMZoJk+ZguO6W5pz/sWDM1p5eKGm26+t&#10;nzdvwdT1L607DzdeURgd4dSJ48yYPZe5yyZxcFsP3/ubZxjsKdA6sYF5K6egI43KpcjVpeNx2+ej&#10;RWVdNj63lwfmNnPPNR0wNIJR3usW2kuQamzTG+fb6mPPBhTi/u3dz+Cn2+kbSUhA54RPMRTR0Sxx&#10;dz+VvI8cP0QXRnCSBgRMsvHAnPUphNGotjZ++pJk3VO7yV5A4MYYcvVppBIsvnI6D399A7s2HiPf&#10;kOa6ty3ho1++heJIFcd1OHHkOCNDg6jz+HNtNHPnzqcUBuuHa5Z86mI1XZeRMkVfLXru6mnT3yEv&#10;0BBnjeHQ/j3MmDUXrQ0v/GwnCHjPZ69jwaVTaG6vo1ys4biSyTPb4mlNF8hP02nF/d/eTEf7VVy9&#10;UMFwMRmvfZFo2hnCF1IhgyL+7nX8j3/oYeDkAM7rGLhRZGjqaOYvPj2ZJr+IduvPOESWs1syf7VP&#10;IE2EbG3ipb05vvfNF0h7F+YBRqFh4vQWvKzDSH+JwmAFx5HsfeUEh3f38Vv//VY6pjSBFRw6sAej&#10;9XmFjoVZs+cyUq29WKj60FB/cdH7xLTECM2pSvhifVMTjY2N5/UjynE40X2E0dFhlFQEtZCFl03j&#10;+nuWIKXklz9+je/99TMMDRRZdlUXnutcKO1HSoG0mv/19y/xyMsOom0yKq0QZqxuFD8lBnmh3V1j&#10;+8PPuBHaSho5xeLFrVSTqtWZz2olZOHCVlpkL9qeHgo0fplzWkdf/zns2dqdksi2yTy2OcU//u1L&#10;YMLzTqEcu5RSkhVXz6YwWuaFh3Zy47uW8ZmvvoUP/fFNGG3Y/1oP6WyKUrFA95FDKMc5b6qWzWZp&#10;aWvTfqifU+rCynJBoU9Sipy0RMJu7w/NsUsWLkJrfR5BSSrlEgf37sJxXJZd08W2dYf5+p8+zlc/&#10;+zAP/ttLjAyU+dqfPsbe146zfM3seLDfhUAhR2KjgP/91Rf50t/t57VTjcjm9kT4+uy5GtacNqkx&#10;1eQMQZ0hMamgPMLyBTmcdNw2fOZTeR7LLsnHUKlICIb2DEGOXWd8r+yZ12ecU6dSEtnSxo6+Jr78&#10;lYP86z88TxT45513dyYlasGyacxZMZHSaJVKKb43bsph1uIJNLbm45EtR0Y4cmDvaej7HMKlpmvW&#10;bFKp9Ho/0CWpf43+9KnKJZ+VDESavaXSw8tXrvqdF55/7vyCUg4H9uxkwZLlLLt6Fn3HR9n89H5a&#10;Ouu47X0rWXzlDI7u7cNLu6y8Zjb7d5xgdLh8QTMvlSStYOv6A2zfcpQVV8zitttmsnROGqIKthpg&#10;x0cmnymgeJD2uKafsfzX+j7TWkLqG3NURwvjmmeMJd+QZ0a7xpZq4OTPaznEme8lDNYKBAZhDSLj&#10;glvP9gM+j/7iAJtePEDkB6TTLm/kF8Igoqk5z9q3LOEbf/k4t967gq5FnfzsGxvoOTJEteSDNfSf&#10;LPCNP/sFMy4roi5wgLTWXLrqckYr/sOt6QwIe/FCb8q6NFqHCbWQY2Htu5OnTP2dbCZLpM/Nt5VS&#10;DA8OcHj/XhYsXsbN71nO1XctJJtP0X2gnwf/dT3pnMflN89l+5ZD3PHe1fzse+sZGiheMJo9Te63&#10;bHhmF1vW7WfRpTO49fbZrFzQgtJFTKl6WpvPEPy41p9xALS2NKlRWtvrODw0yhhZRUeGlrYczU4B&#10;rQ04cWuUOOM6wp59zfjvImQujXGb2LK7zC8e3c7WDYdjYWdcnMwbxyK1SkC+PsMHPnszE+Y2MvyD&#10;IqeOjnD3x68krEVsf+kIdU1Z3vqbq7FGIlMFhocPIuX5he44DrNmz9VhGN2XdwTKdS9e6GnhIJSi&#10;OatQWm70Uum9S5Ytm7vh5fW457mgVIqdW7cwc/Y8lOOQb0iza+Mxvv1XTyGVJFeXYtfGo7RPbuSG&#10;e5bxmb95G/d95Rl2bz2GtXE7lLxAP1sq5WCt5ZUX9vLKugPMXzaVt9y9gFXzm1CVIbQfnWHeXyf4&#10;5GkteKbAhM5m9m3TOAmnLAg0nZ05MnaU0IqzV4O/7vAIa0FHKM/F5JrZuNfnpw9sYueWI1itSaXd&#10;+LOa18UVZ+TRURivLpm7eAp3/+ZVtE7NUyxUMNpy/1ee402/sYp7P389hcEyqaxLJpfGWsO+gyPo&#10;gjnvcKUoipg7bx7ZfP7p/sHCCeVK5BtUIC/Yn27DeO6MxdDgelTDoKG1uWXtS+tewDlPICGlpFQs&#10;kK+rZ8KkKVireeRbm9CR4cN/cjM3vXs5O14+Sq4hzbyVk0nlHVbfNJ+uORNRUibL8UQ8d/08Ty/l&#10;kMmlSGdcBntH2bDuGMcGBDMWTqfOrWH9aixso894Rmc8NUoEDMgp7NkzTDbnJQMJFVdfM4kF9d3o&#10;yCCUA9KJ69RSgVQIIRFCgTXIdIY+OvjG9w7yk+9tYbhvlHxdmmwuhZdyLvj53ZRLU0ue+cumcse9&#10;q7nlvStwcqcbOxva8hzfP8AzD2yjMFRh2dUzUY5CCsW+XTvZtmXTeZUNIAxD3vK2t6Oy9V+KhNgm&#10;lEQIQ8rzLjJPJ0IYiZQSKwyOsd+dPHX6l9ra2tXIyPB5gwmlFNu2bGD6rDnUNdQRBppZSyYyb8Uk&#10;RgeruK5iz5bjnDg4yG3vW8mcZZOYtrSVuasm4eHgV8LYxP4KOdlY+1RYn8dvnIDX/RqmOJgEd2P7&#10;IM/0wxCODHP9Va1ccuMHEUlhxiqXjuAI4dYXEKn6RLvNGdbCYK1F6BCRb8afsoSgYLjp7gx3vHdl&#10;3G1r//OPrJTEyzgERARhSLFcxnEkR/b0MdRb4srb5tO1sJNnHtjG4/e9wsLLp7H4ihmUihVe27Se&#10;C6bMNkbh5sybX+odKf0k7Xq4VqLsrzE8UI9h7UIiUQhpj0VR+Nx119+w9kf330cqlTqviR8dHWb7&#10;Kxu55uZbWHZtFz/75gbu/4e47Lp7czdv/a0rmH/pVFJpZ3w4QbXsk055NDfk4kNmf4W7mBCXjDaM&#10;+Ia6SYvJHN6AqYycjurPeFobD09IDx+gZdkSwloFLDiZLJlth9Ban+XHx4WfmHSRrac2eTGFwJJK&#10;GTKT6/hVH0IIjDEMjZao+WFiOQTprMeO9Ud5+ievcXB7D3d8cBWX3zKPFx7eGXPeHZedW7cwNNCP&#10;l0pdUMuvW3sjVW1/Emmq1omRSufXGTQ0HrfaJG4VAmXNV5avXLX2oQcfiE//eWBV1/XYte1VpnXN&#10;4dK18yiNVHnupzsQAt780ctZuXY2P/v3jfjVgHt+ew1SxtluzQ8ZGC7RWJdFXZTgQaApGQ93wlzU&#10;/vXYRFj2dX4dqbB9h5DVIlrHN8WrlrGnDsS/M3E0DuaMYE4jLESdcykahdA+Vgh0ZH5lgWutGS6W&#10;CSOdCDzuWt2+/gg3v2c5uYYUj9/3Kge39+CmFBOmNzF/xTROdnez49VNuBcw09bGbnXN1dcwXPO/&#10;4jheMgYOjPw12LBCxlG/FIwvo625PJLzvL1XX3Pd3F8++TjeeT5M3IsVsvHFZ7ntre/kurcuZsV1&#10;s/HSDsN9Rb72x4/Rvb+ftskNcXCVdvCrIUIIgjBiaLRMY10W11EXJXgb+lQyrdTVtcDQccY6XUiE&#10;iI2X2ZjSEO7ICURTFxaLN3oUWxqIy7O8TsuNARsimtqo5NqxtdoF6wcXEngQRoyWKjEdPPm3qbTL&#10;we3H+MaXn2DVjXN562+upmvhRNb/YjfprMfae5agXMmG55/B92u47vmFHkUhl666jPrGpse6ewe3&#10;tggXQ0RVG6pWkE6nLg6cUULEOHUSFFmtEZHVYRj91XXX3/SGZthxXXqOH+PVDeuwRpJvSPHai4f5&#10;ymceJgo1U2a3sfzqLnqODvHiz3fGfnF87ZdmaLRE1Q/GeXe/6g32I41umxFrqznXxMd4jsbp3YNS&#10;Tvzs24vRCeI39joTN/tbqxFWE7XOwNfmV55BKJLPU6kFDBfK6ETgNkEdK0Wfecsnc8t7V/LSo7v5&#10;588/Qr4xzfu/cANv+/gVtHY28srL6+k+eviCAh/z5zfcdAs9wyN/nQaU1AhXUhMRI5F/8YicEgpH&#10;jT0ljiNwJGgdftdLp/euvf4mguDCyJrreWx7ZSNHDu7DcVP0HR9h6uw27vrIZWhtEFLwzS8/wY6X&#10;j40DMmPVJguMFCuMlqrJCu9f7W5bHVHLtUE6n9CTYgHa8QNg4xr9qX04UQVXB4ievUmJNiYV2jMO&#10;idARpLL4+XZsFP7q/ttaRksVRkuVpOobf/5cXYr9207yv77wCMf29eNXAzqmNjLUX+IfP/szDu3o&#10;QSmXowcPsnXTS7jOhb1vGIZcuupy2jsnPl3xw6ez0sVzFQKDj2VERxdv3o0VKCETMCCMF97F+7t1&#10;FIZ/svbGm+9/9plfXtC3x8GLZt3TT9DU3Mqt77kUoSzrHtlFcajCcz/dzoxLOnnv71+XzG2HfEM6&#10;zmONTTTFJwwj6nJpUp47frrfKAoJcMjlm2H01Lnam/Rv22I/qWIPVrnYQi+o1NmvtRqsxmqLyDUT&#10;CBds9Q3HjY7dg1oQUixXY17g6UmBeCnFrk3H0KHBGss//9GjNDRn+cif3kxptMb6x/bQ3FFPYWSE&#10;F59+nCiKzpsan/m4/c430zda/GIulUYagR8FaCRSizdgvb+BpofaEGlLFEWYpIPSDUE4DpGwP3RS&#10;7nNvufvt+L7/BmmKQ7EwyrNPPEJkQlzP5cTBQQZ6CsxbMYV3/O7VPH7fK/zt7/4HX/n0Qzz+/S3x&#10;IUpAGpGY++FimdFihUjrNzT5YyOvTaYhydPPNO9j6VtcGXR79+L17saO1xNO+3FrbWIlIkymAW25&#10;oLWJuRuCKNKMFCuMFCrj5jxmskhSaYd1j+7mvr97jlTO4yNfupm2ifVUSz4nDg0yfX4H7/q9a0nl&#10;XJ59/BFGhgbfUOC+73PTzbfiZnLfKgfhej+K8OPKDYE2lPwQE9mLF3otCgmikCCK0NoSJWtSRQgK&#10;idHmw5dfsSbo7Og8byHmTDN/8vhRXnjyF0SBZu3dS7njg6t456eu5oWHd/D0T15j1Q1zeMvHVrPh&#10;yX08ef+rZzX0xUIWVPyAwdESxXI1DiwvQMqw1mBSeYTVZ/jnsYj8dJ3djpzEDp0Yb8OOf3dmABf7&#10;c5PKxyb/PJodH0pDoVxlMIlDSA7BmP/2/ZAHv7aeH331BTqmNDFjfjvNHXV84I9upKE1z5P3v0q1&#10;FCAQrHvqCY4dPnjBaH2s9p7P13H9zbcODZRrn0HIeDOGDRiJfILA0qLyzMg0XrzQjTWERhPpuGVG&#10;m3g6k9GaKNJEkT6gtfm793/oo2/o2wE8L8X+PTtZ98yTtE9u4uZ3r8Bay95XT7D06i5W3TiXajng&#10;3s9ex4RpzYSBHufGj2m9TFZslqo+g6NFCqVqkgJxlvbbKCSo60Ck67BBFWv12Orj0xod+ojmSYiW&#10;qRCdQeOyjKN5NqghUlnC+gnYxD+KM8x4GEaMlqoMjZYpV/1kfp04y+o4juT4gQFOHBjg9vdfypFd&#10;p/jp/36ZKNC0TqjnfX+wlnd/+lryDVk2vPAse3ZsxfNSb3gvfd/n/R/8CIVa+MVqzR8ykcbqCBtp&#10;XAyuNHgeZNPy4mHYQrWW9ElbjNYxKympXBprEAi0MRta29reG/h+w4H9+97QJEmpOHXiOFEYMmHy&#10;dBxXceLQAH3dI3RMbeK+v3uWfGOWtXcvJvQjlCM5fnAwWZchz6IV2YRPVvNDgkiPj9yUUiKERSsP&#10;p2kiTuEklAchqMbUaB1C6KNaplBdfBdR01S8wcPY4kAcuCXQrcCiGjuIFt5C2WtEmLjIFBlLLQgo&#10;VWqUqj5h0up15qFzXYXjOfHyvFDT2Jpj2dVdLFg1lTDQPP3j1wgCzYwFHdQ1Zmlqb2DjC8/xysZ1&#10;OK77hkFrEASsWHkp199088ZCpfbxSGuLsaQch2wqjec6pFyF58WQ8YVg2AsKfXSMpmvtafqCBYMd&#10;9/EggjCKtl1yycL3bt6wXtZqtQvChULEG4lPdh8j0hGTp85g8qxWdm06xoYn9+K6DmvuuISm1hyO&#10;pzh+YID//cePUS0HLFg1FcdR40tvxmBNxrY7+SG1ICQIo5igqSOCdD1MWohqmYxs6EQ0TUK0zoDp&#10;y/EX3kZFpAlRiKlLcBpakY0TEK3TERPnY2ZeTnXmVRRVnqBaoRaElKs+5apP1Q9jMkli3sepcyLu&#10;0Tt+cIDH73uFusYMbZMb0FG8UDAKDbMWT2S4v0zf8RGWXDkTL+2x6cXn2PzyCzjOGwvcGEPKS/E7&#10;n/r9atUPbreYPkfFhA8lJJ6jEFbFkITVRNqQTZ+/+eOCK7oO9/cjbJyrq3Hqb1wUsdbEebyMu88z&#10;Ke/Pq8XCH/35n34Rz/Pe8MNbawmDgEuWrOCqG28m9DWbn95LvjHD4iumE4WaKDJ888tPcHDHKa57&#10;22Le+ltXsPX5Q2RyHpO64sbASqGGk3LiHagN6ZhbkRxQkZAmlVI4qTSu68aLZ5MDaaMgQd6IO0wd&#10;b/zGamMJw5AwqGGieGDxWMXsLDdyRiDnuApj4j2r3/yzJ+ne34/rOdz2vpWsuG42UaTRoUE5kqAW&#10;w7DpnMf6Z59m25YN/6mGA9SqVT7z+T9iwsRJH64G/jcCozFWIpKYUwKOdGNqttRobWltarw4oR8a&#10;GEymJVpc6YyPFsGCsRpHymSrsABrVX02+8T2Vzet/d63/51MJvOf5rOB7zNzznyuvvFW6hvr8P2A&#10;yI9wUw4//9ZGXnnmAM0dday8fjZ+NeTRb29m6tw2PvZntxL6EU//5DVq1ZAo0Nz87uXUNWXQ2p4l&#10;lNd/N5FIScDrlhKcPjDnS8NeL2il4mqgkIJqKeDR72yipbOeG9+1lB/+w/OMDlZon9zIEz94havv&#10;Wsjau5eQrUthjMXzPMLA54WnHmff7u24rvcrCfzOt7yNG26+7bvFYuF9wlX4YUTFD+PKpFJxt41S&#10;MYVLWoSGxsbGiwvktNYxHm0FEZZAxxporMGYeB6aNjaJj4SuBeF7Llu9pn/NVVfj1/z/VOheKsWh&#10;/bt59IH76ek+gST2hcf29vH8QztYfet8UlmXFx7eydYXDuF4iitunU9dU4ZNT+/nxKFBWjrruOYt&#10;i8g3Zs7Z2yYS/z9GvT4z2revY1eJM6zD2Ovl6wQ+Hpy5kmo55PmHd4ynmKXRKk//eCvDfSW6Fk7g&#10;yO5eDu/uZeYlnWx4ch9P/+Q1pBSkUimGhwZ49D9+xL5d2/G81H8q8CAIWLRkKdffdOveQrnycSsd&#10;TGRxpEMulSHlpVDKwXUc0q5CKoUULuKN4qsLMjSNJooiLHHUbrFxAGcFrpIIIWNkDXCkxBhOFUrl&#10;d979zvcG02fOIAj+cwTL81IM9J3ikf+4n327tiOFpH1KE+/9/etYcW0XRltWXDeLbD7FxOnNXHr9&#10;bJ5/aAfP/3QHp46NUC74zFzQycEdPWz85T6MtkglSGVcHE+dFqo4W2vPpLCL87JQZMyfE/G1hExS&#10;MCUpj9b41l88ybpHdhP4GtdTrL17KdVywIs/28XEmS1USwGdUxv5+F/ezm/999u48Z3LUcrl4L7d&#10;PPLADzjV042b+s9ZvlEU0dbaxm98+GOjQ6XaW8vVoOQHITbpZHFkvMZbJDhCFGhMaNBGEGjxa8Cw&#10;nAZIpIgDBIwdB0gcJVBCjNesLRFhGD1d84MPfPwTn6axqZEoit4gMNFUKz7GWHy/yrOP/5xnn3gU&#10;ayNWrp1HfUuOD37xRpra8uza1M3N713OK88f5EdffYE1b1pA59RGXE8RhhHPPrCNn/yvFykMVYgi&#10;wyPf3sSezd04bhxzxNWoeOepdCRe2hln33ppNyZppN14jbexjAyUCYJ4IOKDX1tPX/cIjitxPcXG&#10;J/cx2FPko1+6hZbOOv73nz5OKuOyMjmQIwNl2qc0MrmrFcdTzLxkIo4HLz79OE89+iC1ahnXzUBQ&#10;TxTpC3LotNZ4XopP/v7n9VA1eGdfobJLhxYTWaLQECY97HEcEtfoa9ZgpCA0EZWgdvFCjwO4GIr1&#10;lMRTarwHIIwitInXTlob91NDfFODKLrPwCc+87k/JJVKoc/bfqNJO63cdtO9LF98CzaMtz7s3v4q&#10;D//oe+zZvh2lHFKZFB1TGnn7765huK/M9//mWTqnNbF9/VGOHxigrjFD77ER+o6Pks2nCAPNsw9s&#10;45Fvb+Lw7l4cT+GlHV597iD/8kePUBiqcGh7Dz//900Ya9GR4fH7XuFf/9sveOTbmwiDiErR59/+&#10;2y/44VeeJwo1m5/az95XT8Q0JQHFkWriRiyDvUV6jgyx7uc7WfOmBShH0ts9zIf++EZWrp2DDgUH&#10;9+zhZz/6Pttf2Yg0ddQqhloR3vWuj9DRPJvA988RvDGxMH//83/EsLEfOzRcfCy0YKQhFJbAGmo6&#10;pKJD/CjE1xotLIEJKUY+pSgg+HXoUsVqNRa8iLVFWBuPfE98oTojklXxYvCEdCEwxm5MpVLplZeu&#10;WrP+hefQyfChcYCharjzjvdS8YuUiyVmdy3m0OGdOK7E92sc3reH4cEB6hqamDRjAjPmd6AjTfvk&#10;Bu780OXUNabZ9NR+ll41k97uEY4fGKBtYgPHDw5ydE8fSkkuv2UeHZObQAg2PLGXzU8doKk9T2Go&#10;woYn9rLm9gU89PWX2bbuMIuvmM6WZw7QvX+ARaun8+pzBzl5eJAo1OTq0wz1lli6Zka8JcJVbHhy&#10;L6eODjNhWhMnDg5S35zl0uvnsGTNDLoWTqKuIcdQfz/rn3uKLetfoFIp4tFJo7eYRYuWk866HD18&#10;lLe94x3s2bGPWlhACnk6g4giPveHf0wtk//UvqHivygDWeGAslhhMRgiY4iS1SUm8VdWa0IbLzsw&#10;2tJWl784oZeT2rFItF5KQWgMSkraG+rIp9NUg3jBbUx6EFhM4i8F1pinstls6+IlS1a9+spmwjAc&#10;F7w1MKF9Ds898zjpjMuylSt5bctOOtu6KFcHkUow2N/Hof27KRWKZLL1TJjawcwFnUgF2fp0bEYn&#10;N7Dhib10TmuiZUIdOzccY+maGfQcHeaauxbGEbM2vPSL3ePCk0oQ+ZqZl3Tys29u5Nq3LuLu316D&#10;NfDcQztYfOUMuvf10z65kYGTBQrDFSpFn8VXTMdxJS2d9XRObeLEoUF6j42w8obZ3Pj2pbieS11T&#10;nsLwMFs2rGP9s7+kt+dEvG7baoSuZ/VVlzEwfJQbb7mFvXv20Huqj7RXR//QUZRSGBOTLD71mc8R&#10;1jd9Zufg6D84QuJg8IQksHpsASORtUQWIm3R+jTZxUcQWEukLRMaLnLBrrVx+jNGtRIIHCXjAELF&#10;eak2Jun1sgliZxn/z0IQhJ9obe/s/8zn/vBLX/37v6ZQKOA4DsYGDA738I53fYBU2uUXP3uUW2+7&#10;i0qlwrFf7qOhoRHcEcIg4rUtL3Ng7y5mz72E2QsW0dLWTkNzHe//gxuolGpEkaF9UgM6MsxbMYVX&#10;nzuIm1I0teUx1hLUIoZ6i8xZOoniSJU9r5ygfVL9OPu2PFojCnQcrCablOqbswycLPCmD67i23/5&#10;FIWhCj1Hh5mzdBKhH7Fo9XQWXj4NgcBLe4R+xGB/P/t2b+fA7p2USgVc10UoizBpOhvnEURlps3q&#10;4Ec/+Wdy+Tyz587i4Z9/n3xdllTKJYo0ruvxyU9/VldydR/b1j/8DWsgcqBmNL4AxwgcE29nxgqs&#10;SDgN1kBocYTCVzF4pt5g2eoFNX24XD4NQCDjQfauQxRpCtUaFT84q/AghBiHaqWQ46swjDHPZbK5&#10;nssuX33bvr175MjIMI6nqJZD8qlJ/PSnPyCbc7j08tV89zv/ws23vJXmxnb27NpLnVhEKp3B14P0&#10;nOjm0L7dDA30IYQkk8mTyeeYPq+D+qYsjW052iY14ldDps1tZ/LsGMQpF2o8/9PtzFsxhUsum8Zz&#10;D26nvinLdW9bgl8NefmxPRzY3sOWZw6w5MoZXHHbfE4eGeLk4UGuv3sJ0+a1M2FaE9PntZNKu3EU&#10;j0JIReD7HDt8mFdeXsemdc9w/OgBjAXHcbFaMaF1PpHvcP1Nt3L86AnydVlWrboWG6V4ZfMmhFdE&#10;uYowCGlubuFTn/lcdcTL3rNzuHR/EAm0Bo2gZiy+sfja4BtLOdLUDPjWUjXxssMQi7ZQjuIV25E2&#10;dDXXXxw4c7S3b5za7KixsVc2mRNrk4FTSU9Xkt6oBLxxpMSRatwtKEchpbxbWPv9H973XW/z5o1I&#10;IWmtn0OxNEh9Yx2XX3ojBw/uYfVVV/K1f/4qKy+9gpaGGTzz1BME7mFcV6GUit2EkDQ2tzBlRhdT&#10;pnfR0tpOOhMvrnNcidUavxaCEESh5tTRIeqbszS05Nj81H6UI1l2TRdCCHZuPMqhnaeY3NXKkitn&#10;IJWkVgkwxpLKuKRSLo7noEOL1gbfrzI80E/3kUMcO3yA4aGBuKFQ5JGk8fUg6YxLrSR5/298kpGB&#10;AiNDZeYsmsw3/u1faGzJ4doWGhobOHB8HcZoLrlkIe/9jQ8NnfTNXduGCi/WtCElFFpDGCfNSQu2&#10;jptpjcWVMh7EIARCGFwp8awgtEl2heDWrskXCcP29OJIiZAiGRkaBxFjfn6sFHkmuOGqGBZ0RCJ0&#10;meTHyVIZJViVTmXuf/6ZX8546MGfxJtYHTfuMmnoYsGCpWx/dTtXXns5YdXBWM1zLz7AxM65VKoj&#10;nOzbSyrtIaVEa43WEY7jUt/QSMeESXROmkJzaxv5uga8VHocn3cciY7iZn8vEzcj+LUQIeKesTgm&#10;Yby6p1QcqUdhRODXKBULDA30c+rkcXpPHqcwMkwYhSgVH8RIh5hqA5NbLsXNlzh0YgPSMcyYtIKV&#10;K69mw0vrWbRsAc88/ShVfQopPHQUp7k333IbN936pq07h0fv2Tc0ekC6DsUwwMUh66YohWHMHkrc&#10;rUxuZ0zSULgqPgwquc/WxFi/RXJ315SL13RXKYy1SZFDYFXys0lWeJyFcFk8R8ZRqLU4Z4AHcqzG&#10;HL+8wXWc7/Sd6L7zm9/4GqMjI3gpD60jqmWf9sZ5zJk7D8dJMXvBdL7z9W/yiU//Puuff5nBgUFG&#10;i72M1o6gw7grJgaJ4pIvIgZ8srk89Q2N1Dc2Ud/QSL6+gXQmi+elcBwH5Tin0bmkihjj7QG1aoVS&#10;cZTC6AiFkWEKoyOUS0WCwE96IRVKxu4uCEI8J0tdZgp9Q/tZe/XbaG7q5Fj3XjZvfQIhHa654h42&#10;b36ekfIxsrkUQkjCKCSdSvPBD3+M2fMW/MuzR3s+MxqZqrYhoTZoEY8ZSXsuYagJTTxjV6qkwpgE&#10;1AiQNj4ExoCrDAnZECkE91ys0E/0DxCZMUJffIOMiIkIRhtkwt0moUdba1EiFjYJNddNhK5EPKPG&#10;iHhNVhhGZLzU76Cjv334wZ94L61/EddxUY4k8iXNuVlYIrpmzUcqTVNjBz3HB5i/eAY/f+T7FCq9&#10;TJ9wGQNDR/Ft//gmR89zABkTKbQZLwELKWOtdByUVEkJVoyP5Izz4hiB1DrOSOxYbCLj5fbiLEjD&#10;IkyOaRMXsWPnJj76W5/kgR9/j6UrVuLQwCVLZ/PM48+wY98zgMJLSaSKoeswDFm2bAVve/u7St2B&#10;+cDewdGfZD2H/opPPu1QjXQ8ZQOJbyxppWJuQ2QRMhnDkOxCVAkap7UlpWTcWEmSTQHvnD3tIkur&#10;5XKs1SJu5x2LzoVNDHqSIoyVN5FifPyLSj6dTXL38Q5iEVORFBKr7UYh5UNLV6xY1TWza+L+fXsp&#10;FUsopWisb2eoeIyDB/eQz7awc+dWbn/LzRw8sJ9d+9aTcZu5683vYOeuV6jVSnRNWcm0KZcwNDiC&#10;tlVCX+N68WZDx3GSVDEmSOooIoxCwjAgDIOYDmYijI21RNk6hBQoN0bFlHIIfVDOWBpjQcRrwu64&#10;K9bsppZGcrkcQc2AjHjwge/jh2W0reCmBCKxCtlslvf9xoe48dbbn3x1sHD70UL5Jd/GdXpXSapa&#10;40qBNSRVQgdtLY6Ir+En8hjLqCwQGju2YoeUipcyhjrmAy5ubbo4RI4kRQM7Tn6UiZDHihIxocJi&#10;sLHGYImMiWvuAiITkzBCo9HWgJXJYRlL6+z2cqm0ctrMro997g//ePRNd9wFQnO0dwtWVck3G/Yf&#10;e5FicIxnfvk0r732MkJaFi5cydBwPz29B5kzcyVXXn0ttWqNW2+5B4J6rl79VjzRQs6ZitUuQc3g&#10;qWaE9RAyrhuEAehozDXIeElvsYkmdzk5OwdHNzN7+mW4tHPZ8jcRBgnCpV2IskSmxJHDB+ic3Mp9&#10;3/kWnqrj1U3b2LTlGYRXoBScRKqYSKG14cYbb+EL/+1LJ+SkGfc8uO/YTYeLlcORBSWhpjWekjEh&#10;JLGqvjFIYbEYaslhiGGOWB7aGoKE7GkSnkM1MskQBssbrE9/A0SuUk5m+YmkPzvBrhPyIUKgk0DO&#10;JDZHyLjKo01cmEEwXme2CBzpIsZKmJKk19pijd1iLV+b0DWj46rVa5bqKOLokaNobXC9mDlzqu8g&#10;oamAVbQ0TKWxoZXSiKFr1lz6+k+wfv1TrL3xZo4dPMHam6+n/0SF5Ssv5djhbq699k10tM6gWhAU&#10;yieRZLji0jvoaJ1JLltPSjUxsWM2be3tLFo5j4G+PhxXcfc73snQqRoz50zj0KHdhGHI5JZVWKMI&#10;7CCF4SrGdzl2ajuHj+wCbxgrAqR0xnHxFStW8hsf/Khunj3/b7cNFe/ZP1raGgHWCnRs/oiswAhI&#10;O4pypPEcB41AG4srBX5S70h6bgiMQduxVSkxh1BJibaGkNjFCgxL2povki5VqYwPVRrX7iTwsVii&#10;pGMkimLNHosNrLHjo6yN1XEgN9bMkNQ0ZazwVLWmojXlSDPiR9WT5dJD+w0/X7Z4efPa1asXhFHE&#10;iePdhFGE67px+uhKTvUd5tjRQ/F0q95uZnUtYv6CFRw7cggwaN8hlcqSzkqiyDBt5lQe//mTNLc2&#10;USj34Lk5rrnuBkYGS3huGm19Zs6aQaEwzPSZ09m76wClWh9trZMZHS6zaPl8Du4/SMUfoFjtxTeD&#10;uI5D1S9w8tR+0lkH6cbuIYo01sLyFSt513veF6y55rpvvTpUec/W/pH7i0EU2ERp7Fjlz4KjBJVk&#10;joySkshaMo5DLeEnCgShNVgRo6Ljtf1EJq5MhrFYEQ/SEHGctewC5v0NELnTzBBJTOAfWxOSxIhE&#10;2ozTp4SIVV6MT4FNfJEFaQVKKpQSSCxSxEtxKzpkKIgY8DURcYXraFTZsrXo39OVz8y97M67P3/z&#10;Lbfdu2H9OrXuxRcoFEaRKq52RRQoBiNYA7989sdk0/UMDp+ga9pKXtu2gVlzZmGsy8DAKVx3JXPn&#10;XsLKK5bw7e9sQnoC13UYHBhg7iVdDA8Pks1lKRUqpFNpGhsbKR4fZHRklL0HNuHlQsrlCkJJpNSx&#10;i0pmxSgVC1prTTab5eprrmP1lVdVW9s7vvHCsVN/9cT2AyfGVpyJBKm0gnhHqhBoQBtBSkkqUUTW&#10;UYQJCVUJSWQNjhREkUUmMRFn+HQhJZGJ4W+sRRqJESDfYBLFBaP37r7+8SKKSAbmWeJlMpGNSRXa&#10;mHi8l0jycJPQh4i3ETqJhfAchaschGtQ1sYrwK1hIIw4WvXpDQ3DRhBJgx+FhFaicUlFkukZNePK&#10;lvrfanXEvQf37+18ef069uzeNY7lK6UQwibkSEUYxsxXJdJgXSJbpLNlDhMmTKenp5u+kd0oW8el&#10;K26gVqtRLA1w8sQJOjuncPTofqZPn0XNr9Dbd4wo8lGexg9qeClvvChibRzxa63jCRCzZnPZ6iuY&#10;t2Dh4f7QfnfP4Mg/HS9W+kmYRfbMMShn1PfFGeVrK2JfLGUcJ4VWkFNxM6JOMgydVM6MGL9IPGXE&#10;WGRSBBuL1CzwkUu6Lk7ox3pjuHMseMOCIQIZ++zAmLhsak/3ZzvEAI4Vgqzj4QmB5zjxdE2l8BBE&#10;Mq7Y1YIaAzqgO4rYXwwokiISIU7ooJHUpCWrDFOVQ4MWWB0xtSF3+8L25ncXR0fecujggcxrr25h&#10;3769VCqV8XVWUopkDWjshmSSF+vIoJTEdV2MgSCZwYowcZQcaRwvhkSlEjjKHZ9NFvc+GLSJwZtM&#10;OkNX12yWrVhB16w5ow2NTT/c1j/y3QMjhRdHw2icYSDsaZqGSIKtcXqPteNuE5LtTMlrU46kmmyl&#10;zDpxGucIicagx1hBUiZbpC0ymbQTB9sirmoi+NiiX0PoMIarn/bl8cACiGzcAROXXZNxmHIMMhJk&#10;pIODIOU4yCSntK6gZjTGWhxjKUcRO2slDoUwHLk4NsCa0xW7JimYqByUMZSiCKPjpsLmdDo/qT57&#10;+6L2lluqlfLagb6+qYcPHWDfvr0cP36cYnEUo8141jHGxBVvMLXSJjfQJB0u4xmLlOTzdUyaNJFZ&#10;s+fRNWs2be0dezO53JM7+oefPlGqPNJTqgaGODk5uzB+zvSw04ydJNU1Ca/fGItQImnkAE/Gebqr&#10;JNKAn0TwQfL7MTj8dK4l0InfTyJtPrFk9q9j3s/8sLEg4rJebGqsFUibpK5CoqRFuLGQHW1RCIQT&#10;Y/AZqZCO5P9q52xW24aCKPzdP8l23DiWHbooBFIK3ZVC3qDQ1+kLdtU3KJSGFgzdlRTsWG4sS5bu&#10;Txf3OiQpWbS7Fh3QRou70NHMHI3mjBXghcQQuK4bPjc7vraeqlEY6egI+BA4QfJUCsZJvGxxSBcj&#10;yEeViPCeSZ5xOhqczY+Gb55Pj9+2bfuyqravN+VaXa+WrJbxWpdrfpYldVM/stdmwORkQjGdUcxm&#10;FMWMYj5nOi3q0dH4Msvzj9/Km/fft7sPP6r6alXvybMMI2HXudtI+43lB+9AVOGHr5qDkSPQep+2&#10;iwq6EBgbjSeSfawUWxudN1JKXNqZGbXBwZwSy0JI9zXyb0hf3vNrAbTORaWe0hE+irbY4Jex/5/G&#10;oo2NP1ts2uicITEClJFYbym7jkVT86XZU3nDiCE2OGos+MAsCJ4phSJmhPbOGpHgY7cnjv0qlIjp&#10;VwswWjM0mieZPh8bcz4y+sXA6ItcSzKpkEKcAmcPuFn4EDatc+ydb3ed/bTt7OVN2y02+/bqZt/R&#10;WAtS0rkYaT6VjlxHIbVPwusxwgGsCLgQEEHem9nzIUQHkfRoIfEETCqHlbWoNIfYJY+cT4cHIe6U&#10;kYMmkLf55N2rPyS9x/8L2T+CnvQePek9etJ79KT3+DfxCzLTvWC3knAKAAAAAElFTkSuQmCC"/>
  <p:tag name="ISPRING_PRESENTERDATA_0" val="w4J1IFRo4buLIFRodSBIdXnhu4Fu|R2nDoW8gdmnDqm4=|||ezJCMTUyNUI3LThBQkItNDY5NC04MDMzLTI4ODNEM0MyM0U0RX0=||SVNQUklOR19QUkVTRU5URVJfUEhPVE9fMA==|MQ==||SVNQUklOR19QUkVTRU5URVJfUEhPVE9fMQ==|"/>
  <p:tag name="ISPRING_PRESENTER_PHOTO_2" val="png|iVBORw0KGgoAAAANSUhEUgAAAK8AAAFACAYAAADK9yyWAAAAAXNSR0IArs4c6QAAAARnQU1BAACx&#10;jwv8YQUAAAAJcEhZcwAADsMAAA7DAcdvqGQAAP+lSURBVHhefP1Vdx3Ltq2Ljtd7zlzDKGZmZsmS&#10;bFlmZmZmZmZmZrYlWbIl2ZZMsi2TzAwD5ppr77NLOQ/n/oh6vxZdGnOsXU65D61EZmRk9q7sX9So&#10;LRL0S8qV10q+/MqFLSdde6e4q+8Uf+Udyx+UcOWN4i69cvXxl1+7dStblm2blYmX3yrxInHprZKu&#10;vFfS5XduOe7iK8VfeqPYc7Q9/5H9PirRjk97iwQ+5+/LcZRxV1i2OtZjOXbsJfs8jm3HvMhnEdbG&#10;teMz4i+wnYg+36TYi5SX3yjK9mN7fHO7OL6DRQLfLe4Sn2Nx+b2iL7xRzIW3ijn/ln0pOY6Vtt2z&#10;/obj2rH/XR/VvB55jr/t4ju3HHWe4/A3Rp9h+9lPim2OmPMfFMvxI8++VsTZNwo/zXc7+1YRp18r&#10;+NhzF7ZsEXayyW1rCauLPGPxStEcO/YCvwnnpLD2m7rX/9DAhp8a8/QPjX3yu0Y/+qHRDT806+nv&#10;mvfom2Y2fNGsRz81jbqR97+o991v7PdZaRX8PtdeKplIL3uljPLXKqj9pG73fqp3/TcNrfuq2Y9/&#10;17qmf2n1s59a8vinpt75oFFVLzSh9p2m1n/QlLq3mnbvkybdJRq+a+KTH5pMOfruR42of69Rde80&#10;rO69+tO26+136nzrnTpWv1b+TT6v4plSLz9W2uVGJZ97roSTjxV/4r6yj9ZrB9/z7Zd/6sfnr/r5&#10;7at+//FVf3z/rN9/+6rffrL+27e/4o/fv+uX1KtvAK3JgZtyxQNpwjXgK/vg4PWA5oHaIvEqEDVH&#10;/N9ATgSQ5GZok4kUlq1Mot6Bfek9P/RHB0o8cBmo/29hgBnsCUDoAZjgOyRYWBuDFXitjX2eQZtA&#10;2GfFs4/Vx/C9DN4YoI/js2JbPs/+FgBMAMB4C+D1ANoML6DGWsf4b9us7t+lgRoBtH8BbdAa4GyL&#10;5Rgx594p5uwHxZ/7qDgilnWDzuCLBN6IMwYvy0AZbW3P2zaO2xy2zepjL3xwAFu7iDNNgPySevs7&#10;3iqv+pO63Pmq/g9+aNzTPzX1+b80AeDGPfim6ZTzn/2nZjX+rkkPv2nUXcC9/V5FNe+VUcVvUs55&#10;K+P3Bt7Uq03A9EZZN96p+NYX9aj/roH1XzWdDrEKeDc0/ac2Nv2X1nG8FUC86slPrX3+m5Y1ftPs&#10;B581DkCH1X3QgNrXGlT7RsPufaSjfNb4B1806v4nDWB7XyDvCeQdb7xWbgUd5kqj0oE3/dJTJZ1+&#10;pqSTjUoE3vRDdVp645WeffhD34H39x9AShi8v/388he8VrbEL0lXAZNIvvaGP8hOjgfUBIPaIAWC&#10;vwNrdUm2jXoXrJvymiKkXPnw38C1MKg98LJ8+RNAvveA9Lf4uwIbsNYBDMgEQHL11mnoTAZfbDPc&#10;pr7JgGxhCm8gu/Ysm9Ka+hq0Bq9B7PahU3rUm05FZ0q49IGRAUiBK+4iy3zHljB4W8KgtbD6v8Mb&#10;Y/DyPU2tTY1NheMBOA4IE89zfCIWxXVQEwanlU6hCfvsuAvv3bILwG0BPZ7vZ8uxHLOl01gniUMo&#10;Uq6/VX71B5Xe+qghDb9p5OM/Nfj+Nw2++1kj733X2IbfNeL+dw2q/6yBlF1vf1R25WtlVn0A4I/A&#10;y+999RXwmvK+VUblO2VVfgBwOkXtB471VVOAdfHzP7XmxX9q28v/0pEP/7eOvfu/dPT9/9Cupj+1&#10;ovGnJvOZ/VHVbjWv1L3mtfrUf9Tge58BF3gBeDDg9gPcntR3vPlGOeVNgPtMGahuxkUDF4BPPVXi&#10;sYdKO/xAg0/e0+3Xv+vL5y/6+d3g/aHf/gbv/x6/JJbZj4pyEskV/LBW8gclUaYY2Nf4IZoVN6ns&#10;vVLKgJI/OtmAd9CznW0pqLSDtjkMQGcdgM9sRDIQJAJ3PHWe4bsFXuqv/htoswoGsIHo2rHN6kx9&#10;zc44S8N21zEctH9TeQvqbP8WS2FK5SBu/kz7Pgayg8PgAeBYAIq7yDAPLC3AJl41i2PLHphbALaI&#10;sQCkKCCOvUCg+DF8lsGbAJwJKHkyx0oA3BhUMw51jm9Wdw+0nuPZMUz1o89ZRzBFtuNZO0aMvz7T&#10;FP8V7bAo9neXY7sAMAngMq+/UREQd7r1WYU336tT9XuVsF5S81FdALZ73RfARfVqUd3rTcqlPv/W&#10;V6Xw+6Y0w5vMqJuKaKXxO2ZgI/IqXqkzKt3zNop6+60mPviqpSjxrqb/oaOvgPjNf2nnq//UcpR9&#10;RuMf6nvno0pu8dmoeynLveq/aACdyDpAP0DuWffJ1efdfM13eKH0a01Ku/BcqReA9jSW4dQTpRwn&#10;jjxSx0N3dO7hR33++kXfv2IdDF4g/fnDAP5/gTcZeFPK+GMoUymT+EOSnS8CTGyEqbEBam1Sy4G3&#10;WaENXIPbtnkshf3QHlg89uLfkfS3MMvgOoKpu6kyy65N87qL5jorPXX8+JRmU1rsQ9JV6wh0Espk&#10;ADdFNWhdaerrlvkcwDb47cd38FpnoN5sg6ct68AbD8gt4MYDdALe3Cmjbb8EyITVRRtstIml3oFn&#10;oJnK0yEMSjue2ZI4U2KgTABA6ygGtqmsQepZ5juaFWnuBE5ZmztGLPvb93CAU2/qbm09oxZ/KwCb&#10;kNiol0K05CxpjIgZRDa/Xz4WwZS0CD+bj5pm3URdATyrmn3db0uQryReaKKzvaDTAzGKnH7tlbKx&#10;FsWA3qn6rTpVvURd32ohSrz5+e/a+upPLaOc2vBVI7AlXVDefPxsB8qi2rcqodN0vfsVT07HuYOX&#10;Rv0LmztP+vWXdBL89kU+7zyqe6ZRcScfKRkFTjzyWKm7qrW2slHvv/zQV+D98Q3b8PP7/watWQdP&#10;/GIgGrRpBid/uEFqymvhoG6G1dpYD21ZNnjNKydz8jyw8iMZvJQtcHrqPImdB1ILLIZt+1udqXtL&#10;ewtPe/Nm/EDUtxzDs5+tWxtr/4kfEahYtjDAEwxIWzc1dwB71luUy5adr2bZVDv5MqACVQsYf4fX&#10;DdumxoDrQCZMrQ1gq09g2VkPgxW4EllOumIKDnQGLm2Smo9lx7QOYoDH0blalLcFXI/KeuC1TtGy&#10;vaXur+2AHH3+Jceis5i1stGF+nj7fEobeVI4VwZzKucyEzuQadDe/KA07IZ5XhOoJM5pEoqexDHi&#10;zzI6nAMo6wQIVk7lR5T8k/JQ9tzrr1R0440G1X0kOfuiaU9/aMSDT+pe3YTKv1VHFDq35i3xTrnm&#10;a/Gt+ShxBzpMwc23zmvnsn8aiptqqovPTsIyJJ8nzj5DfRuB+KkSjgPz/rsaeeq2Gj/8RH3xuMQf&#10;3wGWhM0lab99pzSYrQReAzK9/J3SXDRDy3IKFiLJAewBtkWZTamTLPgjHcCW5AGaBzxgADAL88MG&#10;tkHaAq/B+N+h9SiuRcLfAbVt/9t2T52BaOBZOxQXcD0zIh6g/1s45faA62YcWHZws25Qt7QzuD3+&#10;1+D1qLmFLRtkLTbHrIHbl8+LRe1tpsKgTaR0gAJcIsmXdQTzvZagJgBqsuUBV/CZlNbGOpdZmng6&#10;Sgzbo4GnBVJnO6wzmP8G9HjgN9hb1NgzM4I3Pm9WxdTejmPnmNKSUzponFkYsxmEGwX5LRNR1ER+&#10;QxMEiwTOX7L97QY/1iaBxDCR41qdgZ/BPnnAm3/zo3KJHFu+YdYAS1L/SYWobFblKzdbkQWYOcCa&#10;WY2NwdemmbqyLcO2l7/EirxwMxpmUzwTAwjepZdKufgScM06WOLWqNijj5Rw7LFKj9Tq0pN3+vTt&#10;p/4gcfvj62f98eOr/kRprfwd9bWZhj9+B14z7OnAaOCmXn+HNTB74IE4yXop21p8cOp1fijWbdlB&#10;brbBBcMPw5AHXiC3nu0sBycGKP/fYLUwmFvUtWW7B2AD1bNPC9AtbWzdIu36Zwev2YAWgA22OH5E&#10;Szbj+Q5W2g8bx7YY9nXTf8Dj8ccc3wIwbdnsx7+B9YR5TYPEA7R9N9rwWXHWCUkgDRyD2jy0HcPU&#10;L/rUSyXga5OB1z4rheO2+H/32daJ+I4en2+dxT7TFJ7PwVIkk9QmXvkK6Kj1ebZZZ7DtTnXNZrz1&#10;qDXLUVbP8SwhNVjt+9j3jjn70qmym+nhHJitMaVONEUHfAPcEugkOkfiOc4bo4SzORwnmfY2Amde&#10;x2pUfVIqImY20iINK5KK106pMAb4mx0b2IAKVLUSPvDLKQCbWAacbjYDkK++4Byg6kCbdPklHf2F&#10;sw3JZlXOPFOCAXzqsRLdlNljZRys1tbal3r//T/1+6fv+uf37/rT4G2OPxy8Zhs+Ay9fziKdSOEL&#10;GXDORlTwRQ1gp7b2hUnI8LwGlq27AKhUfkjzXUmmhhb84c43EykGHSfX/cCcVAc3P7qFTcVZmdK8&#10;bJ7Zwnld4GwBviUM8r/Xp1ZY1tyynwdeT/AD8h0S+J4WBrMpXQzLNmvh5qBNDUnIDCDnl+1HtmMA&#10;l/PJ1JknjT2HTTjHfg5gU26Ob+3cZ5rqcwzATUZFUmy+G6gs3PmwqUfKNNqmAHIa1iMVMN3n8Td6&#10;OpF9pn0WxydMmZNsHpwwy2Ewt3hml+TRJs7sgi1Tb9NzUUAajeKagsfZd+T7mwLHnHsJqHQkfhOn&#10;0kAbT0KYAKhuXhxYE1wi6dkWc66JZbMNHvExYbLROBHoEq4AnQmUqaeJkvvb+J1t1DUogTTJ7ACR&#10;XE5dGaVBffmFgzf5ynPa0QblTbzI55x/znd5qjiStUQsQzzgGrwxx1Hfw7c18Vy9nn75Uz++YA++&#10;/kBxTXW/6Z+o7z+b53ldwmaKm4GiWqSbujb72VR+7FR6lptdMECb4y+1bKkHiDR+jFT7QaznGiAc&#10;w+OVDXAPJC2RUv7JRaqFAQBMllz92wK0qKsH0hbFtc+ysgVg99nl1gEMamtrn/XBzYwYtAZwogFM&#10;2xh+wGi2u4sWfId4p7L2d9AB3D4EHSHR1QMjywmAlXjpixvGzWebBbE2DliD3P5mPt9+xAz+7gyU&#10;LwPFywWKQjpWPp09k89N529Lo7OkXfvCj/mRH96+M58LkMnYA4/P5rui+C3zz86nA5xNF5qqO2Um&#10;zLebELRMn3nshoX5YM8FGmsTQxnFesTZF+zr2R7Dejzfz/ytwRtnCmz7GPiAG2vw0vHiqbck3BTY&#10;wrxxYnMk2MUqS/QIjz9uTtqdqgImSZ8BnmAwA2viRaC99Jw2tvyCv4fORIIYx/eKPwPApwAXgGOO&#10;N6C+JG+2fvy++p26o6pXX/XZLlaQvP358wfQ/kR5vzn7YPA6z2uWwdkGIhPbkGGK68DzeFynws4P&#10;o77UWZlqy7YPbS3Rs2kWl+zxxxj0aai4HcMShlRg8kDMMfhBLWw9xU6QgWIgAoJ1DLMKtm7bzRu3&#10;zCO3QPt3+/B3gP+breB7mCp76qwNKmbTXoCZaJ3F1lFDUyQ3alg79rMRItkU1X0nYHKdCNgBN5l9&#10;LdKsw9FpE/BsiQCbiIolnSE7P80QueeWsnfeVO6mcnXaU62OB24pZ2+18o/dU+65x8q98kK5jGpZ&#10;7jvZ32odt/m72PcG3kRAdp2E7+bUkTDf7GYvTJ2B0JTSjQrA6wngNGAd2B6b45m1oMPy/aJdQgic&#10;QBl7+oViTj934FrnsOPbTEbkmZeKPGXbmggAt8+mjVNn2pkFsX1iOZYp+l8Xpviudl0gAXA9KuzJ&#10;gRIdyJyjC88dtGYXEhmd4s4DLfvHnaHke8SffKrYE08UfeyR4k4+AeRGJZxoUO6BGzr04B1J2+9O&#10;fX+QtNmsg8FrV93+gjcLL+OJN67MxNM4/2twUlpk/gUpKsNyuq1Tb6WpdZpNsVA6/9y8LZUfyhQ5&#10;jR/bOkAL+JYcplNnoDvoCVMvV7rwdBorLfP1zCN7wDQg7Yd3Pz7L7sQB2F9WBBAMQJc0NrdJsXnR&#10;ZkthCud+YBQg7uxzfBfDG0NrMj9uEqqUAhwZHC+Tz0rnO6WZ16c09UlujnT7HmTKcUCZuPeWEoE1&#10;Zt4hhQ5frpBuU+WbPkDeKb3VLp3IHSif7pMUPGKxYmftVPq2MmWdfKCUc42cGywEahxv35fzkUan&#10;SnFA87fTgVLMZtmcsSWBwGjK7GACXLvIYvPGbgoOlfaoMYA5lcY2YEVMlWPoWBGnnivy3AsHuJtV&#10;AFSP6jYHx4miXRTgRp546QCON9g5H+5CkQPZ05FMnaOpb/ksl2dwTl1uwXlxCo0tSAJUm3oze5DI&#10;uY4HWquP5ZzbrEaMeV2W40nUzCpEHyNhM3jdtNkTpR68reUVjXqHdfj65auD93fU908A/sOmyX77&#10;4knYWuDNxjZYZBIOsmYfbLA5eIHJoLPtziMbqHhktwxs1s6yVKfczUreAr9Hwdm/+XiuI1jYMmGw&#10;mZ923tq19YS1TaHO42sB2MpmeC2cd7QhH1VMugYMZZ6ps8TmbQnuBAMAJzWJIS8ecKPwWGHHHir8&#10;yENFH2lQ5IF7ij38ULH77itqd53iDtxVwqF7SieRyEI1shgeM+gkGXTQbPbPB4bsXbVKnL1LQd0n&#10;KrxkpHxSuskrsoO8AzMUHJKlsIgcBYZlKjg6X94RmWoXkqL2oZnyTugi36IxChu9Xrnba5SHymWa&#10;H3Ye3EYrRgKn/J4Oa77YZi3M53qmwjxlHDB7ptwsqDOfy7JL7Axg9nX1ABfNEB1tVsGAb1ZT56/t&#10;GLZs6o1C28WUaMC2trHA65m5sI7O+t/C5RCcy5i/ljkG58eU2OrjTGE5b6a8Nn9sEXfuOeDS4Snj&#10;iZgzjZSoLvBGorrRx5+gvKa6AHz8sZKPPtCEsw/18M3v+vTli378+Kzf/8D7orZ/uqttX1BePK+B&#10;m4NdyKn8ALz4NIb1DMoMSlNRgzHLloEoHcAczLRvgdgpsW1z0Qw20QJuSydoWTdL8dcyx7ILHy0w&#10;Wti6q28G2F0gafa2nit9BqzB7lFbAza57DPrn9lmdsFswntFc1ItAbM2ZlXs+9mwFXP6mRJRjySG&#10;roh99xSxt17RQBu77Y5iNlYrenOVQtddVfjqS0pYd0V5++4o79AdZe+vVOLi4wodsFz+BSPlFV4o&#10;P+9EBfomKiAgWX5+CfL3Zz04ReFxuYpJLlRIXJ6CY7MVEZuhxIRcJcR2UFhIrtr7AXXGUEVP2qSU&#10;LdeUfYqhkk6STUdLR808F3PocMDnLn9TF2PgAaRHZVFdNwNitsFjFexiirMRpry2v400ppb8rQal&#10;TbsltNgAl6hxDBcsc+xozofNUpg3Ns/svLMpMIoZg3pG27kDTFtvqXPLlC3LbrqOvyMWmxDfDK6p&#10;byzJmQFrZZxB7AKAKWP5PVycaCRpA2Ai6fQTdT95TxeefNVHErafWIWfZhVI0v4kDFwHb971t8oF&#10;pDygygNEg9iucxucNsGdYWGgAmw6oDsY3TLgUu9KAxjg/gKVdi3gpqLO/4bV1NTmEVFhlp21aIa0&#10;xV64DsNx/w6w+cwWb5tMvQtbbrYLLcmgDWPmF93w5aBHydjf7EcUQ1IsJ8W8VQyKG3fwoRKAN4Pl&#10;YhKF0mNPVLTjtvK331DH/bVKWnwMK7BW/r3mq03hWP0jtY/aRHVVK58stfKOl39gsvx9Yz3hE61A&#10;/xj5+8XI1ycG9U1FfbMUHV+g+NQSRVAGhacrFBUOjc9XZFKJ/EMK9R9BQJw7WFHDFilv5Ql1PXZX&#10;hShSOpCkmQIDYxq+2GZx4m0YZnh2U4EA6vHI5s0tmQJC2lqdU2E6gZvbBkKD1byqm71AYW00clfr&#10;qE+yfZwtaPbFpraWtDmoPfWmwC3AGsAWLetRpqLmgekU9hlmK0ytnQIDdIIpuLMJpramvKbCFrYM&#10;yHZxgv1jGOViTjx202bJRIqNegjGmqqXevX5n/r+3awCvhcF9sBrFymANx948/C7+QCZBxQGcbYp&#10;8U27pAi4NwCpEtiqAKsKMCs5oUTLejoe2SKVY9gVnNTreFbCpkysbAG5BeJ0ht8sls2iZBishLuu&#10;bvCz7JS7uVO4jkC9sxhAbQCnUCZTn2xg2mVSIG5J5px6m3/mBzUfnYIKZDEEJwBsFJDakJR49KFi&#10;dtYodVuNkpZeVOyC44qes1fhY1YD6kz54luDBs2TX58Ziuo9W14JvdXKN1u/tk9SG8LfK1H+7SLl&#10;3z5Svm0j5OsVhepGys83XAH+BnOcgvwTFATcISFpCovJVXxaqZIyuioiJl/h0TlAnKe4+M6KTSxV&#10;ZGwnRcaXKDK7r8I7j1T69HUq2HyeRK9e6fzQ6XjjFEBMdVm9JbBmJ8yHm8e05MimoAw0s0YGM3A2&#10;D+FODQ1gg/Uc5wHFtc5t22xmKAkwk0zRTVlNPYl4N+tAZ7FgWwzfIRoFNXVtUdi/SlNiALW27viE&#10;+Wjbbp+RYFN1BrSBjarHuWX2QYFj8f1Wmo2IBeR4gE5k2S4ZJ2EfUrFyY841qP79n/qMdfCo7hfn&#10;e3//7YcD2CnvXwGAuQYukV0FXM2T0mlExg2GXwO1iiGYsAsaVhrIqcCdUsHJrQBYWwdam8hOszaA&#10;5qxIszpnsp7DcXNvfKQOKC3Zo60tZ/AdDF5nLQxsBzRhpav/6GyFzXZYuLlkU+VmSxEPqJboZaC0&#10;mfyAuQbxKXzU4fvKPv5MeUdIlDZdV9SMA4oet1U+XRcqrNdiRfefI9+8/vJO7iI//Gvr2I5qn9hF&#10;YVn9FBhXKi/fNHn7Jco3MEWBgakKQG39fKLk0z5M7dsFy8c3TN7eYQAcgwLHKzgwXiGhyQoMSUZx&#10;0xRiKoxlSE7trOR0A7YAZc5VZFiO4mOLlJXZQ9FRqLBfEv44Q36pPRTafYpylhxXB2xLNr7V5pGT&#10;UbVkg86gRYktKbL5V8v23RVKU2j+dos4ttkQbhB5ZilsX4C3ZYMasOy+BndvA+vWLs5K87ZmHWxW&#10;wFkHS/YsyWsOvoPZCvPh7p4LU1fqrZ3rJIRTY/a1K3hudsGpr8fzxppaYxkSLpC8OYit3hK4Z+7+&#10;3viz/F6MkCkkcR2P3deZR5/16fNnkrbP+ud3S9p+6ifJ2u92b0MBymqRj5Ja5AKoKW+WlQCbdfMT&#10;4H5SJqXBmgF06VUfgdYABiSAc4rMvgZtuqkykVlp/tcSQI5xHVDNy5rCmqrSNtMU3ak08Lp9X3uW&#10;DWBrA5y2j8Hb4sPTDNxmmFuSPltPQ4Fd0gfEdpElg8gn+cmyrHb/beUeva+ktdcUPHmfosduVM7I&#10;1crqO0tR5l1ju6otSugfnacgEi1fEisfwo/EKzAiX1FJnQEwW15Yg4BAPG0QUAYkobIobECsfLxD&#10;5OUVRBlORMrHK0LeQO3rizoHxCgiKkPh2IWoKHxwXAfFp3QiShQV00GhwZkKC81WNJ8fE56nKGAO&#10;Dc1CvVPYN0vByd0VxwiQvfK0Cs48UdopOh/KZqOK3VSTakA7kG1e1SA2gCndhQXgYnsMQMaikAZo&#10;IqCZ2tqywWtzrlbGG7DWziCl7V8qa1YFAWjZ3+6F8Fx+NktilgObZsp+EegukaTZdwHqGPzzv2cr&#10;7DPM42ITgNSpLT44ieOZD44haTPvG28WgvUE/s5EAE7CxqUfua/1lc/19sMXffvyUX98M2i/64d5&#10;XrtIkQdo+cBn4NpyLpFzw9Txg3KJLAA21bVINzV2pSmuQdiixp4wILMtaJcD4JYA2k0eVmYDYA6l&#10;eWdnO5ojxSwG0FqkoOCuMzQrdkt4vLWBC6z8cGYvsjiWdQxLIh3AwJvOkJrG8JpFm8QjDxW7s1qZ&#10;++sUuvC4gsZuVea0PYrqPln+qKCpol8YNiA8FVCTUNU4gIkD0AQ8a5KCgrAHwBoRm6MwAAwIRG2B&#10;MQBVDcAWBNMu0NmEcLwu4Qu0XmHA++9o1zbQKbIPIIeFJSs6OhO7UKD09O7Kzuql9JSugJuvlIQS&#10;JcYUKTG2WAnxHRVlqhycoVBTepQ4tGCAMuZsU4cdlcq1q1HnnwAFlgKlTQOuZCCzcFCYGgOyeWG7&#10;qGBqamAmAJ6pbDKwJdoyYWC5knbWxqO8Hkvg1qm3OehY6xDN+5iimq8272y+2HOsl3Qo60j2HTy+&#10;1koLz4yDTZE1KyzrLcueBO6561QxNkICcrIJDhDbnWYpJx5q9Kk63Wv65qbMvn//pN9/fNFv3222&#10;AeXNBR6D18B18NryTVNj4AUcAzGz+iPKawCzzDYD1ZadHwZ6CwM3i/osjpEJgJb0Gbi5AJaLUuYB&#10;YA6lZ2bDpuVoa1YBy5Buik1ksK9HjW2dzzCr4cD1KK2psFNz9rfjZ7HN7EMaZSZ+OBNvmMOPlnbi&#10;kaK2Vil5R5XCl51U8rLjypm+Q1FFY9Q2OF3tffGpgQz7wbHyBdSA8BT5AGc7n1C19wuVb0AEAMeh&#10;siRgAShuEFADrimpQezvF6UAP0vSCPxuAOFrkHqFYifC3bKvN8vewXjiYKxFgNq09UeRQxQWnKSU&#10;xGKik/Kz+iojrYdSk0uVk9FTCXHFSkoqVQIwR4fnKMgnSSF+5p0z5BtdoKg+U5S68ogSDlQqjuQu&#10;mR85zW5yAVZTYAPXQHJh4BnQBjBhSaypbqJFM4impDb/aooZTzh4m8H1wOvZ3+1LW0vAHMSWKJrK&#10;A78pchpikemmUoEZBf7rezhwPTMOLcDacks4sAHdJW1AnIQCp6Da5pWTSfKSTj1WxyM1OuUuWPym&#10;L18+6w/in3anmVNeQDFoc1C9POArqP7g4M13AXg3ALoaWFDjrJsM/059DWJgsQDybFNZVNipLVC1&#10;hMHrCZuGsyk3OgPgmee1MssAboY4kzCgMwxi6xB0AAvzzinlAMmyeWJ3HBI/298uitj+bmbE7AUn&#10;LOlQvRK2VippU6UC5h5W4fZyFS/cLe+EjmrjA6yA52MqGRihtn6UgBkUgfpStgM4D7zhgBuloGDA&#10;DaAE2qDAGKeggabABqtPBGqLNbCO4E3iBrD+eF8fjuFj2wi/9gDsFUJdkNq3D0CJ/dS6lS/rdA5U&#10;PQEbkZpSqsSkjkpNLVUs61F43xgsTFxMjiLCMhWCAoeb+galyickVRFdh2IjDqiAbDzz6D0lH7/P&#10;j41KAV+KJXKAY1cA7dZIG8LdrY8O7H8D61Fc6lFPz+NWlG56jmSO7Qa7uwG+ubQ2zh5gWdwxmi8F&#10;29CfyvEzADfr2itlMOqZN3eXiZs7kU2ZtcBrsLbU/wW1TZvhdeNYTmQ5CX8fC9DJqHYKNinz8C0t&#10;LX+o15+B9zPqS/zp4P2iXzoAkt3ulgusBm/+Tbu52ANufrWtv1VBDWpJfQ7eNwNIDdoWq5Bb/dlB&#10;a5HLdlNDswe5VZ9cuG1WbwCz7LEhng7gOoGBbOpOB3IJW7MCm5Lb8T1emOHRZjyITGDOLmu+Glj+&#10;xim5zVTYpHfkvluK21ml2FXnFDR9n3ofuatuq0/Im2w+0D9RAXhSP4b4tqihF2U7PxQyNFaBYYkK&#10;IXwc2GEAGoltiHJlgH8EwTrwBvpHOS/rR7uQ4HiAZRsKbBD74n39Ad8lb7bu4EWFAdgXBfZuF/hv&#10;FW7th0LbcWMUFZkJvMWKjMrBG2cBMD4bm5IQm62CXKwFFiMyKg870QGY0xWGjYnsPFxpUzeoYNMF&#10;dTgBvCcaFH+yUSluSsxU17wt6ki4WQW7VAtoNmuRDKAWBqMHbs4dpbsj7YpdrfPAayC7xMym3ugI&#10;bhruvMcmWAdpuQE+CcgygTbbEm/7DPPQlnzxPaxdy3xvC7B/Qf039Y3HVthsgymvXXmzJC4JoFNO&#10;PVUGHXTEmVu6+95uUP+mb4Q9nPkDC/FLgYOUcFbhvTqgsIUobAeA62DrBnK1+WBTYECtNoA9oOWY&#10;tWB/T9l87ycg5pHUmV/2BB3D1fEZ1Nvl5xa/a1NxFi3TbhnNHaJlOu7vYQDbdkskzXa0wFtgHQJL&#10;EXX4nhLxt6a6wfMOaNipBnVdfVpeyd2AK0Eh/vGoIArJsO4NuL4BkfIy0IAzKDxewWHxCgqJxZvG&#10;A08iiRNQG7xYiADaBqLAfiRl/qi1r5sWA2JnEUKd4vrTEfx8Q/G4gGrq66xDc+B/fbEUZjF8UeL2&#10;gOxtsxSAHUjiFw6UkREZBCAnAG9kqoL5vqmJHVVY0F/xgBsVRWIXjRcmgmw5v4cSBs1QwYbzKjj9&#10;WKl4RbtHINbu1OKHt2QuxYHbApste8KWnfIavIRZDHefr/PJKDdQWsLnuXpmiZ9HnRNtKo59LSn2&#10;PLBravzC3a9RgDhl2O2OiEjKWRQTkO1uO3ePw9/A/TfAzSXbHcQGvF0+5vs7lWY9lfU0/qauR2/p&#10;VMM7wP1NP4H3u8GL9/0lF1gtCmo+qgj4CoGsAMiKqr+og0GM4nYwBQbi3JufAfiTslFjS+rMXrTs&#10;76xGs+VoqXfLAJcPfK4jAKqtZ6GmOdTl0cYSvBZgXUkko7A27fb3ugz29TwoCLym/jZXbLbhKmb/&#10;aD0J2j2l772l0EUn1OfoHRUvOSDvxB6oZIoCgNYSKFNMX/9w/C7Q+QMUSumPfQiNIvkKj1VwaAzD&#10;dSp+NEvJiZkM62lAi4I6MA1Qj3L7+IS4egPWqz0geqGq1HlsA1D64HUB2Qu7YJ3F3zeastlioMpe&#10;eF+r98W+GLxhQSlYgxRFAnEsSV1URJqiQtMUHpyiCCI1sUCJRHRcrhKSCpWd213hMRkKSeiguL7T&#10;lbj0iDqQ0aebmtlFmGMNqDA/PiDavQV/h9ejnDb8G8Tv3T0UluzZrY1/PVxgsxUAbCpssw02b2xX&#10;/Dw3TdHe5pytre0HgGnsk+OsW5PSLzWqY8Vr9b7zAxV+QhsgtQ4BtC1h0LpZkmaYE/jeprouWaM0&#10;JU7ie6fihVNOPFXu0TqtrGrU+89/uGfbvn3/rB92P+/foSsgMetAacpr8BahtB7oqANuN41G5BmE&#10;Lj56FJXSogCwO9RgF/4Gdh77235WOj8NiLkorYFrZTZhiZ49TJgJtGmV+FvCLIIpfKYFEGfTPodj&#10;2Ofbicol0i89UwyeKIU/ruD4A8WtOK9eR+rVf+s5BWcCrk+C52ICsPgYRCRYppq+NjuA4hqQQcHY&#10;g5Bo528jIxOUnpKjJKBNiElRXGQiAEUrxED1BThg9ccP+/hxPMLXF/uBDTB4bcosgI5h0PqQ+Flb&#10;A93fOgulqbEXSmtWwRI/60iBgXF8h2hFAGo0qhsGwKEhySgxIIemKpL1MJszpl1kZJrikvKUklak&#10;1LRiJSRjIyKy5ROao8CSscpYdppz8FBZF5+5e2RtyikZCFJQRoPT/HDLTINHgc0+IBSuBEKzAJb4&#10;tQDs5o49ELuZC2tDaeE8NW3+UlAATbv6ilzEng5+rB53vqhP3W9KYwRwNz+Z0ts+NgqgyJ79POBa&#10;B7AyBZ+bSpJmpd0slWTW4fRT1PeZMhhZRpy7q7p3P/Tp63d9xTL8NM+bh7Ka6nYgXAlgBm8hftXC&#10;1LcQqItrPCDnmzIb1DVfXJnvHhf55MB1y7R1HcFgdxB7OoYlflZnyy1hncbaOIDNzwJtBpFlUPO9&#10;stnHIqvKA7aV1tYeMEznhKWca1DS8Trl4vuSN1xUr3231WnxQYXk9ZG3T4y82qCCDPWWUPmhfL7e&#10;KB8A+2EBAoNjUV0SMoMXfxuGTYiMiFMcKpwYnaTYMNbZFhEUqQjsQ7ABa0oKxH7+RACqbQCjsl7t&#10;/SmDADEYi+EB2M9UHXD9AzzA23Sa+dxAwA3GL1tHCg7CqgBnZDhKG05SFpyEPUgHyjS+DxCHJAF0&#10;EjAnuwsf1jYezxsfl6ekVJtWK3RX8rzCshXScYwylxxT/qkHygCoVKBLMXgBOQU40hy8wAlALb7X&#10;Hvvx2IjmueO/lPdvEP9Nke1Wx5byr4skDkoUksi6+kK5FS/U+TYsMTKa/03BlqS6z7HkDpti88zm&#10;cQmXpFkH4ftZgpZKspbGPqkWgG/PtqUxomTTru/pBzrX+Ekfv/2O9/2gn98tYQOSQiyBAWpPm9q0&#10;mSlu0c0vWIiP6gS0HanvSFls6mpKXAvUzeH8sik2yy1QFtQ0+2gXHgXOMcU1b2wd4K86FJj2VmZi&#10;JTKwCgaxAdpiSxy8fMcsyhz2M4DTrjLsnHusjHOP1IFhKnnHNfXYV6kBG84pLLu32mMT2rVCDfGZ&#10;viwHom7+gOvvEwVcLGMVAoNQ25AYPC7DNqCGAHA49THBkUqKABLAjQuJUiQWI5ZtqdEM7XhffwAO&#10;xHIEB9mQbz7WfG0wyoyqmtoCcyDABttnsN1BTL3ZDEv+fH0sIYxRSEgCvjqRz05CeZMVg+eNBtpQ&#10;QA3D8zqAUWGnxkHWBoiDSCzxwiGBSViafCUldlA0CZ9d2fMNTlVA7lClLz2unLOPlQbAKRdMhe1p&#10;hSdKNaCdDzUl/DvAHnhd8gVgzqMCVAuwVras/7egvWf4t+Oh7AbvtZcI32t1voOtu2qqi7Jah3Gd&#10;xgDnM1BiswS2bzzfySk6n2sJXopZBba7zmaKjX+2yAHeXvjojdWv9PJLM7zfgNc+rLgGeIHF/K4l&#10;bAZxsQFb+0Gdb31SCXB2AkR7J0AxkBZSV3jLlNpARomBtSU86waoKbrBbC/IMMsA6DdI+GzYB8QW&#10;1W2B3SkvAGdTGsxWus5AO7MMtr1FeTPLXyn74nNlnX6oHPxt1pYLGrDljDJ6jFMgw22bVighiZIp&#10;nflMmxVwnhfLEAhAgaigRSiWIAyIw4NiFB0apwRgLkrOUg7Km4n/TQ/DAwcZvNHqkJyn1MgkhWIJ&#10;wswnA3cYoAcDtFN2jh+MqoZyLHds9rFtIVbatJupNxEWEqcg2oSGJgCo2YQEFDYRi5CMVclSeESy&#10;vOlgoeH43cgMFDmLYyVzTD4PpY5Anc1GhAYDPAocgmIHBibyWQkKCMyVT9YQJa8+o6xTj5TmwG0k&#10;Hrn3JNgNPy1X5TzTZwBqQDUDZFCZMv9deT1qa4/Fey69t4Dr9rfZBUoHMCCmXXqqvIpncPQSeJ85&#10;5fdcQOG4bDeFts6TbmCitM4+sN1mJOyzU6xjOYit45nlsVdCAS8q3Pn0M03m+HVvzPN+IXkD3qKa&#10;tyjtW3qMzTJgGQCuGDA73vrgXlZh0QkgO1JvZTH1hUTxnc8O4A4st8Bq4FqdB2yP6jr1ZdkU155I&#10;NZ/sPDIwm1920Vzn7nkwqPkebtmCZQtL1OziR2bZS+VX0MsvPFb28buKXXdGnTacUkb/KYoioWnd&#10;OkDtvBjCTQVt+EbpzI/6MsTbMB6Azw2mPgzAYgE2GvsQC1BJqG9RUrqGlXZXl7QslSSmKSssSomB&#10;YYoH1uLUXKWFJyguMErRQBgJkDHsHxuWAFQoX/PMQmhoPCobBbSxQBdHGaPYGIZ9g5jjRGFLQsPj&#10;sA50HNrGxaZjC1DgYA/MsfGZ2Iwokj06gPlfU1Q/uxRtc81ADeihwYmAasdIwupkKQLAgwNSgDpd&#10;voE5CimapOJtVcohc08F4KQzdgM8yzY8N8OWYsDZMjDa7IEDy8B2vtZT7x4GcO1pQ7JmT8a47QDn&#10;HiawYB+zKKnsn46g5PP7FFXy+1xpRP0Z9vkcp9zsY8qfZm1R4tQLHN9g5RguibMAcAM91RQdu5CC&#10;4mbYVNx5kja+fw/E6siD9873fvnyTb84OA1UFyhuC7Csu/j7MlF8C7hvAylRhLexspjSLbO9EICL&#10;bn9yYVaiAAU39bTIx/MatOaXLWxKLa8K+M1DE26d9nZPRct0m4Gdi/Lb/G/q5RcqqECRLz9BWe4r&#10;ZXu58jedUYfpaxSR2lHt2gWqbdsAQLXMHu9pWT9K6U3pgycN9AlRBKoWDzzJ+NtcYE2PTUVdo5Qc&#10;EqHeefmaMnCABncq0sCiIpWmpisvOk5dM7M1uKSrCuNTlR2d7ACO8gdglDoarxzDsUxdLTEzO2LT&#10;bREoqwEcwWfFxSYDWQJt2Cc6QZGxqCedxdQ4Pj5DmemFijIVxkKEArJ1gCBL5rzx5IBrc8lBdqUP&#10;qP39owA4ScFAbMleABGGrQjGSvhZW19T5QKFdZuhrifvKc8uJZ8mJ+DHtwTOnvS25CrVvKzzs+Z3&#10;DVAPzO4xrnISOcD1TId55orNYrikz0A2aFuuqtk+rjO8VAZlXtkr916y/HLAw9LZb5ZgD2Jefq4i&#10;7F7eNVQVONMA2BTWADYFT3aPCpkCPyefAXS2mfc1z5uOUGWdf6TsU/e0+GaTXn78pi/ff+qXLqhk&#10;578gxR6wbPB2BkJ7F5ZFF6C2sgQl7VjzDlixFvbyNgPZYDeoKQtvvgHKt38pcAdnJVBc9mmB195I&#10;aInbX8kbNqDIPDPq6qbS/rIS/07ubDmZE5Fpz4FxAuIP3lTGgRsq3FmmbssP4nN7KJhsvF07S6ZI&#10;yMjo7a4vm4f1TG3hSX0CFYXyJYbEKiM6UfnxSRrStav6dSxVCgqbFhqmoSUlmj9mmGYO769J/Xpq&#10;UGEHdU9P04TePbVo7BiN69FTvXIKlRoSrxhAigwBHBQ0At8cEhoNuBEeQIE31iwG20JpExeT5CLa&#10;VDcsWtFxdIC4NIWHAzlto7EKcTHpHoDNRgBwOB7Xq12YC7M/NjPi52fTdnRMYDYFtgsltm6Xp+1S&#10;tc1kBNoFkrZR+g//HCVOWKvu58kNUKzk09gIALJXOtmLPwxgu6xsEBt8FnZfiN1O6p5hNHANTEvk&#10;KD0gG8S0tf3ZL4OwMsWeHOa3sbftFGDtOmJFiyqblInIpF15xnGfqWP5M0179i91RZWT6VCZ1gEA&#10;1Tyu+3xTeYMXlU0jGU9FxdOI1Ivsf+ER1uERED/S4HP1uvvSXgn1m37pCnj2IjaD1V7VY/BaWWIl&#10;YeB2qf2orq403+sB1imuAQ2MndjeEcA6AqvZig61ZiE8iVkBZR7rBrBdxSugrQFtV+3MDxeyT0fA&#10;LgbcYsoi9jHoO/AdHPg36OHYhBR6X1HlWyUcuqPknddVtKtcPdaeUHzXUfILS1Hb9kEKQOnsPgRv&#10;+7ENXpt39QpmOUShgaFKwMNmRMarY1KqumVkanL/ARrauYuyI6OUFxWp8b16aMWUcVo2ZYzmjhqs&#10;USVF6hwfqcVjhmjb/FmaM3SAhncsUVEcig1giQAWEWweFiVGUcPDY1DcaEURyai0zV5YYhdK4hcf&#10;n6zEhFRF03FSUjKVmpIDrImKA9wIOlRIMPtyzAhsSCBe2eaN/ZwVsQseNmsSJB83i2FX9YCVCCbx&#10;s87pZzMgdoMQf7fNH7cjOfX2Af6YzsqYu0clKG/K4TsMvwjAVSAz6ADU3lWWDngZqF46ANnjTjZn&#10;aw8J2P3DBpS7b8IByrLVkZS5d46V0RGuoJLsmwq07h0NrNvL9AqrXjnrkEeb7GvPlXvlsfrXvtbC&#10;N/9LncuwE5efOmuQir9Nv2jWA3hNjW0GCW+eirdNuWC2w4LPYDn3AqPt5Ub1OnNXJ24/1duPKG9P&#10;oOzRDGgpQ30n1LQF3FIA6oK37XL7C3B/cuH8L9uKzRoYrOaF2b/kts1KAB9AG5gWLnmzoL1BbD7Y&#10;JXuA7qbkCNvXEkMLO5Zb5nPNfljnsHZJqEcOSVoeJyflwC11OlCt7muOKanLaEUkdVBbfG3b9oGK&#10;ScxWAEOu3aNgP7Jdjg3ENtgsQlJUPL42WpnRseqRm4u37aypgwZq0oD+KkqIU+fEBE3s3UPr507X&#10;mtkTtWzCSI0rLVKP1DitmDpK2xfN0MqJI7Vk7Gj1zy9Wh9g0jpWmCHxoWDjWIR6/GpuCiiYoISpZ&#10;KTEpSk1ATSPN94Yrio4TD7jJ1CVEpyg9MYt2SYoC3LioVFSaToB6BmJHgrAlAXbfRXtsD3+LWR8H&#10;qUtAzRLZDUEeK9ECukWAAznMTcMF+GE9grL0a1wXZSzapw4Ha5Rz8r5yTX2vNbn7Q9IBM70ZYFNQ&#10;865OfVFbg9cDuAdidzM8w38eiXNnxKiQxCy3/CnWwY6HLQDedLZbopZ19YmKrjepI+pbcO2pCi4/&#10;VJfyR+pX9Vx5lxqAE2XFK3um8Fi2zoPXTbsEqK5DeBTXrtjZc4QZWJ7si0+UD/QlZ+5pUVm9nnxG&#10;eXsDTy+iG/B2A0ADtjOqamFv9yu98wWQP7P+heWv6mSAmzLfATrqiw02gxk4nW9me6GpKwmclR0M&#10;ZoMXMC25M1U1m2DJoU2/GfT2GqGOzoK8c6WFJZDmwbNJADL5Y/LL8VcnHyj/cK36HyxT3pBZik0q&#10;JttOVrv2NnVF8hSfI288oQ8/ov2QQfzwMcCRDFAZDNmFCSnqnpunwaUlmja4vxZPGKMV0yapc3KC&#10;+udmaUb/Ptq8aJZ2LJ+rddPGaUafrihtntbNm6QdS2dq48wJWjBqqEZ16aou6TnKT8pSfGQigDL8&#10;0zkizAbggZMANwlV7VTQSemobHRojBLYlmDfA2hTo9OVFZel5Chgx4LEhiUDd6LH16KoQQBsquvF&#10;aGIAe3mFuFsr/X2ot6k/7IH54AA/u2koyk3DWXJqANtI40kebWYlUT7BmQrpPEKdt55Tzt7rKmQY&#10;zwG2HNQyCzjtphob7s0KGKTmZS0xszv47P7rdLedsLv6aFOAsg68/009ay1xblBWGX4UQC2RzkDV&#10;DebssqfqcK1RvW+8UrfyRj7zvjpff6RuN+yB1seA+9w94eJUm++Tah2KZRsVLNxIALQ5dKZs6xBY&#10;xmwiHwXuwCgy7OwtXX72Xr/0Q1n7EL2AqBegdme5ax0BnM5OWLBcSp2FWYrSOlSYOgtTSlNp147o&#10;CKzFQGth8JmCOnApi1g3NS02gLEQZhNKWHeWxcCvxv/im11yyP7511/zxZ+4E1Zsd50drVfp3jLl&#10;TF6isNROik/MlxfDpN0Engi4Ufhe84AhwbFOcWNJqLJJiPIBpjgxTd3SszSmRw/NGNIfDztcm+bP&#10;0OYFs9QnO02DC7I1d3A/7V2xQHtXL9T66RM0pXuJxnUu1O4Vc7Vn1RztWjJTKyeN1nQgHw7AHQE4&#10;HXuQmpiOqqKiqGsMKpwck6yEyAQV53VUUW4RsCYpBcjj8MBJ4QlKj05VeiQRlUbCmKHEyGTFhicq&#10;GLUNptNZ+Bi4XoFq387fhbfd8A7IPu3sYkiYmzP2lEDq5pDtPNgFE9tunRf1NtjtmbqUEuVP26Dk&#10;FSeVdfyuihj684Ekz56IJjKB1ykwZYY99e2WARtgM207pS1nsZx37Zl6YAH63Hmt0pv8NhWPEBY8&#10;LABnsC2zDOhI1rpXv9akB980qvqlelQ+BNxGFV8H8qvAjjpnm/qbfblMQobaZrKc4d7da4pLYB+y&#10;sAzZbMu49BiIDd4nKsEvD75wV/vvv0R5AbE3EPYG3F4oqQHc6+5X9ayjrP/qXlHZ9e4XdbmL+taZ&#10;4qLI7NOlHkVGZS3ZK0V1DfQuLBvc/1ZmFLRZcQ1cN5vBejFJnalsJ5ZLAdclgyx3Qq2ttPUim9N1&#10;KvHMLeddfKziY7Xqs+6YgtK7KDQ2191rG4RyBQQBRFoxyRPJD1DYfGgUw3lxRoE653RSp7R8dUEB&#10;+xd00JQBfTVrWH+tnz1Ju1bO167l87Vg+EBUtpvmDOypY+uX6eDaJdo6d5rm9e+lmb266OCq+dq/&#10;co4OrVyA952iWYN6afbQIeqZX+QuZKTGJisTOxAfhn1gPTEalQXe7NQcdcwrVhYdJy85ywEcHRCu&#10;WGxMColahkFMmEonAHV4IB2PTheCgvobuG391LaND0D6uat4Xm385O1A9gdUuyRtoLZcBLE74AAY&#10;yL1RX7MOdt+x3UzUxitGcR1Hq2jRCSVvuqaMY3eUzzDcoeK1csqaHEgO4JZoTurs/pEM1k2h3b0k&#10;tM0tN+ifqkt1E4C+UJdKu5fhiXIMSn6rrDICde2Kys548kPT6t9qSA3tUekO1xr4Pc27Wnt+W4DN&#10;wm5k0pmyr7ykHqgNbH73LCxCBt8xC8XNuPgI34yaX2lUKQldn7P3tbTqnsH7UX2I3kDZy0AGWAO4&#10;pwENuD2BtDt1PQxkVLm7qXJLmK0ATLMYXWhfSpgaG7gltDVL4bwrkJsSO39LmKUoot68tHlqU+xO&#10;eGR7qXFnU2a25/EHFXASO+CdSuytg8dr1e3QdSX2GK+I2A4Kj8pVQEC87N7Z+MQ8JacUyZ5WiEXN&#10;wkhkshjSe3fqruKsAuWhjL1zCzWuZ0/sQj8tnTRK+1Yt0L41C3Vk/XLUdJQWAPS0Hl10fP1KHdm4&#10;StvnT9eioX01p08p0M7RfpT38Op52rd0hlaMHaSFo4dpRNduysQupBGZsalKBs5YLEIMCVt6fJqy&#10;EjKdMmcQecnZymQUSMH3hvkGKsI3WAmhccCP5wV6uyRtFsRdijb/agmaqW5bH7Vr5436+hJ+LNu6&#10;j9oSXkBs91dYwma3YwbSMQL8wxy8dlebweue8GgfoTa+SSocu0add1cpeV+1m2osBDY7z9mWhNmw&#10;j7LaPbmZJGyZBjSwmtpmUWdPmOcy+uUCvCVkJTdeqnftK/W5+UyDap6pFPuQA2C52IZ8sw1XHqkn&#10;ijz54SeNqmtSaflDFZU14IEfK5/PzbnqaZvH55hi51xBsYE5+6olePhpEy4ANmhzDXaiA8slJHOd&#10;zz3UuCvAa69i74+q9gHePnc/orqAC5j2RuseBjXQ9q3/Dtxf1bvOE71Q5W51H9Tj3mfKjx6Q2a8U&#10;2P8Or4Ha0RI5Kw1eEjXzuEUs262W5qNtX+exgbnFPhRUveYENKkDUUxm243e3PFQlTou2aPQ1K5K&#10;SitVYFA6P5rdthivxGRgjrR7AlJJgBieUbFCVLd7YYl6deysnoUdNbJ7D1S3n+aMGKQNc6boyIYl&#10;OrhmgY6uW6ZFIwdp8ahBmj2gt45uWKXjW9dqy9wpWjist5YQx9cuQI3n6fC6+TqI9908fZRWkdDN&#10;HjJY3dOzlQ+QuXGpTlnjwwAS35tImUwkAqaBnZeUrTQAzaUjxaG84T5B7mJHBEN+KMDZDEWkTbsF&#10;RSnELj8bjNiA9m281bZte7UDYgO2TVvWKdt7ocI+KLCPXQYPAFS7Mchu/DF4Ad/NshjAlgDG0h6Q&#10;k7qo64ZzKjhap7TDt5V3/oHyULpcznMGIBmw9nLqTKyDwZyONzZFzmE9z8H7Dktgc7gv1anihfrd&#10;eqMh2IE1z75o/r0P6orimqfO41gdrjDElzVqMG0GVD9FiZ+osOwhHaZBhdiKDiR1fbEWPa7b+yqA&#10;E6uQS9KWA7wGdy42ocCOU2brT5WP6hYCc0fUuAQlHnzhvgfevqa+t9+r791P6nvvi/oAYV/ClLcv&#10;ytsXJe4DdP3rv2kA0Qewu6O6PYG3Rz3LLjwgdmGbeeMuAF5qqkp4YDbVxcuisga4JXjmbbsCbjdK&#10;sxym7Ka+hZWvGdKa+GNfqAd/YMdTtcpcukdxprpJJQqNyGFYTGEojVJMbJaiYjJJllIVB8AJJD4d&#10;UvPUowBwCztpSLfuGtWrlyb07a2pwLl80kh87Ryd2LgEcBfp0PJ5WjSkr5aOGqh5I/prx7J5Orlt&#10;rXYsnK7Fw/to7YShOrp2vo5tWqzjGxfpKPvuXTBFO+ZO1oapEzQsv0BFkbHqEE0yFh6nFCIJ65CC&#10;AqcRVpcBxLnRKUozDx4Rpyx8cXxAiMJR13BUMxTwQgPCUN0IErho4AVcu9EHq9DeweqBt00bL5JT&#10;X2A2oH2cffCmjSm03XPhi9UIsiuLprx2z3Bbg9oDcIBPlNr6JCp9+Hz1OXFHWYc4p8fvODtmFw7y&#10;GOHs3oQsVDcbdc20d+sCczawmtrm28UhIqfCXv3fhIo+V4+qlxpKIrb10RudeP9Pja9CFQ06/HQB&#10;naKYNt1o07MGAcJilFx/ouJrj/Dcjep+9aHWvPxDM+CviO+QT2KWe9FUFljZNw+VNYgLiHxU2soO&#10;HLsjNqKUxK0vAP/SD3D7oboWfYGwH0AOsH+Uce+b88F9gLA/HrgfcFpp/4OgLx/YG7U2m9HTrAXL&#10;PSj/AhhAuwJiN/btYspKuxL2s7dod6STmG+2GYYu1HUH5G544+7YBfu8kir8cOUbfO5rdapqoteS&#10;4e44r9TxK+QfX6rE1B7Yg3xUN4nsOkpxCdnuMfNMPG9KdIZySID6deiqQZ26qW+HYo3o1lWTB/bV&#10;+L4kaoN7ad200drL0H9s3QKdXL9ER1bM1/xBPbRi9ABtmjNRa2ZNxPcu1855U7V0WB/tmDVWR9bO&#10;QY0X68SGBTqzYbEOrZilPQunavf8qVo4eIB6paapc0KKsoA1nmE8DXhzIuKVjermEoVRScoOjVcu&#10;ilzAehGgZ0VGKz4oXGEoZzggBwFrFEpsnjk0MAR4A4kA4PUCVC+1B1pT3ZYwgA1eP1TXr30AKo3a&#10;4onNbgTaRRkSN982Ae5yuD26FOQbpUDfOPkldVL3zafU8dgtZR2+qcILj7FnAFOBfSAxNmX1zEYA&#10;E5Yh19ZRYbvsa3VZQG0AFwB6x/Kn6lv+QOvuPNHltz81B0i7MrwXAq9TTEbMAkDtXPXceeBulXjf&#10;sicqxSMPvHJXp97/l7Y9/01dLjbih5sYBZ4C7QsHr1NdogCILUm0Y9l2Wy+5xLHwx7/0N1Dvf3XT&#10;HwPufcU6YCGAtA/w9rlrENu2r2wzeA1mVNrgNcWmrYXt07P+g3rZP9Bg3x6EA5lw021YjJI7KO1t&#10;kjTA7UwnKQXerqhsT9a73Xmn7qz3NIuBv+1UbVdpXgH1W3U/X6/MOVsUUThMIVEdFR1tT9fmy7d9&#10;tPz8ohVsFwpQ3azUDsqMy1A+vnJQSXcN79pLA4s7aUyPbpoyqI/mjRyo1RNHaOuscTq6Zi5qOk+n&#10;Ud+zm1Zo5ZjBWjt+mPYvm6vFLJ8gads9bxpg9tCeBZNJ2GbrxOYlOrkRgNcv0mH2P7Rqlo6snq/t&#10;2ItxXYpVmpCofLxvHBDG+wUrAwXNMWCDYxyw6Qzn+Shvp6hElcYmqXNiijLDoxTtj/8lDOAIYI4I&#10;DFcI+wf5AZ63H/Ciuihvm9YGscc2uGDdGx/sb4mb3ZIJxGYfTH397V4Om61AedsDsN2UFBwQ69S3&#10;TWCiMiYuVfcj1crYW6G8U/UqKDfrQKC+dpEhmxEvlzLPVJdEzZTXEjtT5mxTXkbGQrYVX3+tvsC4&#10;p+GTbnz4p5bgf3thBzqYcjrYgJDIL29UccUzda94rt6ob/eye5pc06iDz79p05Mv6sfndSBxywf4&#10;PKxBPgpbCLiFWAgrba44HwuST0ew6EAHKbn0GHgffNcAoh/ADQBYp66msiybAjtwgbMfwJk3NmU2&#10;e2GlWzaYgbM3frlHPTCa3WDfnkR3N0sBqIBdUvfelaUGLkpsNqHLzXfqeesdCv7OWZTueONOlgwA&#10;bmcSgl7WW/deVsrAGQqO64Q96KiE+M7uJpT2rYPxd/wgJG0J8dlKiUt3tzJ2zS3S8B59NaxbLw3r&#10;3EWTsAtz8bQrJ43QpmljtH/JDJ0FxDPEpZ2rdX3fFu2dO1Vbp4/TybXLtHHGBFR5qfbMJzEbM0i7&#10;FuGPSdRObV7m4D2G/z2yeo5Obljo1HvvkulaM3GYeqYkYB8SlIANiAKizOAoFUelqGM0o0JAqFIB&#10;MicoQh2wDB0jYtUlPgVVjlRqcIgSg0OBOBi/HqEw2oYFBKO+QfL3sVkGL2Bt64EX/9vaSvO+lF7A&#10;7EMS590eyF0CZ8vA6uaHg9ge4J6d82oXJLuxx24NbUOCG1LcXx1WHlKHfVVOfS25MmXrUNmEAuNx&#10;DVxAzgPaXKyCPWGeVf6K5M1shLV5AbyvHMC92Hfvw496+uf/o8PA2L/cEjKGfwPRqSdgXgdCS7xR&#10;zv4VDRp144Gm1TzSrIp7Wlj/WsPtcvIV88EWgAvw5p0N3iKOUUznKiYJNLthSp5/pUEllx/ql0Gm&#10;ukDpCQMUG9ES9z4C9hcgJlDeAcDaosIt4YBmP2tj/zCuN3D2NQWnXW+i+32SOeq7cLwuqHVXyu6U&#10;vWjXC7XtC8jWCWzWoydA9zRPXGngks3idUvmbFJUWndFRHZQTEyxoil9vGIcvPaOMLsMnJlWoLS4&#10;NBKiBHXJKdCAkm4aQKI2tFOJJnTvoiVjhmrznAnazVB/DBDPb1mqKztW6dqe9ao+uF1HFs/S7tkT&#10;dW7jCu1aMA1gZ+rAkjlaNXawds6fSMI2F4sxXydI2I6j2CeIU6yfxkIcXT1XB5fP0Ky+3VQQFKYM&#10;fGuCXxBgRqs4Ml69kjKANU7p1OWFRalTbKI6RsapG/B2oI35ZYM4EeWNISJNgQE3jAjwDQBeH/yu&#10;eV78riVvLoEjYUN127Rq78D1cjMRBNaiHaVNq3nTgSxsjtgeVbIrdnYRxB4MbR+WqrTRC9R9X7k6&#10;HK1V/tn7wGJeFWCAswOjX8H1l8CLyqKu9k9VcqnLwVpYnc0AFVNXzHJvvOuBJ5/07I//R+df/6nB&#10;JGUd3NU3j9UooizGI3ewkuF/2t33Wv3gtWaU12tyxX3NuftWQ7AVnQC+mA5UhMIW0a4Y6ItR5GKD&#10;17YRHa3eOhkdptPVBv0yFHCGA9lQIB0IWAMArT91/QFy8ANAfQCc9w3iTxp0/5MGAqzHYnjgNZhb&#10;gLZtDmbAtJmLvg8BmP17stwD1e1B2RuYe/EZfSnNftgsh2tP6ZbxwN2r36o/iVqXLaeV3mu8EhK7&#10;KDaqSJH2lpmwHH7ECDd/6e8VqfBAEqCkHGXHpysvLlk9cws0BMUd2bWbxpSWaGqPUq2bPFr7l8/U&#10;MYZ7U91rKG45UbF3o24e2KqjwHp82Wxd3LJKJ9Ys0qbpY3Ri5XytGNFHR1bO0JmNC3RqHYnc+rlA&#10;a753YXMd6ot1OLpytrbPHq+eyYlKZqhPR03zDVSg7RmTop6xySoIDld2UKg6xyepK9E/LUt9UzLU&#10;NTZeJTExSvb1U6yPr+JQ3ViUODwgAIAZ/g1AbILZBy8ANlAdwESrX9u5RM4FyusUuZ23S+q8vP3V&#10;zst8ss0T25Menmfsgv2iyBGSlNRthIpXH1DRkRvAew8Y8JIA0wl4i8k3ihgBO1B2wCIYyAUAa1Bb&#10;Ml1E2REgO2MjxlW/0vGmP3X19R86/OI3DS1vUFEF3hRl7kDy14myc5mpNLkLnWNqTZMOv/qh5bef&#10;aGLVA42teqLeZY/U2akrSktZhMraNF6xwU9Z1Ay2U1++p3W0TuVP9MsY+4+JD39qFNZhBLAOBcAh&#10;wDjs4XeA/u4AHoiqDgLuoQ+/UUewbQjbLAazPtCCfZyKm9Vgvb+BzL7OWgBnP9b7sb0fdQavAd2H&#10;uh4kcOaZbZ7ZLETXG6/Ur/adBly6r4ihMxWa1k3JKV0UHpmvMIM3IlttW4WgSlEK9o5WUlgakaT0&#10;iAQV4CV753XQgKIijerSWRO6lWhO/+7aNXeS9i2dhl9doItbV6py7yZV7gHcg9t058gunVyOsq6Y&#10;qyvAW7ZjnXbMHKdDC6dp6ZDuOguoZzct1On181DmhTq/abHObVqk85sX68KmZZTL2bZQh5bO1LQ+&#10;3ZQe6K+M4GD8bbiKQiLVDR/cD/XtGpekAuo6RkWre1KSBmRkanhOjvokxatnQiztQ5SK900ODFRK&#10;SKhiA/DBqLUvyupUt207wDWIDVagbI2FaAXMprzWxqA2RXbLHgvhZRBbYC3cI0w+Ye7ys93AE51S&#10;rKxxS1S0r0wZx2pVChC9sAddsQqdsQ+d+B2KSZgNYoO1CKU1W2EAF9GuBNXtyfpkfr8V9z5o9b23&#10;Wgsnw4CvFJtQjEoX0aao3BSU5A7L0QkVHXjtoVbcf6U1j19r9I27Goj69ip/pFKSP7vzzLxx8XWA&#10;NZ/sILYE8DH7e2xDkakzQHek/pdxgDvmwQ/iu0YD3WjAHNkAyJTDmkG1/2ZoQA9/+EMjH/3UiIaf&#10;Ggqkw4ghhEE7hLYWA4FzkEFOvYFunWAQkBrclvw5oOkIfcw3U9cD69CHepuaK+Vk9MD/jLbEbsMR&#10;hXUdoYi0LoqOzZOfPWEbXSC/gDi1bc2Q2J4M3StcaZEZSgxJUKJ/pApjgKKwWH3z8zS8YwdN641l&#10;GN5X+xbiW0m6zuBZr25foxv7tzjFtbh9ZKcurMP/blimq5sBe/d6bZ82SnvnjNP26SMdqGc3LdAF&#10;B+sSSotFurxtOeq9Xld3rNGlbStot5zkbZq6pyUqzc9HxSRjnSOj1SMuAYXNVP+MbBWGhKlzdJQG&#10;ZKVrWF6uhmSmEcnqnRitbrExABysvIhw5RJZEZFKDmWYB9R27SxZa0/YrINHaU15W1TXwWvtCFNZ&#10;qzM7YeFrCuzakMyhvHaDjz3h4U++ENZhgPLWn1Am8HY8/1B9qt6oO2B2AVRLnDsCrwFcjNp2rHyj&#10;QoOZfKSYdiWs9wTwQVUvNaSiUeOrn2sxQjj+5ns6wXN+yxfAS/CbWpiil5Y/Z9tjTah+gl14rpE1&#10;D9S38gEJXIO6AW9nC1TbZiNKUNZOlIVlj9WBMJgN2GLCrtR1Auhfxj364f5X7HigHNfwTWOJMfYf&#10;vIlRwDccEIcx/A+lzQjqRtp/EaccDoRmN+y/INpySzkYm2D2Yhi2wJR8GDHElNusCOFUnNKAto7R&#10;l2TPEr5eprr8wb2rmzgRL5U+aamiSgbhdzsrIMieHEhSeFS2WpOAtCejth8jxDdcqZEpDLXRygqP&#10;V+/MPA0B3mGdijW+WydUt5tWjh6ogyRp5lMvbFmGVVirm4c2qfrwZlfePblLZduBds86Vexao4rd&#10;a3Rw4USUd5KOLp2CUi/CTizWle0rdBnVvozSXsUz2z5l29aofBcA71qty9tXYymWaXLPUuX4+6ok&#10;EkjTgTY5DduQqAEp6ahwjEojIzU0N0uDAXhodppG5AJydor6AHDniFCVREeqND4OhY5VAcleYFs8&#10;a7OnNc/b3iBtbZ7XvK5dPvZA7PG3LQrsuSLn5oEJ19bmg73t5vwQErdQd+NPUFKRihfvUsnx28o/&#10;XacuKF9XVLIbPrcLgHbGNpTcfOv+WWAnyk4Ii80CFVF2umFtmgC+SSNQ5/EVz7WAhHvh7S8aCbwG&#10;cCdUshO+1S5omJqXAGa3ykbEqUljap9qwI2HtHugHgDd/fpTVJ9ge+n1RnVmvbMdA6CLSQILiY5E&#10;J0Avwpp0BuhfJgGQ/dv5SY/oNQ8/YyG+/Btg4B0BuH8Pg3L04x8uWupG0n4U+1sMJ4a6dvwRDnaD&#10;GlCJIdQPNm8N3GZDnF82Ba5/r254oS580ZGAPezULUV1GaXMzkMVEV/IEBitgIAk+QbE6x/8cF42&#10;BHqHKsCLzJ5hMBbVzY1MVP/sfI3s1EljunTS7AE9tWRob22eMlJHVswCrHm6gkJW7iNJO7JFtUe3&#10;qebIVt0/s5e6dbpFXfWhjQ7eq1tX6DzJ2SVU99qOlSrfsxbFXqlr20jyOEbFjhW6bjMVO9aravcG&#10;FHgNdmO1sxB2waMkLFhdoqI0qqAQMHPVPzFFI1DeQUkp6ga8A9NTqE/VqPxMjS7M0diiHA3LSgHw&#10;RGch+iQmqBc2ozgqSTEkWn5tfFFghn6AtPsb2v9KtDFYAwHXVNfH3etgyZl5XHcFDrtg4Nol5PZW&#10;mu/lvNk0WpBPsIJ9QtXOJ0ap/SZr8LGb6nT+rorI4EuuPMUOvFZ34CwFzM6A2tldun+nUlumvlON&#10;gfxKXRGa/qjvJFR4OuAvQnQ2kcfMrnwG0M/VG6B7AG93rEP36y/UlegCkD1R6v5Vjepz47F6VTao&#10;Z5XB20j5VD3wwN2uN6h/5VON4dhTSOh7AbIBbDf2dALwjoBbYrZhMoBZTAAs+1fzE4BtXMNXIAZg&#10;4B0FYMMAylR2pMGMYo5GrS1G0WakBepqdsPU2mAdaf+X1qmyAf3TQeyUmrYG9hC2D6aTOKthakwy&#10;1+3GM5K0Vxp75726rzuq6Pz+iksulX9QqtqSmNlDht7eEahKAOv27i+7eYXs3D9c8f6hyo+Kc/CO&#10;6lSiST27aunw/loxvI924V9PorpntyxAJVer+uBm1R7bRmxX3cndenhuHyBv1b2ze3Xn+E5V7duo&#10;6gObAHOVKnet1fXd67AZG3Wd5cqdawF3FbGSdewHvvkGSV8VbcpR3iso85apYzQ4AyVNiEdV8zS1&#10;a1dN6dhJo9KzNCQRWwOYw1HeMR1y2Z6hsYW5Gt+pQGOLczQ0K1X9Uy2ZSwbgZPVKzlYyHTPErqAB&#10;cEC7AOBFeVuhrq08ytsOlbV7H9yj98BpXrhlTtgU29cbyLEPHiUOkD3tHMo5swsb9mBq+5BM9Vp9&#10;WD3P1av0EsPxpcfqCZh2ZbP0xkuUF4CrUWEDFnBLLGydNt2rXqCgb7UUwLYyeh64/Von7r7TNoRo&#10;duVzjUFth2E/BpHsDSD6kvj1xGZ0A0ADsn8NgN/Aa1sAay+g74Oqjil/oGW1z3Tu9X9p76t/qS9q&#10;2+m62QjgLcM+AH8JNuKXKUA4CagmoJQGsanwROrGA9k4AxLADFqLcXjdsfjesViHcWYzHv3GMiWe&#10;eQIxzrZxrPHAafta2zG0G2XHcWFqjRKjziNMkVm2cihWowfDxZi7HzSGL5g5YYniC/oqOr4YtU1S&#10;e197+DCeHyAYVQlQm/YoDqpj6hGFh8sks7csfmh+kQbm5Gru4P5aNXqw1o8frH1zJ+ri5qW6snM5&#10;YK5XLWp7++R23T61C2D36+H5/ao7vVuPLh1BhffrxsEtlPtUd5Q2R3ao5hCgH9gMpBvww+sIgKYT&#10;2PKNfRtUvX+TbgJ8FRBX79uss2uWaHrXEg1LT9NIErLp3bpoTs8eGp9Px8rMoC5DYwryNKNbqcZ3&#10;LNBEYkLHfI3rlKeRZiHYPpjol5aqPsmZ7iJHFGAawGGoph+lj6ltK283z9ve/HAbm/P1U5C/PTmC&#10;+rbCH2MnDF6PH/b4YjcH7BVMO7upPUhBfvZutngl9p2ingeua1BFk7qhlD0AsxtC0hllLa1FaVkv&#10;AWYHLRB3rnnjVLiXKePdL1pLznL+yZ+63/Qv3X31h64++aJNQDr9aqMmo+Jj8NGjKIdce6F+WIie&#10;pr7A2w/B6oNX7lX5WP1Q4gEAbH54Xf1TXX3/Q8///P/q8Mvf1YckrzP+tyvJXKlZh8onrAPv9Mff&#10;Ne3RN00GoElYgoko4iSAmmBAOxC/Ay0gGtiPfwNsYAXECQBsy64kJgHmREA28G3/ydS17D/WwCfG&#10;U2d2ZAyWY4wBTAcZBeijsCu9+FITbr1Rv72XFUuiFpXSSVGxHRjyYjnB9mbGKLVpw9CIb2vb4nmB&#10;NzEwikQtUSVxiRpR2EmDcrI1f2g/bZw0QnvmTtDJVfN0ddtqlZOIVR/aolso7p1Tu3Xv3H41XD6q&#10;B0D74MIhPb16Qk8uH9OdE3vUePUUAB/U3VP7VX8CRT66S7cObgdgD6gGbdWe9SxvUu3BrQQ2hLIK&#10;Jb5I4rdqWH9NLynWpKJCze7VQ0uHDdLMbp2BNkcTCoE0O11TOxcBcCfN7F6iCcW5AJyj8ZRmI4bl&#10;GcRZ+OUMFQRGKgHQwtr4KJK/OxR1DURBfexWScIuTrSjtCtrAbTzQ2nborwtwLp532bb4GdX4+yG&#10;HTxvAB0i2Nfmfjm/cYXqtPSARgJYX3yuJU0Gb2mNAeuB1soWiE2JS2+Q3OF1DcbJFS+1HVWtxjK8&#10;ffWnPgDcNcDddfqeNgHsQjz0FKzDWPz0cFNhwO6DyvYEyN4A2xerMIiYgI3Y8eSdzjx9pxOPm3Tu&#10;5TfNAew+ZY/UhXbdgb4r0Jaiwt3Y/5ep9p+8H33V9MffXDmF9SnAbABOdAB/BUhTY+wFYDqldoB6&#10;1l1JTH/80ym4bZtC26kcYyJgmg2ZRAeZBLC27ILt46kbQ5txFtQNvfFCI+lhXZbtUUR6V4VF5yow&#10;JJ3hL4qTH4mK2JMCYcAbBLwBbhgMaR+kJIbVTnjK7hlZWIbOGlaQq6WjBmnHrPHau2CSTq6Zr2s7&#10;Ucz9gIstMJW9f+6AGi4e1qOyk3pScRZwz+hF2VngPYECH9erG1fVcOkkbY6q4dxh1Z/cjwrvVs3+&#10;7QBLoge8BnHNgW26fdim2yiPbEeFt6h8x1ptHDdUq4ai/kC7bNhgrR0zXAv6dNWk4nxN61SkiQXZ&#10;QJyjWT1KtLB/Dy3o3UXTu3TQxM75GlOcrZGFmRqFnRiamavS8Dil4lHjgC+ejhsXEK5gYAzA09rV&#10;NUvg2gNvoG+IwgLDFOxP527l5c6PQdvOizbedoMPFoIO788xDGDPvQ+BKHC4vLBmqSOWaOD5Bxp4&#10;8w3e9Jl6YQd61L5XKclaZytZdyADdGfqSqve4osRG8rxN7EKJNyV5CyVuy7p1oaTqll7WmWbL+r6&#10;2Yc6cvWpVl1+rHnlLzUB4AdhKfpWoboWbvmphlfjmUnirn/6U1eeftCuumdaUf1UI8of0qZR3fDQ&#10;FqUsdwbeLuzzy1SUdgph4LoApGko5JRmKJ2VAMqJeFa7M34K202tpwPd9Cem2p6YSrupth/LBv8U&#10;jjWZcCpsdQY3bew4dmyD3DrENLth2dSX5GDs1YcqmLJMwbEFiozKVVBwKj9CGMOdPYQYIW8fTrR7&#10;JMZzG2Awy2mhieqSkqWBBR2c353YtVTrJ4/WTuzC/kVTdWLdQpWbjz2M4p7co/qz+/Tw4iE9unJc&#10;j8tO6VnlRT2vvKIX1y/ryZVzlFf09laVnl2/qKfXTqvh/BHdNXhR3xqbYrMLGw7ezbp1iGMe2an6&#10;Y7tVd2QXy7t168B27ZszSTtnjEP5p2rz5DHaOGGU1owYqDnAOrNbsaaXdtC8PqVaNKi7Fg0ksRzQ&#10;y8HtlLhnJ03rUaTxJR00tkORekYnKdM/RClBYUoMCHO3UwYDYYApqdkAu4KGDw7Dx9qrqey1VF7N&#10;lsESNQeuAQzoPrQ3yAMAOMDebYH9Mp9sD2yGdxqBdaggkWpSP5S1DxD3qn2nrliEzgDb7fZ7db1l&#10;EKO6tm5wk8T1B9xR2I0N157p7M4ylS/apxszt6h+EZZs41nd3XudxPiWjlNuOfVA88qaNBK1Hgy0&#10;/fHU/fHN/bABI4Fx4/23qvv+L119+UHbahs1F7iHUN/7JqrLsnWqLiR2LfHLDACaAUhWTjcwsQQz&#10;GP6nYwlMTacRkwFuGm2mUTeVNjOAcxbtZzX+8EBs+9l24G2B2azIVKCcBqh/HYvlKRzf1t1xWZ8N&#10;vHOB3Ca3B5+sVUzv0QpN6KCQsAz5+scBqefRb7uPoT3LXu2DgTmQZCOQ4TNYBfFZ6pVZoEH5eRrb&#10;pUTzBvV39ynsWTBFR1fO1alNy1SBOtYcQ3VP4mVPH1D9hcNquGbgXtKL6mt6catCL2quq6EckG9U&#10;6M2daj1DfRvLz+oxSnyXfWrxvtWAe2PPBhemvKa0tw/t0J3DgOsCiCnPrV6gY8tm6vTahTq4cKZ2&#10;z5qs7SRya0cP0pJBPbVsaG/UeCCq3FsrhvXV8iH9tHL4AK1ArZcN7aP5g7trWp8umtKtm3rHpykz&#10;gE4aHqWUkAjForwhBh4w+gOn3Tbp29pXEb5h7rGnmDBsgM33NsPrhY3wbobXfLHdOml3nvlaEojV&#10;sHnktvbG9pxe6rLumAYzLA+++VKDUNd+ANrz1msU+I163H6n7qhrF2C2x4B62E1TRD/WJ1e/0/ar&#10;L3R6+zUHa+P+KjXsKteTQzVqOnNfz4/d0rXtV7T78C1NPXlPI/mth2NBBt6w2YqXwNuoEdiClXde&#10;6fKbrzr3/K22336i2QA72GwFCZ3NRHTDJ5ttMHBLAf6XWQ7Eb5qNms4Etpmo7GygmmkAAu1UbIPB&#10;OYNh34WBDqQzDELazmDbLKs3SA18ts/8qzPYcVhvLmc1189i3fab+eSn5gHv9HsfgPepSjadVEBu&#10;D4XF5iswFMvQ3p7Lsse57REXfhTgtSGvPfDaFaNQvFt2FBl8QbEGk71P64u/HDlI21C9Q8tm6fSG&#10;JbqIZSg/vENVR3fqBmBVAlsNENefP6bGiot6UnVJD69f0NPqcj29Wcb6NT1GiRvKzukxyvvw0lFU&#10;exs+l6RsF0narrW6QbJWDcAG8x3Ut97UF+W9e9Tg3a7Lm5bq8uZlbobi7JqFOrFsjo4snqE9cyZo&#10;29RR2jB+iDZMwFqMHqD1E4Zp06SR1I/RpokjtA7LYfcRm2+f0rWb+pG05YSQlIZGKCc8BoCjSFJD&#10;FYSftbvOvEnW/IAyOiBC6VHJSopKoM5b3sBqHdxNl9HWEjgD2OpMgduj1vZIkXnl9ghC26Bk5Yxd&#10;7J5QGMsQPgp1HQqsA4C2b9079SIf6QGovQ1You+dd+p9+60GYiWm3v6gzTc/6NTFZ7qNb3566yPn&#10;8r2e3nirD7c+6OXlR6q79kSnsRkLrjRqHN51HInfcNYHYSMG3HyhIQA87fpjLS+/pf2PnupAQ5OW&#10;2PcA3kGA25fkrie2oTtet6spr8E7F687B3jnAq/FHACeC1izqZuJnZjJ9pmPvwIdYNsy22cD4BzC&#10;SlufhU826C0M0DmoqpWzKecAqh3f2s+1ANZ5tr99HsuLGv/AM73S8LInypy1Xu3wuuHuP/OkM+RF&#10;orLh+LJYkpEYlCPEPYRobxe3//cQyonPiYrX4MIije7UQXPxjytGDdH2WRN1mETtzNZVurJnqy7v&#10;3qLz29fq4NL52jl7qvahhgeXzNHhZfN0aMU8HQaw05tX6tyWNTqzbZ1OU55j/dK2lbqwbYVOb1zk&#10;Ziwu0xmublyi69Td2LlGNSRodw5s0V2AvX9kh+7TQerxvzYT4Unmtqhix2pdWr9Ep/k+R5dO1775&#10;E7Rz1hhtmTpSm6aM0pZpY7TZHq2fOY4RY7Q2Th6hZaMGaPHIwRrfuVRDc0imYhNUGB2nYsDMsndC&#10;BJkC2008wdiEQAX5BCo2MNzdCB8TQn4A0EEkb3Zfr4+bZbCLFKivlWYlzEIAsV2Rs4c87Q60du0j&#10;lNF9jIbtvaRJgDK25pVG3nmvYXa/S9179QXYPihwX3syAmgHAK9BPBx1HgPkM7AQm6s/6kjNJ12q&#10;/6aqB7/pbsMfanzwQw841j2YunDvi9bxW89gfXw19uHGaw1D4YdUv9Swm8805WajFlXW6cCT57rw&#10;mra3X2oMoA658dSpc2/gtTsNe5Do9QTqX+Y+AzTgnE3MeWLQfnVq6EB2YUrqUUqzC1a3gLoFgLmg&#10;8TcXDkzWZ6PIs4jZ2II5j6h//Dtl87GsDSAvMLVleR7HmEf9omf/1Bj+oNl4qoxRC/SrbwLJWo4C&#10;3ItELEmzOd4EAI6WvczO3iju1ZbMmqEzBMXJiojR+J7dNQU/uYQh1/zujkXAuXaxzu3eoOPrF1M3&#10;QotG9GUYLta4Trma1CUfb1ygyd2LNL1XR80eUKp5A7trVt9SzexfqvlDemg56rd0RC+tGt9fGyYN&#10;1s6Zo3Vg7iQdWjBZp1bM0qUNi1QFwLX7N6kOS1EPvPXAa8p7m3WzD7cP7nDqXL6VjgD4p1fN1fFl&#10;03V48RSsxDj88EitQ4VXYSFWjRnEZ/bXoiG9Nat/N03p1VnDCwvVNz1THYG3JDFZXZIzlBMao2wU&#10;OCEwVFH+gYoODlFMMJYhINS9UCUJuIPwucH45AAA9cVWGLzungeDFdU1YD1TaHbp2d+9Csv+BUF0&#10;Mp1l82mNr3qpkcA1FsUdUf9BA+pRW4C1x3763iZJIwYC9EDAHWoAA/Iots1ATZeR3K0GyI0s7yXK&#10;H/+mOzBy6+lvOnXvkzZyzOnVzzUaYEdgP4bTIYajvKNIzqbdatTau0T1bdT3pdbXv9LU6hcafdPa&#10;v3AXPsYRs/jssbWv9MvMJ4DbyFBuAAPvHNR1HonYfPysATbXlNRgBDpTUqeW1C968psWPf1di1HO&#10;BUA6ny9pYRDPZZuVpsBzDdbGn5pvpYOe4zar73yOPZmT07/8kRZwcpJ6TVS7gGRUN0NBkRlqA6j2&#10;9ht7qZxBbPczGLze7fC7eLlIFCcvJlazhw3QdMBbNRbLMH+K9q5epCPrlmodija5R75Gd0zTqKI0&#10;jchP0cDsOA3IjlHfjCj1z4rT4LxEDctPUv+MWLbFa2RRqobmJmhCpyxN61WgWf2KtGBgZ7xpT4b1&#10;odoxY5QOLJyIHZir8u3LgXMDSdpW3XKzDigvAN89tkv3j++l3ONANo98dcsKncMDn1wx21163jNr&#10;rNZgGxYN7uFJ0Dpla3RhtoZkp6p3Soy6J0SoY2SYcgIDlRmMPQqPJKKU6h+mdLxvUlCo4gA3IYxE&#10;LjRMWVFxKohJVirKG+EfrEB7d7B5YsKsg02ZtcMqmO3yvM3dHyvho7b2X4o4j37tsWSB6SpdsE2D&#10;rzagds81EUhG133QIOAdWP8OYAmDmXIwijwEZR4CuFaOwF6Mp5zK9il33mrmnTdaSGyof69TwHsJ&#10;eE8iVlvvf9Rs4J0IuGP4zUfTEQzksTWNmnOnUdsbXmrdrXtafeuBlt5+qpm1zzSj9qXm3Hqpxey3&#10;he9y9sP/1OqHH/XLHJR2LtA6YImFgLwQhTVAF1oA2HynlGxn3ZaXUC4xiIklQLkYWBdQv5Dl+dTN&#10;fwq0wD+X4xmwC/nyFouspM1cq6Nc+vQPja55Se97odkVjxSY0V3eAUnyw395k6xZItHeG7V1r8IP&#10;bQY3gGTEzz0mE+Hjp+7ZmVpmT/+O6KMV4wZr+6Lp2kZM6lmk3skRGgSgw/ITNSQnQQMzATcrVkPy&#10;4jUgM1r90iNcOSg7Vv3To9U3NUp9iEEZcRpK2+F5cRpXkqbp3fO0cEBnrRrVl+F+uHbNGq2TK2fp&#10;yuYlqtq9VjWo761DW1VHUlh/Au97HHjx1XePAy824sbe9e6y8vn1C3Vq9WztmztOO6YM1yq+89y+&#10;JZpYkqVhfL8BfG7PxGgVh/krL9Bb2X7eSvf2UpK3j2K9vBXdrr0isQRRLEdZHcqbBMAZYREqTkxV&#10;UVyKcu1pjmB7xarN0tgMgwHrsQo2XeaZ57U37HhsQ1u73G6Q21uHfOKVPHSmey/CkIpngPhJk+5+&#10;0jBgHFxHUA608u57Db37QUOBeCjwDWfUHHnno8bc+aCxwDqy/o1G1b3WuLo3mohFWAjUG4B9G/vs&#10;hKMlQD391itNAOAJJIRTbjfhm59p5b2Xuvrxdx1AdVfcvKvFNQ2aD8ALTZEpD959rVsf/qVHf/w/&#10;2tnwXr8sRGkXEUsAbQkHXg50i/Gxy4BrGVAua0RdWXZwAt1i4FxOLKX9YqBf6kA2gD2xgGPM4xiz&#10;2G5e1yA1tbVyMcpsxzEvPQ9/vODBN03iBMx+9EWTj12XV0Su3H+X9EsA1ggiWO28QvBj9g/5gkgy&#10;7KFCGwbN8wYpzMtXg0qKtHbWeC0eS6Y+frBW4SOHA0OvjEgNyInXiMJU4E3QsLwk/CMqi6oOzUvQ&#10;iIJEjSqI1+iCJI1EeUfkxmlgepR6JUWqbwqKnIaXBupRhUmaUJyqGd3ytWBQV/zpMNR3pA4vmqwL&#10;6+erYucq/O161R7aotsG70ngPbXbXdyoP2HwbgXedcC73Kn18eXTUN1R2jpxsFYM7anJfNeRuXSm&#10;tAh1iw9RYYivcv3aKz/QR9m+7ZXp016JABzVtq3C27ZWWJu22KVWCmU5yrudYn28lYYyF8YlqjA2&#10;WZ2SMpSKlYoOi8LX2qxD88UKswhEy38taqlr08oDr6/lEm2jFVE4SKNO3NTYyheaiqpOs3tZUN3h&#10;QDkEpRyM8g27Z16YOmIooI5g+2ggH4nqtoA7AkCHAfZIbIVBOoNhfjHlVmOHY8y5Q6JH3UyOO5f2&#10;c+880/ZHb/Xw5/+lineftab6rlYA75LaBq2pb9TRpx90/fUPPfr0L9399D+0ub5JvyzFLqxAbZcT&#10;Vq5CNVcAnsVKhvuVeOKl1C8B1JXPftOqZ79rJW0M4CXAudRK2i0zqIF2Keq6gOV5DBNmMczjmmUw&#10;67HgCfaCDjEbcOey72z+4KkMN/PuMzSt2a9W9Hw/H3vpHMoLvG3bMMTZ9Jh3KMsBDHsoCD7XG3B9&#10;UGC76jS+T0+tJ4tfOLq/5o3sqxHAMARgx3TJ0aQeHTS9T0fN7NcRH4kntqmp0f20EtBXjbPoqyXD&#10;e2rR8F5ET03tXqixRdkay/A9oWOuJpbmaVr3DprWrUDzUMglQ/is8YOcdThG8nXR5pBJ6kxZPfDu&#10;cPdH3LMLIWeA9+Ru1R7ejDqvwjYs0rk1s3Rw3lht5Rhr8eCL+nXR+KJ0jaLz9E4IUedIP1TXV3kB&#10;7VFeL6e8mQCcAqSRrX5VeGvgbd3GgRvWrpXC27VWZNs2ivPyUU5klApi412khUW6l5v425U47IJ3&#10;W293Nc4Fnd/Ph1yChLfVr97A65mFCARon3Zh8o3J19AtpzUNeKcB66wHqO+9DxoDoCMQmhGAN/oe&#10;sALwcKfA1LE8ClU1wIc50PHCwDkc5R2NUk8gzErMY/si2i+480oL6g3YV1rCfovZZxG24MCjD3ry&#10;/V+6/+037b//VOtvPdEaYuuDFzrwuAnb8VpXmz7p7LNPWlHdqF9WPgXSv+KHVgHqGuC0cgXArqB+&#10;eeM3F6tYXw2QKwHT4DW4lxnI1p591wD6que/A/RveGGD+CfQYxcMWGKu1T3DIxvMdBqbIpv74IuW&#10;P/qo3DGz9Y829vqieAUGJ6IM4QAb4i4L24WJNm1suoehD5XwIuEIIEOOQlWmDOilFQzls4f20iz8&#10;47ieBVqGqm3EU+6YP9m9JGT3kqk6sHqWTm9aovNbluvi1uW6QJwnTm9arCMo4v7ls7R73hRtmUIS&#10;hf1YO26Q1lCuJpmy9fUkVuvHDSHJGq7twHtk2QydWT0fKPG9+zY622Dw1jnl3eUAvnNih2oO2o07&#10;K3R10zydWDJB2yYO0PpRWJwhvTS/d2fNIGkcX5KDz07C7yZidaLUJTZEHUL8VBgWpNwAHwJ1NQX2&#10;aqe49m0V3aaVoojwVv9B2UbRqLIpc3JQkDokJhJJ5AP4XnIDmw9u36qdvAHXhc31GrzYBwcvtsGe&#10;i7PL7f5YtLaBicobt0wzK15oBko65+FnTcGnTgDQcZSjgW/0XQAGxBHAO+LBR426/wmoARe4hwHj&#10;IKAdUvcKeF9p7N03mkD7qQA9G0jnUs4H2qX33mjxXUqWFwHyImDfee+t6r78riff/tSFFx+0vroB&#10;//tEG+oea8vdx9qLHz787L024o0X3wTe1aa2qKyVawxA1HOdBSq75m/bVlO3BnuxFluw1pZpuxpY&#10;l1OueMYy5XrW1wH2ahK5ZZRmMVYC7XJiAaCbnTBPbF55Fl57Mn+8WZZV/BGJ3YeoNUpr/yEnIMhu&#10;wrH/qG7DmwfcNiQbbTnxbW3y3a4usZwTFaNF44Zp2ZQhWgpslqDtWDJNR4D07I7VOrNtlc5tt2DI&#10;3r5MF3es0iXqLm9brbLd+NDd63SZurNbl+rExoU6vGwmfnaMttEZtk6x+dfB2kyStnP6KGK0dk4b&#10;pd1s3zV3jA4snqzTa+Y4O2C24NahTajudt09DbwWp3bq9tGt+OF1qti+WGdWTtPeGUO1eVwfrRre&#10;Q4sHdkPJUXw63Oy+nTWP9fmDumtmrxJN6VKkccUFGtuxg8YU52k0o8Gw/Az8eop6Jseqc3SocgP9&#10;lObdXvGob6xXa0W0+Q+Foc4J1KdGRirK327WtyeIfVDXtoxYdh8EnpdzZxcqbK7X7gtuy3n9Rysv&#10;N3UW4k9u4ReruK5jNOVyg2YA4kzgnYr6TgbSCYyQ4wgHMOo7hhgJmCNNeakfQf1I6kYA4QjgHAm4&#10;Y9k+kbppbJsFuAuIVfzuG6jbcP+tNrF9PbZhLcDvpLzc+Fb33/9Uxcuv2obXXQPAm+8/055n77Tz&#10;0Ru8b6OWk9ytuvNSv6wHvHWo61rCyo0AuIG69cBo6+ueAiyqa7Ee0DYQ64F5nQH7DFVm+1LKVc89&#10;7TegwmsAfyUKbD56GfbA7MQS2i/Dciymbilgz374VVM5OatQ4WVX7ikoMR+rQMaL0gYGm+e1S8EA&#10;jEK0bu1L2Inmh2hjN1/zI7T2Vof4eK2dOVZLJw3QqklDdXDFXCBdqQu71uiCza/uXKtL21e7udrz&#10;QHZxq91QvkplduHC7sMlrtL28m5A37JER1dO14H5E7Vj2khtA97NEwZrK7F98lASrGHaRb351X0L&#10;xurI8qk6i5pf3bJYlXtW6dbhjao7sU33zmAbzhq823XryCZV7VmJtVik44snorp9tWFMd60c2k2L&#10;B3TRMjzvUsIgXuxA7qnFg3pqQb9uJIg9tGRwb60cNVDLR/bX6rGDtNJdlcNuDAR4VHt8cY76pMSq&#10;KCpQ2cG+SvJq4yCODQxwMw72Qm27ZbLljTs242C3SLopNBvBWLcbdlpxXi2Zs5vU29mTxuklGn/2&#10;Fr/Pe01CLac++ID6fgBC1BcI7e6/sQ9YfvCO9bcaayDff6ex96ljeVzzstVPvPcRkfroVHwusbDu&#10;vdZxnO0cZwfKvA9o96G6u7EVh+o+6OTdl7r58pOucOz9dS+17uYjbUBptzx8pRW1jVpW+1RrSO4O&#10;Pf2sXwzUDQYssG4kNgPeJob3dUBmCrweldyAatr6emKDqwdgg55YCbgrnv8EZIPXjvW71gHuSurM&#10;Ky9r/Ko1L1FoA51tKwxs4LUZjXn3PmkbCeGioyRrgUmcbHs1vv23njhOdigKC8xkwfbvTlvjzeyZ&#10;LXvo0CD2J7pnZmjTvInYhP7aQgZ/YccaXUVRTVXL9nji6i4ABt7L25YRprprVLFnk24c3KrqIztV&#10;fXSHbhzeoiskXmc3LtLJVbN1gGPuQsW3TRymLSSBBvBWVHgXydqemaO1d+5YPO9k52HLgNfUte7Y&#10;Fj3AKjw8t1cPz+/VfdT39pHNqty1TJfWzdS+WSj52F5aPaxUy4d01tKBpURXIAbU/t00t3eJ5vcr&#10;JTprft9ODu6lg7tr9ai+WJgBWjcRn4wdWj+Z4xAbJgxyHWzlqN6aw34jOmSoS1yEkkn2IrzaKxLl&#10;9fcJAFzPLZMGsT1CZDfnBGC77A4zz43s/mqLOLQjbCbCbvL3is7QkD2nNQPIxtx+rfHAOBXLMBmb&#10;N55yDOU4lHg8MdEUGZD/CqB1wb4TANT88hR+51nkN/PqPrmZhyW3X2ppWYO2Vz7VofLHOl7xRCdu&#10;NukM+c+5Wy9UUf9S5ViJYzXPtL68HvV9oPV3nmo1aru6/pW23W9S2bvfUV4A24habgGqLZQbAXXz&#10;8z8csBtQxc1YAAsDehPwWfv1eN91VhqwzwEdWNcD5Dr2sXID+6+h3gA2L21gryRshmI5sZbjraLd&#10;Ev6onXSOUSt2qVXbcAX5x8gXeP0CYuXtFeGsg5cXyRonuDVK27b5oUOLAHza0JIi7VkxU1tJgk6s&#10;X6ire1FT/GcFilrBsqnqJdT2ypalugxktnyVbVVHt6vm1B7du3RUj6+dQikPqnL/ZhR5g85vWqoj&#10;WIK9WIVtkwAEYHZMGob6DgHeIdoLvPvnjdfxZZN1ds1MVHWJ6g5vUP2JLXpIkvb4gt2xtt8t3z68&#10;SdexDKeXTdDOKQA4shtel8RvULGWDCjR4v6dtaBPJ83uTkLYpxiAizS3b7EWDy7ViqHdtWpED60b&#10;209rxvRGeXuTYPbRmgkDtWX6CG3iu2ybgb2ZMULbGX024dWXk7QOKspUnK+34gNCFQ7APvZUhSkr&#10;584SN7unwXMjehDnFetA4tu+lU2j2XxwEEkeuQbi0WXRei18iMIC7yiG/2lYh6kPP2nCw4+oKuCa&#10;D37w2b1Ibyp1LgB5kik08LaUE1HvqSzP5Leec+cD/vaj5txq0uLrT3Tw6mOdO3pTVw9Vqvz0HdWU&#10;PdHNaw26erxal07V6lIVPrfqgdZV1mvz7cfaVNekjaj1rroXqnz9Q79sRnW3AN9WYhvwmvI6FUZ1&#10;twLYVgOb2Ea9tdlM/WYHOSrrrIWp7W9Aa+ptluOnNr34HYANahQZONcAvnnpVajwikeftRq/u5Z2&#10;S+iVWzD63cYvwHfZ/aiR7uab9t7h7uKE2YY2nOA2NqXDD+DA/dUDbxD2YXS3Eu1ZPl17UcGLqGuZ&#10;g5ewx3Z2rgTWpbqIl72wfoEuAbDd03vDbjA/uVt15/br7oVDqj9zwD1FXLF7oy5vWqlTqxbo8KKp&#10;2gekOyYNJAYB3lBtmTBA21neAywH5o/TyRVTdXHDXF3fuVx3jm7ELuzQ44sH1HjliBqvHtEjjn/7&#10;EJ1o60KdWDRW2yf01foR3bRycIkW9SsiWSuiBNweuZrdM1cL+hdr0aBSEsR+2jpthHbNHKOdM0Y7&#10;D76Fz183oZ9WodxrxvXVxsmDANjAHakds2wkmKC92J2djAhr8Ov987OUExGpSG9/Bbb3kzeWqz3n&#10;zO42s4TNB+W1Z9kM3LYkdJ75XsslbAoyVG0QjtTBE7SwvkmTsAXj8LDTG0jcsA8G5HjsgCnrJACe&#10;ArDTGj5pCvDadguDdTr10wHekvLptJ1JzMM+LKn/pKXYg7XYhP2XH6ry7B09OHdHd4D13oW7unm6&#10;VuXHqnXl9C1dKH+os4B6sKZBxx+80LGGN9p/75UOUHfl8Vv9soXhfBuQbQemHYC4FUXdSrkD+HYS&#10;24FuO+tumTbbDeJmoDcRBr/FJsL8sqm4Lf+13hzmndc/s0B5TblR4uX8YetvPlfxkGlq1TpY9tZv&#10;e1m0/WNru1nE3gZuD1takmZe124uaf1rW6xDW4UwBM4Y1F+HVs/R0dUz3bsY7D0MZTanumsl3nYx&#10;4M7X2XVzdG7zQlXs99wWeX33Jh1dOkcbxg/Vwn5d3f21MzqXaEaXzppYVKipnTtS30ObxgzWllH9&#10;tXVMH5dkbR7fD5AHo7yjdHTJRJ1by2duXaSbe9egutv06NJ+PS87qVdVZ/Xi+ik1XqJj4IMrgffk&#10;gnHaDnQbhpGk9SvUnJ55mtOjUItQ2ZndszSXuiXDemAPhmjr9LHat3Cq9s6eqH1zJ2vPvCnaNW+C&#10;tqCy6+hMa/guGwB5+/RhJJGoLqDbpea9WJ3dCydpx9zxmjuoh/pkpSneFx9r02TAa09XtGndDmD9&#10;Obd2hc3OL8kw63ZuvbwCOPd2ZY6kDfUNzSnV3PJ7JG1vsQtvNbMBOEmwJmMNJgHoZCA2cM0PT2fb&#10;NFTaYgbbZwHvbGCdy3aLWexvLxdZiAovxy+vAep1ta91+OZL1bH+CVvZWPtS96890o0rD1V285ku&#10;1LzQNbbVv/xDt198Ud2b76p/SyL37LMuPHitaw+agNeAbQbSlHcnyzuAbSdw7UZBdwH2TtYNbKuz&#10;bTusPWFqvB0rYctmO0yZDerNdAArt9J2C/tsJpnbALibKLdwPKvbRGdYQea5vvKJMroMpeeHAC8n&#10;DtX14QSa17UpMpthsHdzteLkt8a7medt/Y+2ivIL0LxRg3XSPZq+EJ+7WtcBtwKYru5cpgub5+n8&#10;+hk6s3YGlmGJTqyarw1TxmlW3x6a2LlQfRNj1DUqXCXhUSqJjFdxeIzygyOUTkKT7RugblGRmpCb&#10;oRUDu2vTuIF4XhSYOEDCdnLZFF3ZOE83dq/QvePb1HAWcMtP6U31Jb2vvaI3Ny/oKep7FythtuH4&#10;fFR0PN51SBdsQoHm9sqn7EhiRkcZaPPPvfCt3TWmY6GG5tm0WaZGdsjVyMI8TWR0mdK7VItH9tMm&#10;QN06cwQg48WnDtU2vO/WKSPcfRd7Zo/V/sUknMtmaN3kwRrdMVuFUVEKa0NS1spHv9Lh27QxeG3G&#10;xp7Atnsc7MadIJesmf/1Ro193SNCnP+QJI3afFRLAXLi7Reo6XtNJ2YA64yHnzULyzALyzDn0SfN&#10;RXXnsjzfrtaixnOAdx7rSxq+aBHrC1hffB+/i1gtBurleOgNgHwEC3HjwVc1vfxT72HtCcldeeVz&#10;napt0lGsxblbb1XNMe6/+qGHr77qxac/9eLLvwD6E/u90C/bzBqYHQC27SzvYnk3YO0Gxt2s7wZA&#10;A9hid3NpAG9/Ycr8B8B7QN5ioHIMU/LNqKwdb4vBauvEVpZ30Ytsny0or/PWJG2LT9+Ub3SWS9YC&#10;/WMdvO3MOrQncbCrawxtrU1x8Wy/AvB//IoC/6OdUsLCtQWFsmmui9uWq2LfOt04sJ7hf5WuAcz5&#10;jbMBd4qOLRmrzRMHaNnwvprZr5cG5OeoU3yMsoICSG78Fe3tpyAUKYSOEUzHsB87nCE2zctXBd7e&#10;6h0TwZDeVTtI1nZPGaRDc8bo7IoZKtu8RLX7V+vhqZ16eukIintBH25f08c75Xp/66peXj+p+6e2&#10;q3L7Ep1aPE5bx/akI3TSwr6FJGOFJGMkbUO6ah4J2piOuSqMCFcCn5nA90kNCHKRFR6hTP7O7Mhw&#10;dUmJ05hOOZrfv5SEjY40C987ZQh2AguBH989G/uwcLIOYqO2zh6qaXSQHikJimqP0v7KeWtFp7fp&#10;MtbbYSXsJnUvVNcuWtjN7M424IPb+9mb1iP4DSJUMnaBNmLzZqG4U1BOByuqORvI5mABDNR5gDwX&#10;MOdTv/D+Zy2gnI+NmIsaL0Z1l7Ft6cMvWv4AkPG9BvBCErml9e+wjO+0r+q5augID/icq1WNOoHy&#10;nr31WqfuvNHF229UXv1S18ruq+7+KzW9+00vPwL5+x+69eS1fnGq2mwJHKCUewF4H0DuwTLstqBu&#10;D2320jts2akv6ztp50B28QMlJoB0K8fZxrZtAL7tRTPodgxT8md/aOtjsyasszxn70W1sRvN29r1&#10;dntawk6cqS4KbP+WiSGutT0t29qPH8BH/wBeL3xvUWK8di+ZqUt422u71+rm4S2qOUx2v2eVKnYu&#10;0ZWtC3R+3QwdXTBauxli12ID+qSlKqG9lzKCgjQEq5CKL/Ru1UbebdrLj84RyPAaiAIFcvws/1B1&#10;DAxToa+P+iREat3ovjoyb4xOksxdXDdPlViTuqOb9ODMLlT2mF7d8MD79W6VPgFw0/XTaji1Qzd3&#10;LtXR+SO1eXQ3rRnWhUStWCuGl2rN6J6ai/r2TY5Shk97xbbzogN5y+c/2sivVVu+Tzv5t/NWEPYo&#10;2j9AmRGh6spoMaYwS1NLc5xibwDidXjxjSRxO/gb9ywYr32LxmvLrIGaTQfpnhytaB/O3X+0Vis6&#10;Zxs3u0DYW3R8zD4AsdkIqwNem09vB8CB/vYPGBmFSgdr7c2nWtiAVSBZmki2PwflnYca2lXReajo&#10;fIA2a+BR1/dahgovbgBQFHsZIK8E6KUAa8tWLgH8hQC9mOWld15rDh53z7m7qsRCHDt+Q6fP3tb1&#10;miZdKHukyhsvdO5ghXYt3a37t5/p+csvetT0WQ/fftO9V5/1i1NZ4NoFXHsNUGIfCrnH4AWwvZT7&#10;AXGvLQPyHtrtAkiPtfCosQHdospmLUy9DdJdHGuXHZt6O47rGNiM/dTtI441/a5xq3artd1wjr+1&#10;BM1uwvH1j3bLZh1MDWyazC5j/krSZhPqbf6PX9U7J0sn1y3Gy65T9dEtunNyu2qObFLtgTWq3rtC&#10;5TtQ3zUztH/GUM3tlq+ekUHK8/NVJ4AdnJenFVMmqx8Ae/3aSqE+gQrzCVIQQ6o/xw8H5C5RCeod&#10;GaeeEVEqDPDWjK55Ordiui6vnaPy7ctUe3AD4G7H6+5zHtcsw5f6Cv24f1OfgPhlxQk9QHktYTsy&#10;j6F9Qh+tH9lNq4Z3IwEbpJUjeqh/arRyADfL1195EbGKsFea/qMVHrUdSVY7tfm1NarZWn58x1i+&#10;e5q/n7rTacd0zNeoDunAX6KN4wZpw7h+2jxloHbOGaEdc0YC7xDNwkf3Tk1UnH+g2rF/Kzqpe6uk&#10;Ka09A2jKayVJmrtpB4ht2qw9vjfI/ndccLSCYrM0ftsxrW9EXUmU5pAoLQPKFY++aBXquhJYV7G+&#10;GpVdA8AW64B7JbbAIF6B4q5GVZeZVbB1trfEKiBeBdgb737SvquNOrC7TNuW7NOVfWWqOlGr87uu&#10;krtcUfnGM7q+7bwe1j5Rbf0T1dx7pjuo7sPXX4CXIX0PhnkPQO41EFHOPS8BjdJiL8DtN+CIfRam&#10;yi/+0O6XAOo8sbU1MAGf7XuwEXtos4dlq/t3JzDIv7nOcRSPc4IOcrLxq7qMnqn/o7XdbIO/Navg&#10;azMNhN1FRubrbAOK2Aqg/qM1w99/oErExB5d3Vtqao5t0e2T23T39E53keA2algDwFcNmsVjtXVi&#10;fy3pW6Kpxbma1bWzlpHkze/XU6snjtWyyRNVmpmhDPdqpVDFMVQn4KULw6I0MDFNg+ISNbVTJ03u&#10;XKA5vYp0ZMFE3UTl649t1d1TJGkX9pCkHdGbqjN6W31Rn+sq9PXedX2ovayXZcfUcJoEkRHgDN9j&#10;31QUcnQPbUUtd5P0jc5LVEab/1M53l4qDgtDVVOVGhgqv//zP+Tz66/ya9NGvq1bsdxKUd6+GlDU&#10;UcXxiYpt01YZ2J3+Gama2CkPG9JZ68f21cZJADyDY5u/njtKi4Z20ahOBcqKiFZ7lLd1yyViA9Re&#10;fcqIZrdGWvLmbATwtm0DwHTiAHuQMwBBCUlQh1EzteXBW21CTbcA6zYUdgequR8lPfb4m44/+aoj&#10;gLyfbfuo29/wGbv5Vevxwi4xA95VAL3CQKdcY8HyamzIqvr3Ws+xjtR/0Pmz97Rn6QGV773GqHlW&#10;FVvO6Mb2C6rdflGVu8+ruuyOrt/AUly7rau3Hqv+xUdT3u/aC7yeMGC/AyRAv6D+xQ8dAMSD+NQD&#10;KOmBF3+iwn+42GsAA6/NQhjEBqyDnDa2rSWc5XDKzHE55h46xGHanm36p46RsMUV9tQ/OGn2D0C8&#10;GKp8SBi8fELl42U3ooe7CxQ2nP3KkPor8LYG3EiG0sXDh+jmQQ+4d05uUcOFvXp4bpe7wmVzrrUH&#10;1uratkUkawt0acMC7MMUHZgzWTunjdH6cYNRqUnavWCGdsyfro2zJmvxuGGaOxSwhw7Q0qGDtXLI&#10;UK0cOlSrRw3VxolDtAcgrm1brLvHtuvxeXvfwy41Xjmgl9eO6jXK+7rqrD7gdT/Vleld7QXqj6iB&#10;znQD/31h2QQdQg23TeirXSRbO2eM0OjceJWGB6qUpLFnUoL6ZWWrT06B0kMjFO2L727XXqGAGklZ&#10;nJCoQQUd3A3pCYAcAdCJ7duqG3ZmSpc8rR7ZE+UdQCI3WNtR320zh2nl2F4aSdJWFJuADUHFyRfs&#10;XQ9mD+wRILu6Zo8B2T0NnvtFAoggeeN5/ezfCvA7+ATGKSiDDn+hRkcRmjMk7WeB9QIqeruJ5Onr&#10;/62X3/5v3X/zu24+/aIaBO3Ox/+py6/+0L7HX7QNeDdhK9Y8eAew77QOld4AvOvpAOuI1XVvtQHf&#10;exAlPl/dpMO7UdrDN/nNzqhq6ynd2nlJ19ef0tVtJ3Xt7A3V3aMTHbyoLaeuqqKhSb8YtHuAtCUM&#10;3N3Ny/uIA8B5ENgOAKjZh32sW7mfdVPTPWYJmusOAusBFNW8cYtHNkV3x26G19T3MCfh4tt/afvV&#10;e/KLzXE3ndtDlnZFzc8fHwq8lqzZ/w62iXR3ediSNqLtP9ooJSBQBxbNQWl3qR51e3hhtxqvHtCT&#10;y/sYxveqAbAazuzQfeCpObheVXtXo8TLdIkk68zaeTpuN9VQ2mM5e+aO1955E7R12kgtG9FbK0f3&#10;1yZ758OcKe4xoRNrFjB8reKztujh2R16cmk/wWcRT68e1svy43qFv32H5/1064o+3r6qdzXn1QS8&#10;j7Ey1buW6eLKKTq1aIz2zx6mvbOHay/J1jrUcsmg7prTt6vmDuilGYwGk/v01NR+fTWhZw+NKS3V&#10;oPx8DS+yp6I7aFgBcKcl42MTiSRl+nkrz7+dRucna9GAjlpLQrhl+iBto5PsnMvxJ/fThNJcdU1I&#10;UHDb9u7+BrNe7tZIew0qHtteCWX/kMU9jd0c9iotf/dPWQIVHZ+jwAQsyvLtOt/4RdWv/6X7n/+X&#10;7r77Q88//Uvvv/5Pffz+P/Xh23/pzed/6vW3/6HGL/9D5TB14OE77Uatt1NuRrm3AfBO1negujtI&#10;9HYA9U6swx6U9yBAn7j3ThduvlDdzVeqOliuMuCtBt5TC/fq4JJdunDyumrYf86WQ1px/KLO22zD&#10;/w7vblPHZtj2A94hetMBAD3I8gHshNUdwK9a7Ke+JaydxX7auP2bj7uX4+179pVjeI6/j7ZHsBZX&#10;P/wvrTpWJb/IbE6e/f8wErW2YU5t23kFkzjY+2QjUYggLIPZBrwu1qEdfrdjfJzOr1+muyd26uHF&#10;fXp67ZAnrhzUkyvAdYU6IGu8YFe6dtMOO3Fos6r3byShW0tCZ2+DXEOsZYgCrk2LdG7tAp1YOUen&#10;1y3Q2fWLdGrtIs+L+fatp4PspWMcIQ5zbMAlnl87BrjHUN3T2Ibz+ohV+Ay4H29d1tubBu9RNTIK&#10;3NqzAp88XRdWTdbxJWN0bKHFeB1dNEH7Z43VlvGDtGpkby0e3F3zBnTVzD6dNbtPqbu3YWrnDprc&#10;KVfTuxVoZq9izeqF/enSkYStWKMLMjS5Y6YW9i5ihOgCvFgS4N0xG3jnDMNCDOZ4JeqblqLw9sCL&#10;d7Z5cnuXmU05trG3TgKxt08A5zyAc23//spsBMsB/A5+IYqMSVd4QoE6j5kNvJ9VhsWsef2Hbr/9&#10;XfWvvuvJB7L/r3/qzY9/6c33/9TDd99V9fyTrr38pqNPPmv/w/cO4oMkfEcA7zj24iRxDJCPse0E&#10;cQoVPw7AZ6i/hFrfevxV149cp7Pv0q39Zbq487x2rdung4cvqopjrT15TXMOntIZm+fdb8CZqjoY&#10;LWHzeN99qOpB6k1xD6Kmhwi3DpwHgPAgMB5qCYPcoOaP24/18FgOoEWNnR2hIxzk2JakWWJ34Onv&#10;uvjuf2nm5hPyCUp1l4J9vSM5efYPr+0m9FB3Q46vb6jLkM3vOngZ+tr/n79qeEmxKnZt1P1Te9zF&#10;gSdXD+oZStcSL1BDU8TnV4/qGcA12iXbs/t0Hwjvndyte0BvTzzUndjjieO7Za92unVkp2qPAtwx&#10;ThzLt47ZTTb7UdgTHPckHeS4nuFxn5cfUVPlSb2qPOXiXfV5va+5ALyX9QV4P1Zf0JsKPv/cbtXt&#10;X62yjbN1dcMMXVg3VWdXTtbZFZN1cc1MnV89UyeXTtKh+aO1Y+pg7ExfrR3TW2tG9tK6Ub21dngP&#10;rSM2j+2nrRP6a92IXlo2sCuK3VXLh3TT+tG9tWfmSO2bO1q7ZzNazBujfYvG6uDS8do1bySdortG&#10;FKQq1sdHbX9tC7xADMA282A36tgL+dq191gHeyzInix2/9MN22A3rEfavwaLz1fH4VN19N5LLIMp&#10;5GudAaKLDW8A9YMevv+hxg8/9eLLP3Xn5VddefhGF2l36hFQAuYpoLwGA9eJKhiowH5ce/xBZcTN&#10;599UaZ3i8SdXfxnAb9Rz/DVHtXfKWpUdvKabFQ908PQVHb96U2UPXmk33nfyjsM6fhflteH+AMP9&#10;oeYwj+t8bvOyAW3LZh0O4XVNgfcD5kEAPkR5yJU/8LvfaPtdB14B/kvAtTra73NqbHDbsYCZ0jrG&#10;uTf/pXHLd8nL3/Nv9/0MXi/759D2L0ftsR/gpfe3ZWhzN+QQbYHXv3UbLRw1RNUHt+ne6T2o4QE9&#10;s+GbBOkVSvjK/GflOeKsi1cVp9kGfFeP6+llgLpyAqgNxJOAeAbQz6qp4pxesPzs6insx0k9pt2T&#10;i8dYP6mXFWcJjlFxyhPXTwDuCQ+4Vaf1+sYZva8FXnzu57or+nLnij4B8pvrfBY+/O6hdSRt83R1&#10;0yxd2zRbl9fP0qV103Vp7Uxd3jBHVzbO1cV1s3Rq+WQdWzxRRxbij0m6Ds4bpUOETc8dmj2SGKF9&#10;0/He04cCrFmP4Wwfo6Psc3QZ+y6f4olV9q8LpuogEG8c31uTu2Qryd9PbckV7NWn7qXUCIHd3GSv&#10;D/D2thv+bdbB85Sxr73DLChMQSRswXjeGJQ3uctArbt4QxeA83jDOx0F3uP3X+B9m1Tz9L0evvyk&#10;e02fdPvZZ7zoOwB+q8uP3+vCo/e6/OSjbjb9UM2Lb7TFegBrdeMn3Xn+VQ1v/tCDN7/pATbkPqJY&#10;U9OkkzvOa9uk1So/WKYLV+p0oeqBLt5pcFHW8ErH6ho1ccdB7a9tMHjN16KGQHrYVBZ1NEBd+czA&#10;/M0TAHeENqa0Bw1agDSAPZbC7ASKbKrcZPYCcN02YG+yRO8nSZp5Z9TXqfp3nXv3L41ctFnenCBf&#10;P5K1diHulsiAgBiGrRhOZhAnNbBZcT1X2P4DyxAfHKztC2eo5sg2PTi3D8BQQhTxVflJvTPvyRD+&#10;tuoSHrQlLpJMMYxfP4cantdroqnyAtAxvNeW692tMsC7RpJ1TW+rr7h4VWX7XGT4v6x3FhzDPK3r&#10;EHzG60qzCmf4nLNsB1yU92PtRX0FXFNfW34D4M8u7tX9o1iV7QtVtnm2KrbOVzkJ5DWAvbaJ2DzX&#10;rdt0Whll2ZaFurJpvi6z/fLGOUA+SxdQ6AtrpuvcqimotsU0nV01TeepN+gv0QEubGBY3zBLZ9fN&#10;1Kk10/DpALychHTmEC1FoQtjY9TuH8ALuH+/uckU156ocO/2RSTsvWcGsb/9NyJ7rVRgtFIzOiq+&#10;qJfm7Dmtc40fdfLxW51oeKvTDNuX7jep6tEb1T57q5vP3ujG03eqefZRd5u+uUu6Vc8+OBtRDfQ3&#10;Gt/pOu0r779S9aN3utOIalP/5O1PPQLu29XPdRTFvbT5lE7tPK17d9/o2p0mHSu/izI3qfxRk643&#10;vNa5By81c/9x7bp+W794IPQM+0estHVXB6Ao6RFAPML6EaA9BpxHrR3rh4kDpsAOaLMVf7LPnw7U&#10;gw5gg5U688y0s05i0O4mWzUFPk59j/GL1NY3xnM5GMtgc7sGrq8/J9suW3JSbWhr/asnW/4Vy5Cf&#10;lOT+a+W9c+Y9j+p52XFUExW8fgbAAOnmRX2ouawP1Zf0kfKTLdcAsV26rTYQWb55RR+A9cPt60SF&#10;PgDwx9vlLFtp6xV6T/mxtkKfqq/pM0B/vMn+dIL3APzeZhaqzrn1D3zmRwD+UntJ3+9c1bfbtEV5&#10;X1cc0/Pze/TgyCaXtFXtWKgbO5dSLtX1LYtUAazlwFxJ/c1dS1SDN67Zu0o1+9boJglmNcvVe1bq&#10;xq7lqmK/yh2LdH07+23zROWOJS7s8rOF3TN8ZfN8B/GpddN0ytR3/kjUt7+6pSSrPfC2sdELeO0e&#10;h9acT3shn3vxCHbB19emyyyR83UWIgCA/bFtGRlFSivqrWELNujIrSd43zc6++i1rj0BwOdfgO83&#10;vO433X/3FdvwSXXA+/zD7yR0/1TD+z9UB5w3X6C2z9+rhn2qH75WNQp6i2Pce/ZeDS8+6WZVgw6u&#10;PaRDi3fqA7bh6eN3egQzN7EeR6ru61TdE9158031qHcl0K87c1kHK27plyMo5jHU8SgwtZT2jzGO&#10;2TpxtHn5OJ63Zd3V0db2PQy4LWEQ2yspDwG8wW1gO2U3oK1jsG6J3u5Hn7Wjrkn5g6bIKyABtY0F&#10;Xs/crl1b9w2McvCaHzOPZu+bdXeV/X/+oZ65OSrbh2U4e5AEjWG9/DRD+Fm9ASKD1KD9VEviRHwB&#10;RouPNoV1+xpRpk+A+hlQP92p0Je6Khef667/LSpdfKq38jrHom3NVX1w8ALsDeJmS1hnOce287S7&#10;xGdd0VeDl7o3FXy3yySQ9jrVvSuBdhEgLgXUZUC3GDW29z4s1s3dy3Rr3yrVHVynu4c36e6Rzbp7&#10;bKu7Z+I+Zf3RTao7sl51h9frzsG1LmppX8Mxa/evYnk1y8BuoO9erjKOe2HjTHzjNJ3EW++eNUr9&#10;sjPk/X+0VrtfgZPzaN63dWv791jtGfH8sGl4XXfvr1kK8goEwwC2ueC01HwVdxmgwZMXasf5GzpZ&#10;+0hnax+rqvG9nn38U09f/1CDu/L1RQ8At/7JGz16/RlLgJqSqNcCXDnQVjx561T5Nmpc9+yd6ukE&#10;NQ9fqLYBL32qXEfWHVLZXgTnySf99uN/6dWHf+oWNuT03WfadLFKlwC+AYvx5N3vulz3SFduPdQv&#10;J/CzJ1DN482lW29Z/tu6bT+GYrYsu3VsxjHaHEVhPQH81Dmlbo5DKLCbicAuGPym7PsefdKBB2+V&#10;0WeM87w+vuZzw+WL8vr6hSsgOJoywt1RZvc02AlvmWkY062Lqg/v0sPzh/Xi2hk8rQ3dFxy0Bu/H&#10;GjwnqvoFQL8aoIRB+9nBet2tf6tvBvUO6w5WK5sDaL+wvWX9061yjmnwXtRHU3bgfQecFm9vntXb&#10;GygxCZrrOC4uOqDfmj8mYWw8s0f3Dm0AWlPdJaivKeZC1BIl3tUM7/61umuXmo9v1cOTO9RwZpce&#10;ndntwqb8GuxK3ultenSS7Se26J7dgkncNagPEQc3uPI2x7Gri2Xb5usiSeJZ7MahhRM1ulOhghi9&#10;vH4lQTPbgPL+Su7Qxv7HBfDao/EWprpWZ08W28uqvRCQnKxi9e49XJOmL9WVyoe6c/e1LpfV6ybJ&#10;kw35d5+8121sxD1gvoelqLn3VDcfPlMFfvjagze6yjab1rqC0poC1738jL/9rAcAf+3OY1Xee6ay&#10;8jpVX7qjC/suqvLSLb1FzT98/hed4puqn33Svoo67btaq5OXa1TGctPH3/Xi7Q/9chqgTgHYSZTx&#10;JKp4EnU88+pPnUZpT7HNU+fZdrrJ2nrqThDH2ec4sLbA7AHarqAZuD90tMn8Mr6ZdVs+zv5mPc68&#10;QrUb3iux6xC18Y11l4N9UV57U7cpcCBey24O8fO1R9793aS6wevLsDdjYH/dIFl7dPEIcOA78a9m&#10;Bd7jTT/Y8A5on1HXFni/AaAnKvW9vkrf7lTpK8sO2hag//+EKfVH7MYHu3eBeA/ABq2DF3AtDFg3&#10;x1trn+8prd3rspMkbaivXf07sFZV25aoajvwAu71bQsAerGqgdfU9P6xzXp0aruenN2lJ+d3q/HC&#10;HjViO55SPj2/S0/P7XJTb09OA/KpbWoA5AfHNztPff8IMNtjSAfWAfAap/DmoS+RHB5fMk1Te3VT&#10;SJt2ao/y2rl08LYC3jYeUC1sdLO3Sbo6IA7wtceIgpUQnaJupf00Yyqjxvlale2/pJsXb+nl+9/V&#10;AEC1DPE37jXpDn72nr134WqNTl+6roOXq3TqTiNJ2xudwadeRnmr8MG1wFiPAt/DC9eyrY6E7yUq&#10;XUmHOLDjpM6ertCde8/1iroXTd/1GP9cjXLvP1WmZUs2acOyzXpAB/n0+XeUF8hOANepV8D5GjiB&#10;7PQrD9AuWD+Bh7XtJylPAONJ2p90MP5wANul3hMOYuwE68cMXDzLkZffdZg2R9jPgD7OPqcA9yKd&#10;4yTDQ86AcWqPbQgKScJzRTJU4XkBOSjIXiYdRsKAH7Y539YMda19FYQ/WzhquHt7eQPK+/Lyab29&#10;fgGASK5IsBy8qK4prwHsgRdo797QD8LK73duUkfU3wDi67T57/EFr9sSn1FdswwfzUcbvFXAi899&#10;c+OMJ2EDXEvY3qG8n7Em9pktn/2BzvT2+lm9vHJMz87vA7LNurljuSo243W3zHPJW6UB3AyvgfjE&#10;bvK5sFtPL+7R88v7XLy4vFcvLu4mduGhd+rp2e1qPLtNj0+bCm9Sw/FNemgAo+53D6DA+9bhsZdz&#10;7MW6un6uTq+YpZn9eiq4td0n4Ul+7VJx6zae2QfPv7+yWyJt2swecvV2b570vOssSKmJ6RoxfKKm&#10;jp+vit3ndGUlf0vZfd19TjKGBbhBEld+65mO7L+g21frVH/9nm5U1uvwpUqtOnpe28pu69jdF7oI&#10;gJcfvVUlcfvJazW+/qYX73/T8zff9QaP/PjpBzWi4o+A+XZDk+rvv1QjkDcC/CvsyfGT1zR28ASt&#10;mrFMpw9jE99+1S8G5GnAPEV5BnjPsGxx2uoB7gzAnTG4AdLannxlpQFvEGMjAPy4gUmcaAb9hEFN&#10;HLPlVwb3d9r+oHNwXNpdevVPHbrzUpk9hssnKF5+gbEorf03S+wDZUhIggLdf2u0O8vC8Gic3DZ+&#10;CiJWjh+v2iM79ejcQZS3GV5TX+IjwHw25cXvfgair6jvdwD9AcA/6gC3vpr1m6783+H1wGrQYidu&#10;XacTmF0AQjqEedt32IW3wPu2krLSFN9KfDZe2D7rG8f4ftc6BT7akj2Swvc2q3EN9SW5fHRiJ953&#10;rco3LdDVjbNUtnmOU+BqfGod8DZgB56irC8uAOulfWq6csATl/erifWXAP0CeJ+fM4BNhbejvpv1&#10;8PhGD7z2KBLKe2f/OtXigW/sWKZyOsqlDQs1Z1A/lBcva57X2Qb8LvbAVNb97wqU13NPryfs+TZ7&#10;15kvliItKUtTZyzUkIHjdOPARdXsvqAHlU90+9F7Nz9b9vCDqu+905Wztbq265xqDlxS7YUa1VQ/&#10;0pkbd7XpQoXWXajUzqq7OlH/TJXA+aDps95++kMfiQ+fftf7L5748PUPff7xT338/p9AizfGUjym&#10;k7z8wGh+8orGD5+kBZPm6uTh07qPNfnlHMCeNWBRyvMo7gULIDwPZFZeYPs5BzDwOci/6xQm/DQK&#10;exqbYLbDQW2A087anAbYU8Dbsm6wWzh4qbv69r90oOaZkgv7yD84UYFBCYBrL9KLBNpYBQN0cIC9&#10;nyxC3lgHe1TF3i/gh2qsmjBJtw7jBc/u1wsStlflZ/S6HAWsOKePVYAEbA5g4mttGdk/AAPTD+yC&#10;qa7FDwB2MN+5wXYshSktKvsVeD/bDEONBfBWlwHuVdQVZUdl3wDrm+tAa3eRmdeuxC5U8zmA+/N+&#10;jX5ruKMfD2oAGEuC+r5nNGiyl1if2QtkWIf9G1Dehbq4drourZvmrEPN7hW6i2o+OrFNz4Dy5QXA&#10;vXRQry4f0usrh/XayssH9OoiEGMnXmAfnqHQjViMx3bJGnAfYBnuHVzvgZe4RRJXvWuFm4WwG/EX&#10;DB+iYCyXdytfd2dZa/xua0vaSIY9/5TQ82S2WYq2rTjPqG6wf6gCsGzpCZmaPHmuRg8eD5gXUfcr&#10;enChTg8B1q6GVdx/j8f9qMcPPujmnku6sfEYSeRFVR0r042rd3T9zhOdvvVYW67c1Ooz13T89iPd&#10;ff1Vb/CtXz79qc9f/wm0Bu7v+vT9T0/5DbC//qnnrz6jzF+wKN/18Okb7dyxX/NnLtCurXt08OAx&#10;/XLeAG0G9iLlRXzp38OAdnATZw10ID6HdTj7nHhmAHvU+SxtnUo3hym1qWwLvKa+tnzuze+q+PR/&#10;aff1R0rM7aWQ4BQFBQKwH4lb20gF+cUpLCRRIabIKHEANsKepmgFuL4MewtHjVH1oV16cHq/nl08&#10;oVfXTutNGd6znKwfFf4EwJ9uoMDEF9Tva/U1fQfM77dRX8D9eadGP+sIwP1pMN/GB6O0X1DZL7S1&#10;+ASwn9j3440r+lB5GQW95CzAW5srpqO8KeczHbyWKNJZ7pTrz8f1+ufTe/r5oNYp+hfgtX2eXT6i&#10;htN7sA3bVbt7ja5tmKdzq6fo3KrJqO9c1e5ZiV/dBLzbUdU9arp4AJU9BLxHgPeoA/jVZWC+eFBN&#10;psoGLx76yUl8P1bjIeA+OEjydoDEbd9ap7y3Kat3rVQFHvvqthVaOGKIAlq1l5fdlIOymm1oZbdc&#10;2hW31p7H4t1jVgiEPYhpz7iF+IYo1CtEKZGpmjlhtqb0H6uTc9apce9FPTpWpTtX7+ohiffNOhKx&#10;e2/1GIBvHShT3eZTurXlhC6t2q8D8zbp5K5TulZ5z81OnKh77JnmunZTD56+1dev/wm8/wJUAP7y&#10;pysN2g9fSdhY99T9qXco8usvf+hW3SNt2bRLO7bv1ao1G/XLWVTzwps/UNg/ZCAbrOeBzK0bsGx3&#10;0DYrtLU5B7BnDWDiHICeo4219Sh0s9VAfc8SZwDX1QHzGTsWdZXAu/p4pULjilDYRJQ2QQGB8Xhe&#10;lNfPlDdBYeEpzv8G+EUxjAU7z+vzj/Ya36OXKvZvc5d0PfCivMS7coZw4mMF/vP6RX0GuK/A9xUQ&#10;TYG/A+j32yju7Wr9BsC/3anWz9t44VtELQCjtF9Q0c8GLYr6no5g8ZZjvrJ55LITeg2w1lHelJ1G&#10;7c/olQFdZVNlV7AMtfp+v1Zf7pAMot4fSSJfXTtOorVfD47u0B17OfXW5c6HmvKeXz0Z9Z3hFPL+&#10;kS3AuwPl3YvqAuulowDriTdXAfgydRcOo7x4YOzC0xNb1Xh8qx4dAV7AfYjXvY+q1+1b76xJ9a5V&#10;urkTeLcv07XtKzUL2+D/a7u/pspsjtfg9dgH4HVe1xTYLlTYHX4or1+oQrFsSeFJmjlmumb1Hq1D&#10;Y+apcjHnHvVtrH6qu3dfqay8QeVVT9Rw773uHqnSrbXHdWvjCZWvPqTjczfp6OrdOnv8iq7V2hWy&#10;Jl1peIHvfaGGp+/0/uMfekvi95by/ed/uvL1+x96/eGrmvC0TW9MoX/qLRA/fvNNtx41aef+Ezpz&#10;+bq2HzDlNdU1UIHTgYmHPW9J1Zt/utLWz9HmNOUZoDVALS6w7axtIy5gHc67sHVsBtvOo8Rnaff/&#10;o+wt4+O62ixff7n3zkzPC/1SyHHs2HGYkzfMzByHbccxxczMkixZzMwqqUrMzMxk2ZIlWbbMlJd6&#10;unvup3XX2qeOrKR77m/mw/Pbp06BSqf+Z+31PHvvcxIIbnIbH9vPEWBn/ylsi3DiNsJ76033Y87s&#10;hzHrtgdxg+4nTBsxa/b9mHvHo5jNRE43/LhNS1M0GvTff48PnnoGqYf3oyCUP2JKFLtlduEEqpvK&#10;25PBzJ/w9hJeAdifk0Z4LfUdIlDHaBGktFJcxXHBK+Xlc0Zx+Xq9t5ufoROiLT3WSrjYjbcQpC5a&#10;k07+HVt92+hn2zNi0eFMpApToXNpMXjC9LHt5PubkkMIpR8qgjxR4L0HWQcJ0/4NcOy3holT9qyk&#10;L91IeA+hLobJWgKVN1WqG2nA7SDEHYRZ0ZZE5eWJ0EzVFbz1kQSeil1Jxa0M2o8Kgeu/F0VU93zd&#10;J+7wNmTrMlPeO/D1qy+bFRq/+7WU9o+E1oJXock5Ggiy4NVF96xl8bfcoBsN3ob5s+ZjwXufEd5v&#10;kbjBA9kHw9BFy9dRN4j6ugEUF7UhKbEYBelVtD85KD2cjBKfZJT7OVAU4ICTFiI11oUEJm5p5fTK&#10;rfSwQxPoPjaB9p5htHcfRxujg9HFx129w2ju6EdVQwdqW3pMWayC/jc+vwzJxVU4GBKDiLRs+MWl&#10;YoYsQwrhTWWoTSZ0gk0VAbUKASp7kNgicAUngRWcfBwvKLXN1gS3BW4Sn9NjPa/XpghgBd+bMTCB&#10;7bGZuP3Bl2kbHsX8+U9TaR+lTbiD7QOYSWjvuPPPuHP+Y0zkbjf3UNA1t26kYjx95z0I3roehWFH&#10;UJcYwR9bADGBokJKfQWerZrywIOEydgH2gIpsHytALbsAlsqsp6TTRD43QSxk4lgu+ZBUO0aEgLR&#10;mES/Se/aRWi7NMTsJNiaI5ESgZaUSHbzkQQ9xnjvNg2aZERzH+1CjB99qAfB3U1wt8C5dyNSd68l&#10;vGvhPLSe7RqkH1iLspB9qInyQUMcLQHVtS01nPaBasvPaFebTCvB79EaF4DmmCNGdesiPFBDyyB4&#10;KwL3oUzg+u5Bge9uo7quw1uRTVVPo23QxVl+999+w95L8DJhY6JmZpaZWWYWvNbgBX3xn26h551l&#10;Lgl1242zMf/2u/HMs69iw8rtqHBUIN6HtiCjFJ0UqDb+rhXlXXA6tGS9ABl7ogy8uR7RyKJ9KAjL&#10;REZQGkozq1BY3Yas+nZU9o2gmglYTnULHJnFKCtrQGtbHxqbutDdPYQBqqwgbmBS19h1DO1DJ83w&#10;c6AjGxE5RTgUEY/tviE4EB6HGba3TeWX0SRiA7DU2B16Tm0iky0lcYns/tUaPyxlJYyyCHHcr20l&#10;gCbRI7QC1Vb0JKPa1vsyek/hEA/Avc+8g5mzH8Wd972AW2c/iJm0CbNvo4Wg373zrj/jz4+9jPlz&#10;CTNVQJco+sOvfoe7b5qF/cuXIJ9JW3VcKOFhd07F7SJ4Xc4kBlWQgNnwyv9arSCmhWASJougOKrI&#10;o+JKNfUeQtlNCAVNM2FpSvBzAxVsqgayCgZcgt2YEIwqJmFVkcz62eUrKatLDGYEoJ7etZaQlQbT&#10;KvjoInuqua6h112J+B3LkLp3NeHVHId1SN2zCnne25l4sSchnLIOLTpZ6HFbk4PQKpj5mW3xfgbc&#10;xihv1Ed4oSbUA1X8fIFbHrAHJYS28AgTNV1ylfDm0DI4qb6Ruzfg8blz8dv/+mtjF4xtIMRmeqQZ&#10;ufyjBS8hNsqrygOtw0033IrbZ84z8D79ytvYsN8bpVUd8PeLhZO/XQNzniYKVB2TturyHuTHFCB4&#10;6QG4doSj4Egyspi8pQalInh/KEI8IpGQnEf1rERyZTPiiuuQWFQNT99IbNu0H7ERyahgYpeWmoPi&#10;0no0tg6goWsIpc09KFJJrqELWUzY0qqb4U/LsHTnAWwPjsCMVHblaVRE07YSYKkwk6pkAqlIJYAp&#10;bFMIb7LApYfV41TBLYD5fELbMSrsEG3FEAE9bl6XwtD7E9vZdlifo+f0PkfHOAIK6vHwKx+bq6Df&#10;fteTuJ1Ke9PNd+C22+5h3Ec1fgxPPfEq7rvrEcybeQdm3zQHN/HAz/3jzVj16UdI9abiRDNpS6XK&#10;USk7CXBPOu3DNHh7aR0Ebi/9bz9jgJAOMobYrQ8R2qNsB7PS0J+ZQr/ME0DdNdW2mWDWx/qayeT1&#10;Wh1MkNvTo9FCG9FCVW1iN67qQRnhKWGXXaxuO/wwyiPoBxkVaulBcwllxkHahH1rzdq35F0/mpXH&#10;KXvWUXU38rmNZl/Gvo2oCKYViA4gwISU8AvaZtqIFkLbGu+L5lh64ujDaBC4YV70up60CweN4pbQ&#10;4xYTWtmFPB+2hFdeOptA+25Yjju1CJOWS7CqVGbdgFu1c8LL+N0fZBd0n4qbzawy3UFIAxS6R/H8&#10;effh6bc+wMbDQcit70FMZhnis6uQScUtaRxCLpM1/3AXIoIcSPFLRUEUIfVJQmZqGerrh5CWXAxf&#10;jwgkJecjo6QJcYX18HUUMPJwJDwFWzcewK6NBxHiHYWdmw9h85aD2OHhjwNhcQh2FSC1qhmu+i5k&#10;C+LWfngmZmDBxm1Y7xtIeAmTCapjmloppxtWOxIJX0KHEq9jBt5U7ZeaumFWJApcPq9IocIKYPt1&#10;aYRcqi5FdnDbwRMkqrYbT7z9JW69/SHc/cBzmHvPE4T3TqtMxoRtHvc/SeV9+O4ncAf3zbl5Lm79&#10;w0zM/M2f8P4zzyBqr65U44+6pHBm9Jb37dKIm1SY9sG2Dt1ZshJM5IwPJsjuti+LQDP6XLIK8bQK&#10;MVS7UIITSLXl58b4GHDr1U3zsdS3KTmUgPmh1HcfkjYshd+X78FnwbtI2rgcxX77qLSHUEKbUBiw&#10;H3nM9rO9t8K1bwMCF36Kra8+g0Mfv46IH79F0i4qLi1E+v5NiNm0xCzsLPbfT+ugETT9PR+CS4h5&#10;AjUR2kaNvNEq1DNBk8+tDjlkqS7/Tpn/PqO6RYKW8OqEyZHnZXKY5b0XOxZ9hxv/6Xf4/W8EqgDW&#10;fAYbXkuJtXpYYZbB8xj/kb2chopvvXEOe8BH8eGilfCKc8JZ34fA3CpEE8LEig64milYFe3wpxJn&#10;1fWhqGEQpfTBqdm1yKjUcPAQCusHEBmdDY8D4cguajZTITV10lnZhkR+VlB4Klat3IbvvliBH3/Y&#10;hB17fLBi1wG8/N0SbAmLQXhRFVI0o4zwuqjE+xIc+G7vISzetR8zHJ1SWwE8YmCbDm6SVFPqKXg7&#10;GVRYwSlopaxJbpj1OJmtQuDa8CazTaN9cFDZpe6yDA4+zugeR2xTP978bjVmMTF77Ok3cd+jL2I2&#10;/e6sW+7C3NsfxNx5D+KxR57Hc39+HQ/c+Rjmz76HycOdmPP7W/HCvQ/AZ80KFIZ4ozI2yADcSnjb&#10;CK+xEG7vK2h/Fm6Q7QSv1w1uB/1rW2okWphgNVD56gRsvL9RXIUsQFnoQZQH7YNr24/Y88pTWHb3&#10;bCy/cxZWP3gH9rz5LGLXLEbh4d0GwmzdFd6HHpeqG7jkCyx7/AF8fvut+ObuOVj13MM4svgzJG5f&#10;heStq+D3/ceIXPcNcuhRqyI8zbo3KX4DoW2mHWmIUkmMyRmTuurQA6gKUYImq7AXpUzOSuhzBa6B&#10;l8lZthf/ri5t5cHvcHgfFr/1Nn7/X//ZXGnon39LiA24f5xSXnOfCk0/1aLM3+tKOowbbjHLg3ST&#10;7fvvewIL12yj5ywwI2Q+uZVIaexDLKFNbOhHcvMAUlr64WgZRCojvfUo0pu5zf2p/I2zyUhOaRf2&#10;7gxCRFQm6jpH0ESm6slKDV/bQMaCYxxYs3EfNu/wgmdwDLxT0rGayvrFzn3YGBYLn8w8OBs6jQKn&#10;1LbCKzUNaw8dJLyE1iF4BZobPAOuoBSQApV/LJl/VDDaYKa4FVbPJbVoW+Ba8BpwzfNUXz5Oc/+N&#10;dLaKjJ5xvu8YvtiwDzfOfRgP/vkVPPTnVzH/7j9jzuz7MY/gzrnjATz0yDN4/uk38Mh9T+Gu2ffi&#10;fvrfu266A0/Nuxu7F32DdK/dVF9fVMYFoyGJiVNaLLt3AZxIgJl4ueu//2FbCV5GHJU6Fh1SbWb1&#10;zUlhBlSjfPSvLUyaWmkVNE+4OS2UPnIHUrctQ9j3n2D/W8/i4BvPwvudl+H9/kvweP8F7H3rOYQt&#10;WoCsPRvgPLAecRu/x96PX8H6F5/A5lefx463XsWW157HVr5v7wcvw/fbD+H1xTs48OmrCF+1gKCv&#10;RZHfLlRTXWtUBjNKy8RM5TBTyxW0e1Huv4fKz/+b1qCYUei9EwWHrTZP8PIkcHpsRo4uKnhoF956&#10;/M/41f/zK/xGa9g0JPx7+VxdadNaTWHd3uoWKq5UVwsx6XdpHXRjbd0t8+47H8U3q7Yipqge8dUd&#10;OMAkK4HwRld3IVLzeut7kUgldfD3TqXSJlNZUwhvctMg0rjtYKvFmVExOUiIyUZH1wn0D55CR/co&#10;GjuOMSkbRhE/LzGvCjFZZfBLzoSvKxeHHJlY7huMhR7eWObjB39XHtKqGhHqdCG5yAlXSRpmpLMr&#10;t8PJ7lxdeppbjacUmQBKlQ2Ixr/yi1KFtS0Ik9uGTJtKa6HWhHs7ja2Dr0sn5OmEOYOtq3sMGdy3&#10;xisct93/DB556i08/OSbeOjxl3Hf/U8R3odxx/xHMHfO/bQOr+Cxh57HfCZyD9/xMB6a8wAenHk7&#10;NnzxMSJ2rEFOoAcqqL61CWGm7msDLFhV7rLBlSKr7dRzDlUT6G8FqDxuUiiaEqm69JeaGNOSFoaO&#10;zDh05CSjMzfFLLCsivJB9LrvcOiTV3D48zfg9Snjozdx+FPGx69i76tPY9/LTyP48/cQ+NV72PXG&#10;U1j/zIPY9MIT2Epot7/1MuNFrKPyrn76Pqx7/iHsee8FHPnmXUSu/RJp+1cil2qtkbLKCKqsJuoQ&#10;2mpVEwRtwG5ahF0oo7ct8aZNIKj5PtupttsJ7w4TuYc1p2Er7co2PrcLMTs24s/z5uNXTNZMWex3&#10;tA2E97eCl0maXWkwt3dl6EIkglfqe8tNt+G2m27HbIrG0p0ehFBrz9qwg141pq6b0UN4tRatGwlN&#10;R9nDko0W/uaENbW5n+ASaEYawc5mPuQsbIIjKgvtZZ0YGTiNYwMCeBjN3SOo7BpFCXv2/LajyGjo&#10;RkB2MbZHJWJHQhrWhUdjscdhrPYJwJ7wCKzbvw2F1Wk4OlwkeIcNUBmEM4OJmmkZUyopmJXQGV+s&#10;UNJ1nGrKIJjaNkGYHWwFqrWfMPNxuvuzMvj+DHeb1TWGHP6tQzGZmP3AC7j/8VdpHd7Bn599B/fc&#10;9wwtw2OYQ0jn0UY88ciLePrRl3AfVfcBxsNz6ZHpxRa//TYCN61Chg+7Td3ALz6EmT79b7IUOIYA&#10;E1AlcrQF7VRYRQcfd/C5jjSrlKVsvpmZfCOhbWSWbzJ9+t4Oqm2n5i5ock2egxCn8iRIQFN8ELIP&#10;bIZz11okb2bitflHqvEaJNLzJujCeAveh8/7r+IgbcTu157C3jefx87XX8DmV57Dplefw9bXqcBv&#10;PIfdbz/Pk+ANqu8HCFn+GWK3fGfmOxT4bjdDvFo6VBm6f8oilPnvptoyKSOsRQS0kKDmH95mZqjl&#10;Ht6CPG7neW1DNu1CNts8wUw7cXDxl7iNVuHX//TP+LUm9Ls9rqnp0tP+TnMZqLwapDBX0WHCplKZ&#10;Vlbc+qdZmHPDXNxOwdjoF4l4JWuNvdinOQp1vYim4kbW9iCwrBXRBDSZgKa2EGJjH/otgFukyIMG&#10;4jy+JiE4HSkHY3C0shctRS1ob+hDQXkrUuihEyqa4WzqRRaTsqS6DvjllMDLmQdPh4sgx2FtUBDW&#10;H/HEEVqp1u4cHD2ahRlOwiZ4nYTMQTAV2nYJZO1nopXePkYgGWqlwlJdN7CCVLDqsYHXhKwC9/Gz&#10;DLhuZRe46TwBsnimZfNMC6TRf/Ltr/AAbcNrby3AU8+/j9vnPoL77n2GWe7DuOtOKu09T+JJKu/9&#10;tBJ3zbobj8x/FA9Shd9/8jl4rVqO2D0bkeV/wCyk1B3aGwhwc0qUAVhJnAWuJoZrHyOF3pbgGqWN&#10;8zXJUYNJkqi4iSqJRRl4zcSbHC3/caArN40wcztbPjrB1HzrE0PRSK/dmBjJvxnJrj6QAO1mIrcM&#10;IUzQvD57G55UZa/P38HBT9/GAT4+8AlVmqrsv+gTQvslIlZ/h5iNi5C6ZzkyPdajgNakmApbGrQH&#10;ZQpt00rIIhQZhd2KAq+tyGcI2mytqPDchCxdnZ1eN8uD+5io5XvtQu6R3Vj7/pv443+jZfjV7/Eb&#10;DVAw2ZXHtUbSCK2u20BQp5TXDa8qDbdTIG4nvA8/+Sq2R6cinECFUxW9SxuZnB9DDP1uFCOksh0x&#10;BDWJoBpYCW+K/K4NLtVU27m0Ffk5DUjaF83/MQNO32Sk0wMnpBYhMqcSCdWtyGwdQGZLH5wE2NV+&#10;FJkdg4ivrMO76zbgw22b4ZEcjZjMKLR0ujA44MIMl0BlCFijwG6QM+lNBLbTqK8qBARPdsIGk5HO&#10;5x2EMI0hxbXsgeDX+9zbOhkYGQwX97n4efp7ObQOAZkVeGfROjz01Kt4461P8TSV9667Hse9dz+B&#10;+bc/hLvmPYQ76YmfpPLeQ3hvv3k+k7Z78NC8+/HcPQ9g69dfIGzrWjiYKBWF+aCK3reOADdSfZtT&#10;o9n9MxwxDLZMyDSo0JgcSn8cQnsQZKYg1sZpDq3KYf5GddvSI+hzo8zCzU7C2kmAZR+0pq0zN5WP&#10;U9GRxceMNiaGHVkOvtbBvxuJigh/lAYeRoH3fmTs3YT4jUsNoIErvkTIj18zvkLIqq8QsWEh1XYJ&#10;EnYsR/KulWbELctrE23DVhT67UBRAFWWUeRPaKnGBd5beWJspqJSafk6XTY1S2vfPBieG81knyzB&#10;S+XNknXwVIluC5a8/Bz++N9/7VZdLQFi/LPquVRZ+lvrxtpq7euXSXXpeWkb5t5M1eXxfv71j+CV&#10;los4Zvp+uslfcR0T9KOIJ6DRVOIoJlExzb1UXnpcgiuABWuq+7FgdtADZ1KVi+l9M+OL4ApwwBWZ&#10;idDARJQ1CmyC2jYIF9/jIrhO/q1Mbme29iGyrBKf7d6FF39cguXsZYNTg5BXEorOzngL3kyqrJTW&#10;ApWwdbqji2GAVhmNMApyN3xqFcbL6jHDwC9IacSd+hyqsovqnDk92L1kMvlz8UQILmjAgvV7ce9j&#10;L+CVl9/H669+hocfoo1ggjZvzoO4gzGf8D70wDPcvh9zbrnT3PRDdzfXPYd/eOsNBG9eg/h9W+Dy&#10;2YcS3XkyTv43FPXJESYaCHJTahQaCW4T4dQy+LrEINSpihB/hK/1YVB5k2gbUkKYnIWhJV2rNJis&#10;aThYM8nykmkfaB2owt156ejJT0d3voMwM3LSCXAaGqn0dfy7NTFKHvn3+Hd1J8w8/70mgUrZsxaJ&#10;u35E7I6liNNCyl0Ed/dKpO1dTdDWm2HibMKp9W75flRYP7ZHaAkYuVo2RGCzvQTsOhOuQ+vMKJ2L&#10;8DoJsZPvd1F5dR21LMKbtHstPn38YfzhN7/Fr2kdfmMsgybfuBM12gYbXts2/EHXSqMi30zLcPtN&#10;c/EgE+j3Pv4OPsnZ7GUHEFTeBP+KRiZsvYhjFx/d2M2WdqJZvreXPlewUmkJnoGZkcF9TiZyGUzi&#10;M5kb5dEjZ7qqkZNbh8jkQhSTiWzaDGdzHzIIfQaVN4Ofl0VOHA1dOJCSih/DAvDxvs34Zv86eEQe&#10;QkLGIZRXHsYMgZRJ5TRtFyF0g+tiFuiioXaZfYTS7Jcqs50WGQRUwBvojfISXEYmVdel5/iFXXrO&#10;vZ3BbiSLr3NRyePpmdZ6R+CBp17Dc8++jZde/Aj33vs87r7rSdw1/3HMuY0A3/4IHriXj+98BHNm&#10;3YXZM+8wo2133TwbHzz1NDxX/oCY3ZvopbYhN/AQSiOOoDou0IDUoK6dAMsHq1U3X0/VFbz1GhGj&#10;Vagx8PqYUbGGJIJHH9ygC5k4CLCT1iNTE8+TCK7gpfrmK+iFC2gn8jIIcDraqdCNtCc6QRqYBGrJ&#10;fCMtSx3VvjI+0NyLTUO1To9NSD2o6wavRiojZR/bA2uQxn2Og2vMimJNk8w5IhXebK17O7wRuZ7r&#10;kU1gFZl8rUvQMpy6LjEtg27qku65BRlUXgctRTo9cPS21Xjjvvvwx1/9s5kCKb/7B/pdM0jhhtdK&#10;1qwkTQMTshC64PStt8wzQvHGqx/j2x824nBCloEzpKYVobWt9L5diG0SuN1U4B5ud/H5HqO4aVRQ&#10;ga42QyEgCXG6+3Euf39XVSfy6HedtV1wNfUZu+AUwIK9TWW3XiNy6fzcDSGB2E5B2sPfZ3PgdgQm&#10;HEBVXTSamsIEr8BVN0+VJLAGXD12Q2yFnrO2M6iq6R3MHrlv6nE7oZTaul8vWLOowAJYz5l97s92&#10;8nXmOaPew9gaFI+n3/0cDz7+kvG89z34EuYS2Lvv+jPmznkI82Y/RIAfwvw7HiK8d2LWzHkmE9Yd&#10;3x+fMx/rPv0E4dvXI57eN4P2oSDI09w+1QAcH2z50iSBa0UdvW59ciCtgj8tg17nQ4AF/BFUxVC5&#10;Y2Q/rOuRNaTpIib0yK5YtGXRImgJfU4CYdUaNq1EpurSRrTTDzczGWxO0Sgck0FXvIG3kfDW8mQp&#10;CaeVoH/NYfefrgniVE0tcddtAZIIb+L+VUjcuxLJe1cQ4tUE0lppkSmQCW+OwD20hrGW8BLcg1Ra&#10;DS8LXqq6k5Yhk3bBRXBTdbHtgxsRuHElHp99O377335tqgy/1zCwwDWe15qEI3gF7Y03znJDPBO3&#10;sGebPfMu3HX7g3jxhffx+cI1OJKSh9i6boQyqYonuMnszhOpugolZynGKtDrKghiavsAf3eCyO0M&#10;2gAHX5NutgeMNcjkcy6Gg5/jkE2gv3UKbr2G8KZzfza5iS2uwIp9G5GcF4HMoghk5Pigpysdw/1Z&#10;ONadhhlZVNYswirgDGBSXBs0G8Zp+9INvBboUmq9L1NKKqXVNvdlss3m4yyGnjMnhkJ/g62ey6Tl&#10;yKZ1CMgqx7tL1+HOP7+MZ1/9FPc/8AIV93489NAzuOfux3H77Acwb+6DmHc7bcNtd2MWAb7lptnm&#10;HmPz/zATrz/4ELzXLEfMng2EQTOpDqIkwhtVsVJfJmWaXKNIsVpBWUeLUJdA1RW48RasutZuQdB+&#10;a9l5sK4EeZiKTIVO06Wk6JeduvBIIkEmmLQUauWBO3RdCEarK4Eem4khIZYXlo1o0OSc2CCUhh02&#10;n5tD/+qkd3VQgR1MtFIIYPzeVYjZtQzhWxabi47ougy6XkO6INZ1HTwIsWyCxxoGHxvFZcgq0DJk&#10;uFsXP1cgpxHeJMK8c/EXmPPPv7cuGyBwZRncIXDNHAZ6XTMc7LYPgnimhuJn3om7mWP8mYn0W59/&#10;D5/UPERWtiGhvgfpRiGplAyHkiv2pk5agiQqaYrqvATZQTANvEZtj5qkTYMX4sApf+sG2EmFtl5j&#10;hcPAq4StDzn8bEdpMbKLkzDYm4+jHU501cZgrNuFkU4HhppiLXht9XURTiloZjf3MQSrHht43dsC&#10;18GQgspqCNCpkKc1gFrbgjSb8Jr9DBe7AmMd9I9QeVXZSKN/+vFwCO587m08/vyHtA3PGWDvuvMx&#10;3HPPk5g95wHMmXMvVfg+zJl9D2YT4FtuJLw3zMbsP9yKB2fehsVvvIKwbauQwWw/J4AQUul0KSij&#10;svK5BLBB1xlLDUUdfW09rUF9QgChPYKKKE+z8jbfb6dRs5T9ujEgfWbgPpRHM6Hj++vT6WENvFTd&#10;rHg0OaLoj2lHEmlDeJLUxmgCTzCa+bglgR47Lhx1Uf4oCzyIXI/tyNxPWPdSNVUNoEIK3GRCl6A1&#10;Znt/RBQ9cPCG7+C/+mtEbLIATjMAr+J30gw0+ltPtoTYSdugCT0ZAlgXKWHilk4vnGFOCusGMom0&#10;EEvffxO3/NNv8LvfaOaYaro34LdmzZrU11JeAXvTTbNwA+3CDUrWuH2Trs07h8p718N47tX38e36&#10;nfB1FSGsvNnUbl2E0wAs5SR8lh0YQgq7/0RGKgFM5349Jxj1vPU6gsn3ZFJRswi5DbAUWIqrz1Tr&#10;JLxZHX0oaOtBTVsN2lqzcLzdgZGWBIw0J2CsJQkjDTEYrAxgwiZoDZyWstoKOz3sfRa89CKCV/sV&#10;UltCapSXZ5a2zWPCKm9rweyGmvtM+YTwCtyEul7k9owgJKcc9z7/Lu556FV63SdpDe4lwPS7dzyC&#10;uVTd22bdTctwjwF4tlHe28wN7zTfdB7976v334sDS79CqtcucxmosqgjtALyr2FUQAJG/2ru0kN4&#10;61PpeVOCUZsYgMooL3PdA128Q0lT3PalphIQQ4BS964z8xSqCWWNasgaCCGQmteQvYvdOD1l+pof&#10;kLZiEdJXLoLjx0VwrV+GvK2EdPUyJCz8ElFffYyIbz5CKCOYEfPDN0hauxQpW1YiYzeh270O8VuW&#10;48gPn2PLhy9jx8evIWAZ37d5sblKTtr+HwmwBa8WbbrofQ20jHQqsi4yInDTdSlXJnSp9L4pBDp6&#10;3wa89/Tj+NN/+bW5hZWgFbxm9tgfrMEJTYeUVbDhNdcp43G98ebbMYvw3vPwk3j5wwVYstMDvpkl&#10;CK9sNiWwdIatkgZMN8SK5OZeqi8Vk9tpsguC1lgIvZZgdhBY8iNL4OLjDO7P7KQH5mfppDCtLAMB&#10;LmrtRVN7IwY6szFYH4H+cl8MVPjgRFUwxqvCMVxKeE03T5X9JbRTvpfQGT8r+LjPVmLzGvs9bktg&#10;ugU32PY+A61afR73Cd50qTCVN1WjL3x9Eb/Dh4vWYf59L5iEbdat9+HWmfdQce839d55VN/ZBPj2&#10;2+4lyPMx85Y5lnUgvLfROjw+bx42EZSoXRuRF+yFymipLrt7lcYckebWUo2ClyBLhWvpeasT/Mxy&#10;88KAXex6Ce7WHxCx5ltse/sZfHf/HCx/7F7seucV+Cz4GAGffYjgT96F3zuv4/DLz8L35WcQ+Mpz&#10;CH3tJcYrCGcEvvQs/Plc2BsvI+DZp+H96GPw/POj8Hz2z/B55Vnzvp2PPYT1992FTWy3P/cUNj//&#10;Z/z4xAP4dN6teOuW3+H92/6Ija89iaCVC3gifW8mrEtlBe0UvFRsfd90bjv0mJ7YwMs2zZsAc9t3&#10;8zI8dsc8/P6ffgtd2tS6RoPgtQYlDMTc1gQcWYUb5XU17VST/m+ai7kamn/yBTz99kdYttcbgbkV&#10;BLMHCcz+05r7+dupB2W3T6+qVhZBYaAlvALXfmxC6qrga10CmNtGcbltHvM12VTvLH5eFoHOZRQT&#10;5MbWZvS35WC4MQ59pUfQW+iBY0VHMFwciMFcH7fndVsH40ndoGmf/diAyDCvkbK692e5KxXmPe59&#10;tq2QKmfz+RyG8bhu66C6n6oS2R2j/CfYcl9l/wQOhCRjzj3P4867n8dsJmm6B/Hs2fcxeXvAKO+t&#10;9GHyu7Nunc+kQtd04IG+YQ5mMTu+46Zb8cUrL8F3/Sr+iLq1lG7mR3BTowlrFJU30kDcyO5eENfp&#10;Jn+EVxf50NVqBIiGfve8/yK+e2A2Nrz8BPy+/gwHP34Xu157HrueI4BsIz98C0mffIDMLxegYNFC&#10;lC1fgdKVPzJWIHvhd0j9/DPEvfcWIvldwl54HkEvPAvvZx6H19OP4dCTj2HL3fOx8a47sPqe+Vg4&#10;Zxa+njsT3z/Ax88+hpVPP4Qv774N3z82Hwe/eA3Rm78z8MoaZBJMJXBOwmoUVy2VVq2DsKbqtl20&#10;Ig4mhEnc3rJ4AWb+9nf43a/kd/9AcDUpR3N4rWU+pkz2e6ss9qffU3V/PxO3UhBuZbI285Y7+Bs8&#10;gidffAvPf7AAG46EIaK4zoCX0tQLRzM9Kbt4Fx9n2omWgrApMTNBeDM66HMJqAUxt/kawe7ifmcH&#10;FZaKK3idBDWL8OaQmSy+RvBmU32L+DnN7W0Y7MjHRFsKxuojcbTMH0OFfhjM8cZA+iEL3uzuE0y0&#10;LGBtkE0Sp1aelfAp5F8VgtA8FpQKvU6w6z0CXaByv8DNFcB6nx4znOwyVGnI0Ugb4c1lVPSeREpx&#10;Ex58+j3cee9LuH3u47iVwM6+jTaBAM+adRduUYlMVy689U7cSGj/+KfZ0FV2brnpdtxGBX7mngew&#10;a9G3/BF3ozBCV9Shyjpi0JQRa0U6t5VEyUak0TYwaauO1nosLUdfj5Dln2PX288icMknKA46iObk&#10;aDN6Vhl8GIUHttAO/Ij8TStRvGEVStf9iJptm9G8/wA6vA+j84gPOr190OZ5CFVb16N0zTIULvse&#10;BUsXIYtWIXURlfS7zxC+4AMEffIOjnzM+PxDBHz7KYKWfgG/ZQvgvegj7P34Vex67zl4ffsG7ctX&#10;BHUdMs31yDaZZfIuAmtsggkqrQkmad5beNJuQYrXJsQeWI8vX3sBf/yv9Lu/dk84F7i6Hq+Z/kj1&#10;lWXQQMXvbsINv9ONA2nDZs7FTMJ7803zcP+DtAzvfIJ3v12GXWEJSK5pRzrBNd5UykuwsglitoGN&#10;CZg7rCSun8orq2Apbzr3S9AyZBUYTsKbQXinwGWbzTaHrxO82fS7Oe09ZrlQY2sjOhsd6K8KxbGa&#10;EIzWh2OsMhSDTg+0R27BjByCm9ut4VoCJXjdIBqIBTRBy56Kn4Os1xrlpcpKeTXkOx1ywWvCDa8F&#10;OxM5vj6L3YSK1jkEvZCvKe0axcJ1+3HHgy9j3t3PYCatg+zD7Nn3Y9bse82FSG6WH6NtkPLeyG7u&#10;Rh503bFx1p9m4f5Zc7H0vfcQvXszcoMOoUKJVGKYuWypKgWNDsLIELyNDiZutA5VsfTHoQeQc3gz&#10;knWzlF2rzcpbVSR0Pd5WJmdadNmi+i39bnWAJyo896Hq4B5UH9yLek8PNPl4of7wITQc9kCjlwdq&#10;9u9E2dZ1KFy3AjmrlsC1ehFSVi9EyoYliN/I2LwcSVtXIXWnVlHQruxZRbuzHBGblyB41VfmMqYh&#10;a75A3K6l5iaF2Ud0bbOtBHgLnATY6W0naCoNMkk7vA0On+1I95XqrkfgtmV4msr+2/+iZM1aFWwu&#10;sKdZZErU+Phn8NJ2yS6oBHnbLMJLgZh//+N4/JW38Ma3qjRkIqOxywCbTkVNaepGhiaG0zpoVMwG&#10;V+FSIk6VTVMJTCUvQmkSNbcKyypIebXfWAaqb1YnPbDxwar/C+Z+Cl4/itvleZvQ05yN7sow9Jb6&#10;ob/UH4MlgRjI9ELpweWEl+DkEd68rhOMUQOwrbxZ9MLZnSf44QoLXlt1DaR6jRt0PTaQmnBDy7BB&#10;tuHN4tmnL6tsM5v/bD5B1t8upvpG5Vbj6Xe/wp2PvoTZ8x7FzTfS395KrzvvIcyhAquMM5MHeeYt&#10;t/M56wZ4N/xe98u9GXP/dAveefQJHF75PRxeO1Aa6UN4VWWIMvA2U32bMwgw/W+DrqBO61CTSN8b&#10;5YmiAKsGWxpykF45wFQldDdLU9PNTbSGhzPZajaaarnx4WiOoaeOIOShfqj180SDvxcaA7xR7bUf&#10;FQd2oHzfFpTs2YC8PVTPPWuRdVAjYNZggsODcYhdPSOZqq97GCfsXIXYrctoFxYjbscypHF/FqHV&#10;VSIVmdwWvBmH3cqrMhlV13VkJzIYqT6bkMD9e1Z+jdl/+h1++9//2dR1lZxZV0KXz73JVBnMtRr4&#10;nK5EpMWWN1EIbiO0M2+ZjZm3zTPLfh5+5U18uHINIvJL4KhrM8CqBpvWQuvQ1GNgztLvKGgJsbER&#10;GoDgPsEpeGUPlKQJUoGbRXDVSnHlda2ggtvwcn925yC5OYpCJm31ba3oaClFb1MahhriMFwXgxON&#10;CbQPIcg88ANm5BGwfMJjxajp5nO5rRB8uYQ3hzDmMvIJaS6BtaHUfgMwVVflMPN69/u0X68xrxfY&#10;7sim8uYycozqDhHeYcLLE4jvc9R04fO1OzDn0edx+z1/NlfO0SVPtSxIFuJWWgYBLPugK3jfQOXV&#10;XRxVs7yVSvIY1XfV++8gfMc6cyPsysQQ1KVFTtkGAdmk5egZtA6pwYTXn+rrgzJdbYZRE+eLZl3v&#10;16kLSCegMy8BHbrYSE4i2s3CSp4AuoiIVlTE6yo4VOMwb1QG0i4EHEKl7wGUHN6JgoObUbCfyeO+&#10;9cghoJkEVuBmHNpAn7rR+NMUXXyErUbcUvauRvIexSok7V5pynVO781mVC7HbyfVl/Ae2Wpuz2VV&#10;FjYgjZ/j8tlhbpqYRrBTdLPCQ1vx5Zsv4jf/9f/BbzV/V8vbzcVFqLxmRI2Wwfhda2aZRtRuuEFz&#10;d5n43jqPvRqTtfn34d3Pv8Pjr7+Lxdv3ILG8Fmn1bUhlpBNc1WAzmLylNXQb5RV0ZkINxSiL8Joa&#10;MKFUJcEGV7BaKi3Iqa5ukKfC/TmyINl8nMMo4HZlWy/qWupRU5uNhvJEdFbEYqw1AydbktGQuh8z&#10;CrvGUEBo8wmptqW+NoCKPO7Xc3kEUSqZS1AN4G5Ar4PsBtUkarIGBLRLr6WyEloBm0vA9X6Zc4Gb&#10;x+187tdnF3SPIbOxH/7OIjzw6ge4+9EXcff9T+NmKq8WZN50812YSe97622yD3PpzeZQNXTHoDmE&#10;eCZuZjJyN9vPnnoCB1WS8thhLs9foZKZroJuAKZtcNACZERYNd/kIKozEzfahzpdhYZqrOv9ttEu&#10;aBTNuiaZLiYdb66K3uyScvO9KXxvPG1J5BFUhnmhXGvZ/PZaE8I9tyLv0CbkHdiInP0bkMU2k481&#10;qJCukTUlWwTPIf9KgB0H1xuV1QJNDRenHVgLJ5/LpNrm+O9Cnv8e5LLN9ttGlaVi0/+m0i6kHd5q&#10;FDeDgKfqjkNe2xCwfT0evWMufvVP/x3WPTw08ZzgqrZrwNVMMlUcrHkNf2BvdYMGKf5wM3u2+Zg7&#10;9y7cdd8j+ODLxXjxoy+wyTsAscVVSK1tQWodo74DTiqws6UbabQSmo+QRVizFQKwRSDKQhBSBcFV&#10;KUyPFYLWeGV3WB5X3pnAkocs9sQWvIPkYgil3K6gfahoakZLSwWOdRRirD0bw00JOFYbQXh7RgmO&#10;VNdSVqlpnoF4jKBRgQ3ABFPQGnCllNzP53La9Xq9RopN62FaASwVJqRs8+mb9T6VxPKMRZCFsMoi&#10;BmLBy79RwMhp4llZ34tVBwLw8Ksf4ZEX3sXMux7FTbfT/865nyDfybgDN1F5b2GCoWXxUl+zVPsP&#10;t+A2/gjP3Hkn1fdNhG1bjUz/gygkwDWpAta6p4TKZg0ZqvuGmapDXbIf6nUVRoFLsFtdsWjNjqPy&#10;ajI61TZHl/KX/+UJ4FLlgu+jaqtOrFu3VkR6oSR4P4r8mCge3o58KmzeIYJ7UOBqKHedFYd0JXQq&#10;KuEVnC4CmMnIMCBTST0IMF+TrotO61KogQRXl20K2ovcgF3IoqfNoDVIJ6jp8r9U43R63VRupwje&#10;wzuw/tsvcdNvNHf3n82V5M1oGkP2QVd+tK5HRsvwR8FrjbDddPNt7N1upz2bhznz7sOzr7yD5976&#10;EAvXb0eAIxshuSWIq6hDcm0Tkmqa2bYyeetCemMPHFRfwSwLoZACy0pkUF1lB1QeE8TX4bXU9brS&#10;qrUsgxK2HG7nss3n+6W8RYxChspmLV1d6GoqREtFNAZa4jHanowZBT0El95WUBX0WDYhv3Oc0I0T&#10;KgIseAWgGzx18donyHPaqch8jV6b2yF4rdfnElq93rxH4LOVEudSiaW2RoVlHdwh4AuoviU6eai+&#10;yRVtWLTrMN5avAZvf7Mcv6Pi3jbvQdw66x5TeZjJpO2Gm+cwcbudFuJ2U1xXoV3d4R033oJPn34C&#10;+xZ9hsS9m5AV6IGyePrbFFqF9EgGwU2n502jpUgNpAL7oylN4GodnCbiEFwCq/tNKNqyBW8sWjJp&#10;OwivLIc8sxK+GtWKY5j00XLINxcd0YoGTQzfjBxaAnNFSEJpZoIxmcpiuA4r6dpkLICsQQa3002t&#10;1go9zvTlZwTtQUHIXuQF70FOwE6juhnm9XyfBlWYyOkG4Wk8AVIPb0Gc5w68+9zT+PV/+SdjF6S4&#10;1uLK62HuvSZo3dMgFbfI5+oYzmTSdvs9ePntj/HUG+9hk6c/Ap15CCS8wfllSKxuYDQioarJLIjU&#10;JUvTGrrgaOxGuvywhoppKTQH1wDLRMzMyWUYq0CYbfU1oLp9rh25fKzI43Y+YS3gewr5uICfV0Qf&#10;XN7cgfw8B5pq0jDanYujtfFUXqpuIaExIQVWF06AbSuhLl++1Ozna6TOtk+WpZAXtmAWpNq2bIEN&#10;uw2xUWH359jwmiDMUmR9djETR5XOXOx+Iopqsc43AoFpeXjkxXfwh5m0D4xbb7kbs2glbOtwyy26&#10;dxvhvWEmFeVm3CTvO3sO1n70JqJ2rOGPS6iovlXyvylUTTPiJi9MgNkKRFUfrFtT0esSVPtGKQZg&#10;WoY2XarU3FSFiR/9cKNuU6XhZl0RhwBX6w6c4VoGryvWaBXvduR5b0OOlyaHE2QCZ1Y90Jtm07tm&#10;UkVd8rDuEIx2yC7kBtKChPKECDtEiPci238Hn7sOroPbqummS31pH3Q9Ms/1y3HXrFtpGX5lLfNR&#10;RUFqK4vAVnmBueMPPa6swp9MO4uCMBc33nQrbrv9Djz8+NN45tW38eonX8IjKhG+6TkIJbhBBDi2&#10;ohbxVY2Ir2xAUnUzUmrakVbXSfXtIMQdhLgTrtZeets+tlRht8eVykqRjbq6gZW6ClRBnOeGVs/l&#10;kZsCcWJsg+77RpCZ9BXSehTTopTVt6C9swktVRlor4jDDN1TayoIX9FUDJN8K4qmWnXv8r4C2QJc&#10;SpzfPV2Zre1fAqzHBTwR9H7LLvDL2u8xAPNzjLfWScGTgf7HNy0foa4SqkAIZtP/3jb3Ycy+VRfl&#10;sxK3mTOpGDfTMlA9DMRUYE0ymX/Lrfjh7dfgt24FYvduMevcNHBRy0SrLjUcdYRV4Bp46WGbdF+L&#10;TCVpMcYm2KrbkSvrwGQtO9nckEUzywSyZpk16foN6VTi1DDUJlGFYwlxpA/KQz3MdRx0UT1dBKTA&#10;V9dQ0BxdAs3I9dP1FOhn2eboYnhUaxchVDhVEvOnVeBnFEV4oTDcE7lB+5Cly/VLqQWwfO8Rwuuz&#10;DQ5+bjrfn+S1E9+9/wZ+/2utVfsddPFoYxkEr1thNY/hj3/SpHOtlpjFY6UTn/brVsbsubjz/ofw&#10;2LMv4bk338fijdvg78iEV6oLgTnFCCusQHRpNWLKahFXXo/ECgJc1UqA28xq3tT6VsKrWnCHsRSa&#10;j+uiEpskTuAyLFsgcKmmDHnaPHrdPFkFN8CFbnjzCOv1GOQ+2YdjKOPzVe09qKgsQU2Fk/DSNhQp&#10;qLpFVL4iemApsOA0SZyU2a2YAs9SX6uVV7aBtSGdDqu9P0fAMnL5Gdov/2tg1ufpc6m2eRqw4N/L&#10;0XYbQ6uPK9sRll1pSmjvLVqNW+c9ai4BpavqzKT/vYX+19zwTsoriAmvlm3f9Icb8MSdd2Hj118i&#10;fBczfXnfcG9U0j5UUy3rNFHH2IcwU32w7muhC+e525wEQpvAhC0RHXlJhFhTIQkxQzB3qP7rDil1&#10;kzOSENNO6Dq8MbqKDq1EyEFzURLVjc3KiMA95tKjmkthbpZCm5HHRMxUE5h0ZRHeLIIoWPMjBK8n&#10;CqW8gfvgIqQGXoLrpFWQZcjgCZARsMPcndNv40o8dMcc6IYzqi5oQOIPTNJUUdCtwHRMrEnnsgzW&#10;TQJVL1dNd9ac+Xjo8afw9Ctv4FmC+9qnX2HVPg/4pWfBNyMXgVklCC+oQmxpDWIJb2xZHRIY8aUN&#10;SK5sQjJ9cFIN29pmJnFtBuKMpk56YSV03cgixNkqiyopoyDlcduoKkFWFNBe5FJhDah2+7MYIIf9&#10;VtvRzyRuANXtfahubsWMol7CSXgNpO4QwEU9Y9xWJUIgW3bBUlzZC2vb9sp2CFob3NypfQKXdoKf&#10;IzBzqLKyEMYutBFgglootTXwykerAkHlV+LIfdnNR3mQ2uBPFX7944VUiXtx+/wH2c0R4FlUYCVw&#10;VOA/sevT9L6bbpyJWVTiW+n3/jz3DgL8OcJ30ncG7EdpjD8qtYoiVfCGm+6/xUW1FYjZhFK3qmKY&#10;SoO5ArpWUTDyky2Ita3L+k8LldJUnZBX1k0LG1QnJsDVBLgy3MtcvlTX31WUheimKFTl4L0ooKfN&#10;I8S5utkKI4tKnKdLk/J1+RGHeLLpDvaaoqk7dlKZaRdctBuyFQr5XWfgTjj992D5x2/jht8SXDME&#10;rDLYH6i67umPVN8beExuvEn3tZvFYzbXWIXb5zB3mDkPd9//KL5asgKfL1mJT39YjZW7D+JgVCwt&#10;QyZCaRfC8isQnl+JmOIqxLjVN6akhlGLhIp6Wgj5YMsPC+D0BsLbqAuSdJnIJMCZzf1GgfNUGqWN&#10;yKOfVVjWYJAs/DxscHPdqitoNXBRwMfFhLdEHpgxo7hvFAoDrhSYcMpClBDc4q4xPh61VNaGl9BJ&#10;iafvU5iyF8OqSFxXYCVsVpJnvSaXcBqbYLbVfcjj6LEbaLaFbGVh9Jy+Ty73OZt6EJlVipc+/BJ3&#10;PvIMHnv6Vdx1N1WYMGua5K23zDc3e1bRfTZhvo8/zvP3PYBPnn0SB1d8h2Sv7SiI8DbJW5VKXSqZ&#10;0S40Z2qiOeGj4lqwWqB2sbUfa/VEV4FWUCSjy4T1WIpsDWJIjRPRIhuRpFUa/qiN9UWNVNjc1ccD&#10;FQz54lJGceh+A28BVTgncBcyCWE2t/MIdj6TPwGcR3Bz6XdVLsuiRRCwLkYWVVqtU0kcnw/buxHP&#10;PXQvfvOrX02Vx/7w+z/S49Ln/l6XcLqFia0m3NyGWTPnYvYs2i0q7y1KePn4zQ8+x3Yvf2w4eATb&#10;/EJxICoe/ukuHEnNQEhOAeEtJbxliCkiwCXViC6pQhRBNjaivAbxBDilmsrLSKInTqujhVBNmBCr&#10;ddS387frQhYhzqUnzmVSl9tGJTUVhf8cXhtgtfK9BfK+VOhCil4RtwVvGZ8zymvCbReKCK7xv254&#10;C23ltYF1e1/5YtkHA7K8LKOQSmm2ZQUY+WZbAFuhfYVUVSmrqf3KpHepnKbnldBRiQlqMT9XlQdt&#10;ay2/rE0xv6P8kE9KNh5761Pc9diLeObZd/DwQ8/jDnlhJnJzbr0HtxFgLROaTYjfeuIpbPrmCwRt&#10;ZeJ2ZA8VzQcl8YEoTw5GtSboEN5GKm+LkjFZBakr4WyXwhJa3WXIQCxgCasJgWvC2i/ANQKn9W6t&#10;8sEp9NFJ9Ne6k49WasT6oDJGM928UC6AGSUEdEp9CW8O4VV1IV/wMnIZ2bQZWQQ3k35XtkGDES5Z&#10;DN0agGrrDN4HZ6gnln/+Af70GytJ+2fCquTsT1TdP8kuENyZBPdWgjrzptk8PvPNUqrbGLNvuweP&#10;Pfkylm/YCY+wWHhExsMn0QHPhFQEOrMR7GKylp1PeIsQlleMmEICqyC4sQQ4pqSCUWUsRAqTuBSC&#10;m6qghUipbTEQqz6sAQ5noy6URwvRJBvRTfvQQ4B7yUEff/OBn0H7syCkeYRW/lhRRJZUgSii+pZS&#10;wd22wao02JahuNetxPTAtsIW0CKYfdy2w+wnvLYfloLaYQAmsNbwrwVvvmCUAgtePm/Ul/ty9QUJ&#10;ZqEB3GqLGII4l18yhz5JcBcwMVQp5sfDQfh42UY88ty7eOHVT8yk9TmzNAf4Hv5Qc3Hv/Pvx2bsf&#10;4Is3Xsf6bxbAf/tqxHqymw2mj4wJQBl9b1VaBGo12sbkq9ks86H6EuC2PELIMBbBDbGB1B26GWG3&#10;WYxJgAltVy7BldUw1+vVRfiYDCZrFYe/G14tL6LfJsAVUV4oi/QkvPTgVFat2BC0uQpu5wa7t6mo&#10;Ale+Virroq81wDJcTAadSuIivRCwfzPumXsrVffX+IO52s0tBJY2gXGTJprfcCvm3DafajufwN7J&#10;Xuoe3D7vfh6z99lzvYaX3/kMyzbvhldkAvyTM+CX5oS/M4vKm4kgwUvlDc0rREhuISKovpEF5YRX&#10;0FYS4ArElVUxapnANZokTm1KdbOBNoVeOE2JXINUuANOhquxE5lGhbuQ7YY4j5Ygr51BILWdy9aG&#10;11Jfd5InLtgTS4ULuwa43W/ZBiVsArOYPreYMCuUwBmY3a0dAlbtVNLGmLIOarnfPKY6qxWYuW51&#10;tRRW0Oo5KyE0FsKtuAZehg1xkfkbGnq2slW9X+PgUSV1PJjVWLj1EN79bjXu/fMrmDf/Udxx+wO4&#10;Y849ePi+R7Br40aEeO6H17b18N+1DrHeu5AefBh5Ub4oSQhCZWoEqtnN1zqjaR+iDcAttA7NOfFo&#10;oRWQHbDD9rsW0FJbWoZsLX+nbcjSvYtjqbq0IJovnBJs4DUlNIKrqIymdYj2pOp60zZ4oYjJXIGB&#10;dx/tAaElrHncFriyEQLXSXuQIa/rS3vgR2gDqLSBAnc/ciK8CK8PPn/3Zfz21//NjJjpauY3MW68&#10;kdDeyKRMqyKourfNvhPz73wAc3lC3zr3Hjz01Et498sleP3TRfhxpyf2BEYgICkdoRnZBlo/whvg&#10;ykZAZi4jDyGEN5gQh6jqkF+CiMJS2gZCTHijS9iWViG+nL5Xq4qZwKXUCFzLRqTVtcAhG8HIoAK7&#10;aCVchDiTCZ0NsBQ4Twqs6OgzIOeY0G9OiN1Viil4ua3SWYHgNarrVl6jumwtzztqfG8JPa9dSith&#10;yFbYEE8PQWvUlXBalYpRgsl9BM4MWhA6wSc4bZthWQwLXHUL8roKe58Jvl7llOwWnpk6A/n5riaN&#10;5gwirqoVAfTB323aj/c++wHvvfcd7pz3IO5gQrLg7XeQEHgEMX5eiPTag3jfA0gP8UY+4S2mdShN&#10;CkFFajgBjqQCR6BOo2eMBhfVU4MSWbQShLnVVCCUxKkaocTOSujsJK3VSdvBzzDg0o7UJ01TXXne&#10;aB9zR8tyKm4ZoSsJ8yC8B2gZBC6BZZKWRzCVrOUG7Ea2P5MwVRcEL1U3g3bB6c+kLfgAXIQ+I/gQ&#10;8mIDsH0Fk9ff/xa//c1v8RvahBtvvM3UvWfdcjtuoeIaq6CEjCfy86+/jRff/gCPvfAKnnrrPbz2&#10;xbf48IdV2BMSBe/4FIS7chFOUGUV/F1Z8CO8/pk5PLbcR3CDsgkx4Y0oKEM44RXAkUVlhJhemCoc&#10;V15LgOtMApeoOjDtg+BNqWlFWg2Vt7aN8LbCSf/rqpcCd0wpr20hBLAd5rESOiV4spa0D0rcirhd&#10;KOUlT8UUxSnPa+DtJayEtlRBv1vSOU5gx8xjgWvBS1hpIQSs3iPw1Z0rbHUtMOpLayCYtZ8hdRXI&#10;AlJnUJE7TG1PYR7LN1v7pL526DnVBHMJrFk63dRnDU0yg9UMJ93AOTSlAMFxWVi4dAPuuesh3E2A&#10;1yz6DkmhgUjw80RSgBccoT7IjfJBEeEtSQxGGQFW8lZNtaxyhKA2LRQ1jlDCTBCdEWY4WGWwVnpj&#10;M4ChW7JmySNrkg8th2rEmmKpq0smEdxEy+taVsEHNVG0C4wyDSGHHSK0HrQLVF2Cq7CUlkkZ4ZWX&#10;VY03UwMSfiqFbUM6ARa4rqADhPYAPa4H0qnc4d578eBdc/F//1//N/5040w88NgT9K/P4aHHnsFD&#10;jz6DefPuxd13PYgHH+T+p1/ES+9/guVbd+HLlevw+lff4rVvF+KTVetxMCYR/g4nInPyEClAM7MQ&#10;lJmNQEIcSOX1ZwRyf6Agzpb3LUFovuq+JUZ946i6sYQ3upTJHCO+oobqSxthAGYCV9nCtg2pdRqR&#10;a0Y64c2o7zTw2uprA2xHXhsVmL9rAe1ivuyiKhP0xQWMQtoKjbhJ4IrIiKnzTg9bcZWsFXcSXFoJ&#10;G161Ut4CtvLDxhPLCxvllvoSNIFs4HWDLHDZ2sprJ2UGUAOtitbcZhRosg4fa9RFyZnZL3jdMOt5&#10;+d+Mpl6kKwFQ8ZuKXKCplU0DcNV0IZZJxYrt+7Dgm8V4+IEHsW/zJqSF+iM50BsptA0ureSN9rPU&#10;V8lbgjsSA1GRGMQIJNBBqNFaN0cYauVh3Qs4dS0HsxaOUZ+qlch8TZIm9wSgxiRoltJWqEymi0wT&#10;tLIwLfD0RBEBLAyk4gZSZVXjleJyW/BmM7ICaA1oEZx+VFwmabbqZvI1Ul1nKFU3/DDSovxw2GMX&#10;3v3gXTz45FP48JuF2LjvENZu34OVG7Zj2bqteO71d/HkC6/j3U+/wtuffY03F3yDFTv2YaOHL37c&#10;54F13n5Yd9gPPkkOhFNZI1RVIKRBWTmEN5cKzGBrtpm0CeCgLCpwlixEoQFYyitwYwlwFC1ELOFN&#10;FLxUYUuBGwku4a1uNQMZKUrgBHFdOxM4AtzQSSUmwEzispt7fhYCOK+V/reF0SYLIUuhUtkA+ZPy&#10;MmmjfZhRyuRMUWLAtYZoDbhS3p5xAivrYKmuopg2QvXf6zFCxbZANj54mgIrjOIyfraPHtioLcNK&#10;4gSntS2LYV4vgGUlBLDONH52oawJ92fyn9IsJr1GGWgJwS7i49wWGX0qMw9KRnk99nn5YteWbYj1&#10;80ZiwGECzB+fCuwM9kZupC+KZCFiCHKMto+gOJp+ONYfJdynmnAZu+eKeIU/KhnV3K4m6NX0zLoP&#10;nK4NURnrhwqqbAUVvVyDEwKWsCpK2MVrVUYRodUFpwv99yGfSppLhVX9Ntco7h6CK8V1+1xCm27A&#10;pdfVc4TeRXgzCG9yKP+HuDDEJsYiJD4enhGR8E9MQ7gjG77RSTgYEI4Atss378TC1Rvx/botWLFt&#10;N5bv2IMdvsE4FB6H3SGR2BsRgyMp6VRdF8IJZyiVVZWFEEYQt0PscMMbxDD2IauIbRF9MFVYABeU&#10;IoYJnPyvVDiBCVx8WQ3DBphJHCFOrqYPJrhmNI6thpQdtA/pmqVGiDPZi2Y3UHmbe2kndAX0Hndp&#10;TTZCQ8tuX0yANVyswY0i2YZyWgVFKS1AGUMlKilsGcPYBwOzoB2x4J0agRt2l9csv2v2SXWnwSsI&#10;TTlMME6DV2HAlcoyTLXB/XoLXAtsAathalMi4fPGO/OLZzcrO7WGEzV0XcbvUMLHObQTshbF7fwf&#10;Ok6gtuc4QkIicHjHVkR67EHCkUNIOnIAjgAPAuGFbEZOiCfyCJoiX0FlNhHqZaJAQ7VUz2JCWcIo&#10;pW9V0mVHiZ7TkLCCtqCYsBVRLQsJpxV7UEBYTfjtRi6hzKGiCuAcPpdDcLO4T+Ba8O6AQyNoglc2&#10;QvDys5N5EiSE+yEhKQ4RqSm0SQ4EJjPRSstERHoOwlIz4R+XBu/IePgnpMAjPBp7g8OxJygMhyIJ&#10;a0Iq/FIy4KXn4pJMZSHImY0wet1QKq1AtaE1QHN/GLdtqK2gNaPyBuWqClGEKCZwsUXlRoHjGPEl&#10;VUgsq0ZiORWYACdV1CGJIpIkgJnImamVqkSY6ZXuerASOdqJHEKc06TL93chV9FCBWbkMLLa6IsJ&#10;r2UtlNyp5nscMyoIp6KcYNrbJvi4nL5VMBdLkaXMDMFqIKVVkFcu6JFNkAe2gJ4O8BSMApb77Md6&#10;fsoOCGIFX6N9P/O72qfPmvY58r45hFfPF0uR24dR2snvprpxM4091besjfC2j6GC2WpwSBh2rl6K&#10;w+uXInz3BsR5bEeC9y6kHtlLQNgd++1Hpt8+ZvT7qIDcJnBSQUW24CFMLsKUydAwrqDLZzevKPDf&#10;QyXdQwXdY+bd5mtSjoJJV55GzBgFGgp2P87XPnpazW3IVs1Wf4P7NFHHydBSHscRhQWvbIOLfyeF&#10;gEce2YPE2CjEJKciNDkNwUnpCEnKIMhUT0ZYipP7HAgm0JFMuIIJp19iKgIIeUAqVTYtA4HOHKO4&#10;3klpBtwAlcQyshAmeGUVsnItaN0JXCStQlgWQc7JRxihDSO8obm0DozQ/CJEMnHTVW0EbhzbeG0X&#10;VSCJACfTPiQT3OSKBlMHVgKne7A5CK78r6OhheA2U3lbkUmQswlxTmM7shm59MQFtA/5jByN0Cm5&#10;YxIneHPbaSX4u6pkdh1eAmBaRilBVEh9pbZK0owCEpgiwlRMcIuV5BnFZZik7XriZoKgmcqCgVBd&#10;vgWrFNOAyrA+k8+5ATYKS5tgTw4y9WK+3yix+7OUgRro9blqCa0AVrKX20zvS3hL+LicylvMLNfP&#10;1xee29Zgz9IFOLTsSwRsXo6IfRsQ47EFiYd3INVnJ1IOa2rhdji8qXreW8yKXE0W1zzbVI91SDu0&#10;Fo4Da9muQwaf01BtFiHT+jJdBUehxzk+Cu7z2Y5cxZEdyNFrFGZG2Ta+bhtc/Bta1qPBBzNPga/N&#10;4PvSvDebVRGCVxPMtZ3gsQHBu1Yi2HMnEhLiESHwCGloshMhiekIS85AqEbDqKohgjhdd1wnyO4I&#10;IrT+hPcIIQ7KyEQArYKtuha82Qhx0t+yDSLcoYTVbsOzCSlbqXEowTUA5xYjhBGaV4zwgjJEFVaY&#10;0bf4kmokMOKKK5FAC5FE9U0qryO8jEqpbx1SqxuRYcpnzUzcWuDktovwZjcQWnriHEKb3dTB37HT&#10;qG8eoc1r7aWFsLywUV3Vf4196KdtEKQKwqJtQTvd45pkzR1SYKlvqSmpWYpcxJiqOFCFjcoaOPlY&#10;0AlKgeYOA6BeQyU1+/VatubEELxSU36XqRlthNv+HLu7sMDVycAwiZ4FscIkea3HUM3vnplfAc8D&#10;++C7ZyOObFqKfUs+w+5FH8Nj5ZcI3rECEbvXIGrvGiQc2ogkXWnm4HrGGiTptlP7V5uI1zXE9q0y&#10;l2BSm3xgNWMV0jzWIN1rHTK9NzI2IcN7AzIJe6ZWQXhtNtfMzVJL0LN92Ap6TT5naBJ6piaU8zkD&#10;qfc2pAteLfHh42RPnlz8uyHbluDI2m/hu2kJon3peRMTEEnVDZFdoNKGphJQKmmQ4OV2CIEO5v5A&#10;wmqDG+zg43QnfNOo1E6CzRC4ikCqrqANJrx2hKhkxggySixw5YndLQEOIdCm5qt5D3mlZuAihgDH&#10;FdHvFlcbiOON/6X6EtiUKkW9idTqejhqqcCMDAIseJ2EOIvKm0U7YSAmvDk2wE2dBmBzJ6AWWUIN&#10;K8s29JGjAcwoI4gKeV7FdWgtcAWqKg4GYIJrQ2uHbMT0cpkdRm0FJFsD+LTWWAA31CYRcwMpeFUC&#10;KSawxXrMKBbAdhiF1fPXX6sodCd21jafbzuOWn5uAhXKe88OBOyhehHUgG3L4bnqa+xa+B72Ln4f&#10;nss+R9CGhYjavhxJ+9YhYR+BJaAJu1cibteKqTaeyqf1ZYlaY7ZfAP+IpAPcd/BHpHtq9QOVWZdj&#10;IswZbDN0WSZGhof2bYCLodUTukCI02sTQSa8BFurg7UeTQqvSD6wBjE7lyFg/RfwWPERDi7/FL7r&#10;FyJoO0E+sA3x4aGIj09CZFIqFZcwEtxgKqoADqPyhhPecHrgIMIbwH2BhDeI8AaluwhrJi2BVDaL&#10;0F6HV+qr+q7ChlqVhqmkjVYiJNt6bIaLVZmgAkdQeRVRStqowLGF5YiXAjMS5H1Lq2kfaox9SKH6&#10;Oqi6dqQL3loLXlmGTIEr5SW8BlhFoxUFsgpM4uSBc9w2Ip8Am0EKVRrK+pmwsbVKZYKXntHAy5bw&#10;msEKt/IqSmgZ1Brw2BpYfwGw7ISeN2Uzbhs1dr9Gjw3MDHMC2PCqpa0oliqzVUZZTGBL2vld2nkS&#10;dYwaeLXfPO8OLRUxQR8kgMtogcoaexASGIyAvdsRsncDQvatQeShDYg+sBFhW1fAe8UCHPj+fez9&#10;5k0cXvQBgn78CpGbFyFm+w+EdYW54V/SXkLK98XtZLuLYO9eTcBXIX7fSiTs/xHJh9bQVqw14fBa&#10;DweBtYJAU8FlNzI8dV2xNUjh4xRzWdMfkUJVjdd1encvQ8RWnjybv0Pwmi/hxRNq14KXsevrV3Dw&#10;h/eouuwhti1FEE86jw1L4bVjE4J8fBAVHY9w+lklbfK/iggqbzhVVxAHEVx/7gsgvAEOel2pb4aL&#10;yppJeN2K6wY1iDAHuwQwVZkRTMCDs3IMsKE5VOEsAp/DhJC+14Y3nJ43Mp+2ga2dtMnvJhLgBHpe&#10;+d5Eqq/le61IpXVIq2owkV7TZIFLaBVS3Rx5XpO4tSNPQQthwiRv3Qy11rbgLeyg8gpaVRsqCKkV&#10;3Cas5Qxtl/eOo0zVCNV7jUKr1eCF/LC77ksop+AV0G4wp5TVwEow7f0MnSC6iUZJhyoFPGHYqkJQ&#10;QoVV6auEylpslFUqzL/D5zXvV3CWEO5iQS54Ca3ZVvmkbdA8X6Uks6weIV6HEeWxDxEHtzI2IsZz&#10;K+I8tyOFyY/DlwmQ5xaEb1kCj2/fwY6PX8ROxv4vX4f34g/gv+QT+C75GH7LPmN8ioAVnxOwrxC2&#10;8VuEbvqW0C1C9I7vGQSebcyOH8wF8uIZMduXIGYb921fjGjCGb31O4Ru+BpBhDFo7ecIXEVF/f5d&#10;eH3zBvZ+/gL2fP4ctn74BPZ8+Qo8l7wP7x8/hv+GrxC0ZRFCd1CJtyyDx9rvcWj9ChzYsh6+hz0Q&#10;ERODKMIbwQgjrKo6hKS5LPvANpgRxAjUtpSX8FpJG30vQ63ADWFyF2paBlU2OJMqnKXBiizCS4gZ&#10;oTm5tAl5BlaFAI7IK0I4QxDHFpUivrAMcUrgDMj0vGX0uvK8jJQKWgYmbY5Kqm4VVbe6Ga4aWgWG&#10;UV1ahxwqcE6DlbQpYcul6lpB70vFVeRKdc3MtF7jhWcIzIq+cVQRzmqqaxXBVKKmqCC4lX0n3aU0&#10;7RtjjKO8Z4LtSfrjcSqnymeEhSFbYKwB4VPXbwDV88YGCGa2AottKX1tKcEsbRtBGVVVUd4xZpTW&#10;WAK9nq2pdjCs1Rz63GN83xDV+CgBd7cC2DwWyMdRw5MjJzMfkZ4eSPA+hNjDexB/eCdjB5J8dpkh&#10;1tyIwyiIPoKCcG4HcP/eVQhe/RX2ffEadn30Ara+9RQ2v/kktrz9FHa8/zx2fvgCQXsN+/n8IULn&#10;+e1bOLzwbXgtegMeC1+jer+NI1ROn+/fY7yLIybe5gnwNvyWvgfvH97H4e/fobq+xfe/Bs8vX8WB&#10;T1/Avs+eg+d3r+DIUr6fVsF39efwo20I2PgNgrYuRuC2H3B4/WLs/OFLHFy3DIe2roHn3i3w9/NG&#10;dEISYuh3pbYhqVRPJmwWuNw2QQi5T/ZBABsFJrT+VNpAFx9LjRlhbohlF6yw1NcosFFh9wwzYxkK&#10;zLbgFbhRBVReWocEWgfBq6qD/G9CCRM2N8ApFVTccipuBRO2KiZruqtlFRW3us2tvM20DYKYyVtj&#10;2zR4CW6Tqg70uYqmXibk9L60EPlU4BmVApeQVjNqBCujnPsUsg6VfWN83lJjgV3JqDAhdZaloFq6&#10;y2jGVhAcyzsTTsFrlJT75KUNvBbEBkpCbkHMbSZbpuVzto2QUhtYaRNKZQf4fDnhLKN1KG0bMstC&#10;FNouaTvK/Xod4SXETiYsCb4+SPH1RJLffqQF7IMjcJ+Z2JIf7oXimCOoSPA3Q8O1qSGoSgxAUaQX&#10;Ug7QYlBh/Zd9DO9F78HzGwL3zbvY//nrOPjFm9j78cvY//FL2P/Jizj4Gbt3dvP7F7zA517CoS9f&#10;JpQvweeb13Hk2zdN+C18A0cWvmmAFuyHF70FnyXvwm8JbYGCYPut+ACBq6nyq6nw66jOm79FAMOf&#10;dsKPVsZj9bfY8cMX2LX6exwgvId3b4a/1wEkxMcjOT2LSZzKZrQQ9LqhAlXJWopUWABLgd3eV/C6&#10;LYQ8cGCGqg18nbEO9LwMDVioPKYw0yIJs+q9qv1OhawDI5IAR0t5CW98PsFla7aZxCUVV5pIKa1B&#10;KgFOYziowBlU4AxaB2dVI5W3mQArmpDD7WxjH1qv24aG6xDnS3WpvlZ0oUDwVlNZBa/KZJUEslLW&#10;gVZC0JYTyCr62yqqaiWflzoLYL2+kjDr9VY5jZBOizK+T+CqgiF1VRlO2wqjwIKSz0tZbVW2w0rE&#10;rERNE9K1TxailMCWEfAKbivK9VgAt1ltaetRA3E51biGnsiRmEJY/eAKPgJnqBcyww4hmyqbGbwP&#10;BZocnuSPqrRA1DnD0ZAZg0aGJuVUJASaRY9Je1cgctMiBKz6Ev6rFuCIkqdlnxgL4cdt7yUfUEkF&#10;4AdUWCqrVPYHxvdvImDp+7QdH8H/hw8RxO3ApR8hcOXnCFhJOFd9hqA1XxDWBcbnqvUntIHruH/9&#10;lwjdshgh2xYheDv/9raFOEKbcmDZF1j12VtYt/BzHNyyBt47NyLYcx+SYqLhZDef6MhEOOENkwcm&#10;wKo+BBHoICZwQVTlYMHLfSaBE9wOAUuwFVJcd8KmGm+4i3AywpyEWOHiPu6PIMwRmbQLjMhsd2QV&#10;IIrJW0xusYE3Xgos30sVTlK9l5FC75vKxC2NvtdRVkv1rSPA9YS3wUCryCW0+UzY1ArgXG3XUYEZ&#10;AllKbJI4hsAtJLiKGdW9J6m6BJh2QKpaKWAZ1QRYYeBlVJpWjwk2o4KvqaDSmtEto7YEld7Wrljo&#10;2mPGfghiQW1UlsHXWqprgVrKtowhyG1IDagC1LxH+y11LqelkOpWcF81P6eGn1PF7Sr+3Up9Dp+v&#10;5Psq+Q8nRoYTWl8zBTI3xg95Md7Ij/FCAaM0kaqbGoBKRyBq0oNRbwCOQj0BrnMyHOEoDD+I5IPr&#10;EMkELpQABVMRQ9Z+xfZrquMX8F9DGNcuQOBaeVn6UwPjp1TtT2k/6I8JfQjhDOJ26Lpv6Hm/Rcj6&#10;bxFGJQ3h5wXxc4K5P2Q97cHaL9h+aZK3MHrpkB2LEbr7BwQQYG9+9o5v3se3rz6FpR+/hf3rl8Nr&#10;2xoEH9qDjLhYZDldcDG5StRggymjMYGjVQhKFsCCV/VePqYXlgcWuIpQqm6IFJjw2pPPbVjNiJuT&#10;CZt7W+obTljDCbBCSqz5ENoXQSWOzaP65pUgjgAn0PsqEgUvLURKWTVSKwgu4U0nvE4pL8NF7yvV&#10;zabi5khx3a1RX8FL/5vHJE4KnNvUQWgtcPOaulBEcItaewhvz0nU9p2iZZggtCeN8lb3WZAacLld&#10;3U+VtQHmY7UVPVRUQlNBVS43wccMDTHb4Monlxuo6V352jK20+FVGCgZAs+EAdiyBBWEt4yvNwMZ&#10;bdwWxK1DKKjlP1PZjBK2BdWtyKeHKm3sQTVVuEEnUlUt4sP8kEVPmx/rj4KEABQn+qEkSdD6oTo9&#10;EFWMGmcw1TYEja5Q1LsiGFRfAlybHoHS2CPIDdmLVE9dS2wZorZ8a6oCEVTG0M3fIHjDAirl1wTx&#10;O25/gzAFAVSEE9QI7o9gYqcET1c9D2GEblxoLt8ftnkhkz6+b732fYtwfm4obUL0zu8RuXMJwnb9&#10;gBC2AQT5MJO8zV+8ha9fegJfv/Y8lnzEJG/tDwjcvwuO6CjkOhwozM1HHrP+JEcWwgltSDLhlNcl&#10;vAr5XoXxwAQ4kCocKoBVJnNXHYzyZhBUAmxqvQZeq8Zrz30wIVsxzToI4pjcIsSq6sCQdVAkMHFL&#10;JLzJJZVIK6mGg/Yhg9Yhg9YhnR5YAGfyd8uuoeetaTIQmxC8tA6C11gIdwKXT4CN8jbRPrA1ylvr&#10;9rrV9LVVBNcorwB1Q6rt6WFDLGinP7ZeKzW2RurM8DJDqipwSwh2aRchJpA2uMZmuD3vVPCxUWAq&#10;saXGUmi2tAwNAxPILKlHaEwK4pLSkcgfJDI6ESFhMQgMiUIWz/5qdjVZmS4kh/sgJ8YXhQlBKEkO&#10;RHmKH6ocAQQ3CLXOEKpsGBqzI9GcG4WW3Gi05sWjxUQiLUQsqpKDUB5/BDnBu+E8sgnJ+1XzXYrY&#10;XcsQyW49dNNXDCqnFJXJVTgjQu2Gr62WEbbxa0QS1HCCrIggsGECmrAK4LBNhFgnBBU2iuBGU22j&#10;eaJE8u+E7PgegVsWwZfKvJF++4vnH8NXrz6Hr958HhsWfwaPreuQFB6C4uxM1FRUoraOJzO75BQm&#10;qhoyVhIXLKuQQvtgtgkqfbCU2Axq0BcLXlP3dQ8TG4gFL6ENzpCNsOA1YGfR+2YTYje80yGOpHUQ&#10;uDFU4DgpMENlMylvEtu0okoDbzrtQ7oAJrjOyka4GLINtvpOAazkjWFDbHlgK4pau1Egz8uYUcfE&#10;rFZq67YKBl6BaOLnwP4SXhPqsglhJRW2WvCzraT6VbhDyilwS3pUOVBYXtb2x9NVWAmc9ZwqFFYr&#10;+MupqF0j59HeP0ponYiIjIcj1YG0lBTERkUjLCgEPt4+CAsPQ0lxCdKT4pAe5YO8eH8UJYUQ3CAq&#10;rT/qMgLRQItQ54w0E8+bsmMJbpwVBLe1MAFthclmJUUDn6+ktSiJ00SdfdBVbFI9qMK6AcrOpYjY&#10;9i0hlpIyqJqRhDCScEZQgSMJbcQmKvDGrwiyVNgCO4JghzGk3AZegc3362Sw4Y3ZvdTcoyJs5w8I&#10;pvJ6/fg54X0D3xPab954AYs+eBVrvvsQezesRAQT0rx0Bxrr6tDa3o3uvqOo4Y+dIn+a7EC4RtXk&#10;f00pjcpLeFWRUEJnwyv7EJROoAmxqfsSWgOwBio0qOGO0CzaimzFdXiNlZD65tH3usE13pdJXGJh&#10;qRVFZUgpqUBqKQEuqyK8tA+yDlRfwZvJxG0KWoFcywSOJ6INcJapQqiERhVuaqd1sOq/BbQRM2qZ&#10;mNUQUtvjCkCB/HPfa0Fre99fAjy13/24jEAbK8G2lNCW9hJEfp4qE2a0jlBa4ApSq/xlh/Yb3yxF&#10;5vNKzDqGTmPi/D/Q1D6AiKgEREbEEN40JDHbjooIQXDgEfj5eMDf1wsZqYlIjQlCZqwPihIDUSrV&#10;TaPiOoOotiFoyIqgshJcRXYM2ghtO0NtR0ESOgpT0F6UgtZ8KjCfr00PowL7oiBsP7ICdiLt0Eak&#10;7NNo2w9U4sWmphu9jeARtCj62WgmedFsI4x1oNWQ4nI7kq0sRAjhDdkku0EfTNhNzZgngYF31xLE&#10;0DJEEtwIAuxPq7Fn8QfY8NmrWP7+y1jy3uv4/oPXsOrrD7F/4yoEeexFcmQoGior0Nfbj+Hj4xge&#10;nkAj/WCqvCkBDhOkTNJCHQSW4CqUwAneMLd1CJH/dQ9QCGDZByVpGtAwo3JueC2ALQVWG067ItsQ&#10;mV3IxK2I8FolMxveJIIreJNLyg3AaUreSmkhCLDsg4sQC1pLfaW87lDpjJGr0hnDVuDsBqpxg6yE&#10;G94awfufhKA1LWFWW0XVM5ASQhveKSVmq22BK2jL3GESuV7BS+UlkEWa/aVBDrcfljc2gw5GkRVM&#10;1qTWfK3xzvS5Lf0TOHn2bzh95m/o5XdI54GNjIhFfFwiIsLCEBERiuBgP4LrCX9vD0SH+CE10gfZ&#10;hLeUXX9Fmtvf0tvW0ds25kSgJScKrTmyCoQ3Pw4deQnozE+yVgcXp6G9OJXwJpmFmFrX1uikH3aE&#10;oCyOVsR/j7lubrrnaiTt1Z0slyF2G6EjvDHs5mO3fs/2e0QR4kh63AgCGM5ELZxtMD1yAJOzQCZ8&#10;QeuZ/FGlQwTvDgIvcI3y/oCoHUsQzs8MXL8Qh5Z9iu3fvI2l77yApR+8iSUfvIF1336KA5tXw3//&#10;NsQEeKOINqmtsQVjJ07h9KmLGBs7i9bOATipglFU3PDUdEQQXqmv6sChAprghhFcTeQJpWUwQfUN&#10;pUUI0RRLqq+pOhDin4Or5C2X0PJ5RhThjcouQlQW1TfbVt9iQkwPTnAVycUWvCklFrxpxj7UGniz&#10;qlUys9TXhthK4Kyqgw1ufj29rxmFs3ywPPCM2n563mnQ/jKqCJESOCVt01V4eghcG2QbXqvyQGgJ&#10;pbWt/YKWUHJ7yjYoMZNSu0MVDJMMcn89ffiJU3/BuXP/wOWL/4rLl/4HTp26jKqqBsRoiDQ0BGFh&#10;IQgK8oe/jycCfbwQF+KL9IgjyIv1RVlSACoJb40zlOCGGdVtpr9tIbSt8rn5sWgroOpScdu0OpiK&#10;21mShg6G7ENbQTJfk4BmKnBTFq2GIwKVTP5Koz2QF7zLzFXQkG8iAU5ggqWboMRuW2wiegsV120X&#10;5INDmcgFE9rg9QL3C+OX5X2lupE7qeBuyxBLvytbEkk1D1z3DTyXf4Kd371L5X0R3775EpZ+9BbW&#10;L/wMXjvWIdBzD8LZ47gS41FRVIL+rgGcmbiAM6cu4BTbo0PjKNLqBkIZTVgjBDLbcA0lczvSobnA&#10;TPIIsSKMAEe4CCitg1nX5spDhMpnmQTXlW3aqJx8s2RIrRUFiKbnjab6RhPieMIrcO2w4LWtQzVS&#10;CbASOFUeXLQOmUrcqglxjUIQNyFP8DKskpkV+fK9qj4wCgQvH/8H5bUVdyoIkIGWqqfWAMvEbEp1&#10;Caq9bVsGG1yjvu5tQWxBbYGtx8UCm1bBeGTah0qCbdWUj6OWVuP46Z8wee5fcOnCv+DKpX9l/Bsu&#10;EeDjx08hU8XzsFCEh4fCz88HvocPIJg/ZEKoL5zRStQCUJbij0omaQbezHA0UXGbCG2z4CW47UUE&#10;t4hWoSQVHVTbzmIHOksz0FHmMI+NfSDAzUriCHCjWaAZSd+sa50FozTKw1w3N91zHVIOrEDy3uWI&#10;Z6IVxwQsZut3tBGEV4ndhi9oGb6ciuCNX9Dr0lIQ8iiqbtQuvn7PUsTtYVK4e4VJCiMIryoZnss/&#10;wu7F72LtZ6/hmzefw4rP3sWmJV/Ae89GhHjvR8QRL2SlJKG2ogJN7FaPD4zg3OmLODt5iXEFo+Nn&#10;UdnQjERnDmIIapSDgNI6mHnATN4EsRQ4nBbBgpfgcnsq9JjQRjBhs6FVGyn15b4o+t9oet8YJW2M&#10;uFxGXtF1gN32IZnJm7EMqvm64c2qrEem2/saC1Er5W1EHlXYBjiP4JoQtIwigUv/q5gxZQ/YTlfh&#10;6RAbeAlntUIqbIKqzFbAGnAZgrOcrW0DbICNGnNbyioroeVGppW/ZZTLJjAxU4Wims/V8L2D45dw&#10;mj733Nl/4MqFf8VVgnuF6nvpwv/Amcmf0NtzDElJyQgNC0ZAgA8CfA4gwu8QUsK84YrxQXGKvK7g&#10;DUIt/W1DNqHVtXaZnLXn099SUTsLE6m2yeii0naVONBTloHu8gx0laWjq5QgE2BB3Eo70cz3NWbF&#10;Ur2j6Z2tS6XWpQWjIs4bBSG7qcJr4Ti0Go79PyKFCppEJY2nosZu18QbJnEM026h1938FeHltlRX&#10;lYZdVGzCm7BvBeJMLKcaf48gvt579afYt+R9bP36HXz/zvNY8v5r2PT9VzJyXF8AAMeRSURBVPDY&#10;to7geiKMvU1GfCzqq6rR2dGD3q5BnBgaNQCfP3sFF85fw/jEWdQ0tiGB3jaSCVxUWiYhpurSPkSk&#10;C16CzOci6HvDFYQ20kBsKbAmp0cSUtV0NVihAQoNTkTKMhjboIGKIgJM36uyGQFOoHWIF8Rskwlv&#10;Cq2DPK9DAJcyaSupgbOszqivKg/OcsJbSXhpHXJqGy3bUEvVrZXa0jJosELKKwsxHV5Ba4OrVvvs&#10;mILXqOIJC2jttxVZYaswW8GrEKxl6v4FL7ctyAWxBayxEcZCKIkT+Hwv4a0hxN3DZ02Cdppe9+J5&#10;qi7hvXLx33CVIQWWhTh75ioqKqppGQIQ4HeYqrsfCSFecEX7ISfmCEpTAuh1VWWg6mbFEL4EtDBa&#10;cwmu8biJ9LhJ6Cac3aXpVhDa6dHFfYLYVCDkf81n0APz88ygRoZ1xcnK+CMoCtuLrCNbzHzejIOr&#10;4DiwEqkHliNxt+yEpcQKwStwI7ZSeQm2aruyC/EENmH/CiTwfbHcjiL8gteXVsNj+cfY9tXbWP7e&#10;S/jq9Wew9ptPcXDzWoQf9kS0/xGkRvN7VJSjq7MHRweGMdR3DBP0vxfOXaH6XqSNOI+TJ8+ijj94&#10;GsGLTbNsRJSgpRcOzxC8VGOnFFgQ0x6wZzMqPM0+KCIJbxQ/QzbBtIRVyZrAjdWFqPOuQ5so25Bf&#10;guSCUgOvo6SSUYV0wussEcCyDo20DgzCm0N4c+iBc2q5XSd46XEZ+cYyCF7ZBdmGVhPG8yrqBk6a&#10;sOG1VdeG2t5X26e68DS4VR8WuAy7NaCakK2YVlZzx5S3ZZQT6FJCLtgrqLjtqizQ456m4p5lK6U1&#10;fpch22CF4L2G7u4BRISH44jnXirQXqSFH0FufCDy4/2YrPmjOj0YNRlhqKdfbc6lv6Xiqp7bVpCI&#10;DipuN+1CN+E0oDI63dEl9WXYj20PrApEM8EXxKpUNFKFGzJ0k8IwVCX4EGBdj2EPMnUFc0+tvFiF&#10;5P3LrcSOEMdTYWOUnLkjRspMSAVtIqE1QeVO2PsjoVY5jr6XSZ7Pj59h17fvYsUHL+LTFx7Bwvde&#10;xoENfM0Rb0TTMsWH8UQtLkR3ZzeGCO+JoycMvJOE9sLZy7h45gpV+DLOn7+C1o4+OJhcxdEuRBHc&#10;CEcGIqXIgpYRSeWNcOlxDrcFMFWYIAvmSNoHbUdn0T7IMrCNMZ4337SxjBiqc2xugYHXApjBVtYh&#10;rbSS4NIyqObLcFXU0TpQcam+OWzzq5uRT8+bT/uQy7B8bwsKaBsKCXAR4S2k+hY28PF0eG2A7e0p&#10;ON0Qm2DSVktYa3ssmKdC5TW2BmDCqlC9V2ptQKZHtqAW4NyvffS1lQS2slcKfYyqO4SmgXGcPPt3&#10;nDlHa3DmH0Z1L8vnyi4IYG5fNsoroP+O8dFJJNM6eO7dihi/vciOCUBuQhAKk+l3mahVsluvc4UT&#10;XitRayugbWCC1k6f21mSQlUlvPS3BtYKhROdaiud6K5yoaOC8JYTXgIu/6vErpXRQohbCHFzTpw1&#10;L8IZgdo0JofxPiiJ1DV1d5vL8Du9dcO/VUg9RCtxcCWSCHK8SmwCmW3iPlkFwk2lTjqo+cFqV5m7&#10;wMfuofru+IEWYyH81nyJA0s+woYFb2Dh60/ik2cewq4VixBHcGMCfBEXGojS3Dz0dPQazyvbcHrs&#10;DMZOnDbH6Dz978VzVykE13CebWtHP1IEZJoD0VTcaCZ0UbINbngV0YKWyhuh5zKzTURn0TfnEFj6&#10;XUVsjuI6uHGEVuDG5uUhLl9tPn2vkrgiUzpLLa0gtFJe2ofyajiZTGZV1CK3sg75TMLLCWiplNUk&#10;bbQQdQr6X3r5AkZRfSuKCLKimK/7GbwKG2Cjsu52ehh43SEFNpBO88BSX4WBlq3mQVSZmWsaYlZI&#10;kY8TYIJLgO1hZtmFscm/4Swtwhkq7nkq7kUBe9kC9pKAFbhM2BSXLvwDk/R1DbX18PfYi4TAA8iN&#10;80dRSihKUoNRlhqESipvLeFtyFaixiStIAHt8rnF8rmp9Ljp6Cl3MjIZLvS44RW4Cm2bINxGfY0H&#10;JsSFAlgWJM6qRGTqnhchqE3lCZPgi5JoDxSG7UOO/za4qMK6/VTGYU1WX2tWX9iRIqgJbKrnaiu8&#10;1iDFYzUSCXo8k7+onUsQsmUhvFd9jv1LPsS2b97HClqHj/98D5Z/+AZi6HcTggORGB6CPJcTXa2d&#10;hJfKe3wUp8bP4PTEOQPvqZMXcPb0FZyj1Tp/lknw5GU0tXUjiWDGMlmLlvIywtQadbWAlQc20GZz&#10;XxYB5uNYPh9LiOMIbxwTt1iGgBa8JmHLY+JGaA24+YSWyhtP6yALkVJE68DETeEsJ7hM3nLLa1FC&#10;hW3uGULv8QlUt3Yjr7rBwJtDeHMZBUZ9m6m6UmCpbhuKGWaQYrri2vbhP0D7n4CsMH5X0LrDAtYK&#10;qzZMYDWdUjPRqNjlBtjjhF0JoGUVNJlmaOwqYf1/cfbsv+Ds+b/jPGG9IGinKa9R38vaJw9sWYfB&#10;3kHEBPoa5c2Lo10gvKWpCsLrCEa1bp6iZE0jaFTNdnb/sgs99LO9TNB6CW1veRb6KhSZ6K0kyNWZ&#10;Bl4psMIALPugJE6VCSp3G08CDWy00Y4005Y0OnXPi1DUMlGsSvRFBVW4OOIA8qjC2f66pq5uRbWF&#10;aryRrZYE6Ras6+DwWot0n3VIl0rzcRofp3isoiKvNNYhdKuGiL/EoWUfY+d3H2H1h6/jmxcfxRcv&#10;PA6/HVuREhqC5KgwuBw8qRqb6XePEtiTmBgXtJPG86psplANWBWIi+d+Ys92CdVUs8QMVSGougQ3&#10;PEPAUnGpwFFSXMFNWKMJsIGXbQyfj6Uix9E2JBDceAGsbSpuIv2v1DeGvYDaJPpfWQZTMpPyEt50&#10;gptB75tJcHMY5UzKugdH0T98Cv0jp1HPXiGXKpxb00jr0IgCgl3A16jSoJln+YRXyZoANsPD9f0E&#10;VsPEUlNBOQ3U6Spshx5LaasH+Bp29WYiz3RwuW2ep524PlLnthOEVaor+1BLgGs7j/GLn8f5S//O&#10;BIPAnvsXdm3/YJb8L7hI9b3EJO3SxX+34sK/U3UtmG3/e+7UJWSlJCOCnrdAV8FJCUEZk6iytFCU&#10;69JNLqoi1VFetZXgqvtXEtZDNe0poz0gvN2VWehh9FZlo7c6m/BmE95sgpvFcEPs9sGmrEZ426m+&#10;bVLfvDgqcAxasqIIsK62rjJaKKrpuaXCZXGHURR5EHmhujKOLiat5fNbkeu3Fdm+ugfFZrgYmj+h&#10;m6k4CLVR3wM/0g+vQMT27xFAeI/8uAAHl3yOzQvexZI3nsFnzzyItV9+irTQYCZsEchxpaO1oRlH&#10;ewYwOX4aZ5igTYycwln63jOnLxjvKyWeOEFFHjuH06eZxE2cRQm77Fgmb1JeKW2EkwCrpJZOxWXE&#10;OmkRjO8lvEZ9uY+wSnUt9eXzVGpBnEj1jaeNiKUSx3M7gUocT6ANvEza0gRucSVcjBwqbnldGwaP&#10;n8LI+Hkc4/caoPJ2H6XANTI5I8DG/9bQBytps4PWIr9RNoKeV+BqwosNr0AzcLIVqPWDE6gloFPw&#10;ul9nhpX1OvpgW3VtgFWB0HM1Gp3jY0FaQ1irCW0Nlbfa+F6qbscQupmgnacNkNIKVvlchUnUFMYy&#10;TAujxv/DJG167uqlf6CnvYu+zw/OcB8ma/4opm2ozIhAte6bRl/alBNv4G0rVLfvsBSUqttFu9BN&#10;OLurpLYCN4eRi54qq1V0V2UxCK+8sOAtTUMXrUMHkz4Db34cLQQtSU40AWZimEmImcSpClGrGxXS&#10;SlQl+aPC2AmBfAj5YewlCHNOCFU5UFdG17UbaDGObDUAp9E+JB2g7yW8kTu+NwMafqsX4MDiT7Hp&#10;87ex9K1n8d0rT2DBC08i9OA+pMfHIC/TiUZaqMGufpybOIMz9LynCO85wjtJaC9f/MkkbadGz2KU&#10;Kjd49DiGh8cxNjaJkqo6+MbGwSsuDr4paQgxCsykLCOP3peJmhI4+WABrJY2Qv5XbYwJ2QuqtKCl&#10;XYjLzWermq+GjK3KQ0ohEzYqb0ZRBbJLqlFGJe07yr8/fgEjBPfYyCSGhk/jKKO19zhKaBEKaB/y&#10;q5W8UW2pumaOr0bY5IHrW6i8tAj1sgo2nL8I7bfDVmD7tQZQtlMAE2rNTFOrlRnVtAmmrNZHcAls&#10;jawCPbKZO8G2ia85fV724N9wgWBepN9VWGpLryu1dcNqh4C9Qusg23CFcF+TFz53DbWlpUgJ8kG2&#10;lvYwYat0RaImKwZ12bFokmVgN99RRHhLBK67olBhqaosQk81lbeG0NYQXoHMtq/W2hbc3Xot39NZ&#10;RnhLCS+Vt10jc0wAW5kItkh9cxhSeV1p0kmfrbsG6W6btBS18sQq3aUGoJy2ojjWC4VRh5AXsQ95&#10;IXuQS4h14xTXEd1nbT098WpTdYjZtQzhtA4Ba7+Gxw+fYuuCt7CKvnfZOy/ggycewI6li5AZH43S&#10;vFw01TWgr7OX8J7DqROTVN4Jwiu/e5HH6y84f+YKTp/kc1TlyckL6D86jPGJ0xgdn0BUqgNfb9yI&#10;pQc94J2aYcpjURmqMihpo42Q/2WolBamNW5ZLoQR2shsXRo1le9JMSs0YmgXZBkSCK0SNbtsppJZ&#10;KgFOLyhDUWUjeofGMTpxEaNj53Fi9ByOuwEeGDqJo6Nn0EIPXFzbTIBVfWArmOl98+wEzobXjilo&#10;CWUdFbmeimxbCqPM9vPusJX3Z+prgOVzDLMuzliGafDyNYK3gc+dnPw7Ll3+f3HhAmFlGFinxeVL&#10;/5PA8rlfwHuVSdxVQUx4rwrgS7Qa7AaL0x1whB5GfqIfyglNDUGqpzo2FsgyJBI6gmfAlZISRndi&#10;Jo/bWyNgswlsDnrYKgSzBS/Vl17YvK9c1Yk0U60wAGsmWgGtA08QDYK08GTRvdus+7cRZFUjVFKj&#10;KjdkEWRXGOozQlGVQojjvVESy+Quaj8KqMS6SnoW7USGzwakea43VYeYXcsJ7/cI2vAt/NZ8hf2L&#10;P8QWArzmI3rfl57CkndeRWLgEVTk56GlqQm9Xb20DWcxPjyBk1Te8/S8589cxqXz12gf6HmpxGdp&#10;Iy4T5iEmdv2Dgzh16hSGRyfgGR6Fd39cjbVBwfCjDw7VIAV9r2UnCCrV1Tc5BZvDgvBjqC82x4Rh&#10;Z3wUvjy4C29v24Cl/r7wTEtHpEbZqLqJuSWE2CqZJUl980uN8ta396OPkArWE7QMArebAneUFqJf&#10;8NL7aruxfQDlmohO+1BAgAuNhWAQ3OvKS2sg9a0nkPUClco53QtPBV9jq+8UvFJYhoC3wZRd0DRL&#10;qyKhgY1p0X8CdbQMx8evMPn6nzyI/+b2tgSTaqqwLYJdGrPBvXLFrboCWKH3yFqwvXLpr2jUrP0Q&#10;1Xr9UJIWhiot7clPIrxJaCkSvASPPrdLlQX5XNoES2WpuFTZvto8Yx2kuApLiXMseJnM2b63UwDz&#10;RNBcCEuBdTV1q4bcmptgbgtgIlf7E9BCX6wROk29bCLImifRQIBr05hUJtNOxHuiIFKX9N+D7ABd&#10;QWeDuaFgyqG1iNuzAlE7liJk00ID8OEfP7dmmn36Fn54/Vl88fzjOLxlLYoyM9De0oIBel5TJjt+&#10;khbhNC4wMbugkTbG5MR5o8RXLlzjMb+Gvv4h9PT04djgMUxQjXuPjWHFgUN4YuF3WOJ7BFsio+CR&#10;nIog2gbNbVBd90iaAyuDj+BT7934yHMnPmOu8cSGH/DY+qV4cv1KfOPrDY+MDATR+0q9E3IJL2FO&#10;YpucU4RiqmdT91E0EOB2Ju7yvJ1M3Nu6htDVP4IhAn302ARPLAvg9n5azbZelNEH670qo+XXS4kN&#10;vGNoGBw30Uhv20hIG6bFdJAFua3QUxD30RP3cp9R2xG+nh63e5iAcptRw6jtl3WQF+Zjet7+kbOm&#10;knBZFoHtBcF5WarqVlcCOj2mVPcKk7SfwSv11bwHeeS/Yrh7CBkRgciMOjwFbz0hEryt9KmdJRo5&#10;o9pWKEGTx7V8rYF0ajsP/XV5P4NXgPcY5XXDS7/cKd9cnEZ4mQQa/5vIltv01e0F10NWpZ0njgY5&#10;OorSzECHIG7OjjJzi2sdgShP9kFxnAfyw3XJ0+1M3qw7YepSU6bmu3s5IrYtQejmxQjaqMk6n2LX&#10;Nx9i7YevYfFrT2Ldlx/BFReNrpZWwttPaCeN8mqg4qIGJ6i8sg5SXtV8f7r0F0wS4g5ajE7C29s3&#10;iKOE5Cxfm0Cveu+nH+O5dT/iyWU/4Mu9e3EgKRHB9LbhTNT8nE4sC/LGW/s24iOfPfjg8C48umEJ&#10;Hlq7BPevXIyHli/G4pBArI+MxP7oBCZuVODsQiQTXiVq9Z0DFrxsGzsG0Evf20aPq0RN0XfsJI4T&#10;4D5yKf+r8lnn0VG09h1HTWsPiqS8tVRiAjyjntBOBd9g1NcEEzm38lpzfpV4jVp+l5AL3ro+Pu9+&#10;TT2fM9UDtoLYBBW2imeV1NYkbYS6lX/jzEXCZqssIVQ99yLbS25QBaisgVTXBljA2uBOhVFrwqu4&#10;8HdcOH0FDWWlSI+gp0wJpe+NQK0StoIUtNHrtmoOA+2CKgmmwuBWWQtQy+8KXIUN7hS8DGM1KqzK&#10;g4GXn6f5D/K+SuA6aU86ud3Jv9dZwL9VKMCp0jxpukr1HlUrHKZc15ovm6Grsev+GP4oS2AyJw8c&#10;vIvJm27VysSN8OoqOvF7VyB6N73v9iVmsk7AGvnfz7D9i7exhv53yZsvI/zAPnQwYRsgGOO0CxMn&#10;aBsYl85dwXn5XqruRUJ8mY+vXryG40PDaG/tQFd3N0EhvFRfzUYbolp/sGY15n3+Ae5b/DVe3bAW&#10;W2NiEJSbZ5bAH3ak4TtfL7x7aCfe9tyOp7euwBPbluPupV9g9oKPMOfrz/Dizs14fssGfETwvdOc&#10;iM8uQkp2MSobOtHYZYHbRHAbWnvRPTCKzoET6OgbRg+3O6jGglbJ3IAUmJbiqGAmxG0EuKql21Qg&#10;NOr2M3ilwsZGCMhpYStnjQAlvCaBkyor6HcFbr1dVfhFqJ6r99f3nEAz/e/oGSYOAlNJmbELBFYg&#10;E0ZLda1KgmK6+tr7jN9lTL2G75X3vXKO/lkAn7mIhtIiZMUGoSyd3pKJWxOtQ1tpOtqpmB3G62aZ&#10;mLIM7rDtwnTVVdiv62ar6oRRYHpnG15LfRMIaxy6TJuCnqJ0hgPdArfEiZ4yKTffS9ui96lOrKmZ&#10;DdlhJpGrSKT6RlN9aR3M6Jzudum1wdxMW0PG0QQ4islb2GYNGX8L31VfYN93H2Dz52/j+zdewKbv&#10;vkQ5E6mj3ccwTKUao58dO3HSHI9z4+dwkap79dxVo7oXzl9GV0cn4W1DT1c3+vv7MTR0jMncWQrJ&#10;X7EnOBT3fv4xnlm7Ep8c2ENvGw1PXe/M5cJhKu9ivyN4hYA+u2sdHtqwGPOWfYZ7CO99i77GPUsW&#10;4vZFX+LuVUvwxJb1WBcdg2j6XmdRFS3ACbRQzFp7j1Hx2XYeNarbc2wcXQS4l/B28zWyDiqfDY+d&#10;MxUIeeIhJqC9VOWmnmOobJGN6CK8BLbx6EkTln2YMKUzYxPcIUDrCGCdUdvr4MofTwVtg6XEtBNu&#10;kOsEroIq3NA1guGJa7hw+d8ZluIa8Nz1WnvOggHyF8BO31b8HGBu035ck/e98A/u/zvOT0yiKj+L&#10;iVsIKnSJ/nwmVASmXXXdKkFIINn20SL0VlvRV5NvHve5qwy/BNlWXyVu3VRfa/aZ1FdTKWUJtArD&#10;mqUmO9FZTIuimWpU2x5alV6V5eibVVfWhB+9p70gHk05uidGEKqSfFGqCkTEAfpeXVZ1mvoeWoOE&#10;g2sQt+9HRO5YhpCttA+bF8JzxQLs+PZ9rGbytuS91xDhdRC9ze04Qe86cmwU46On6HPPWt6Xidu1&#10;iz/h2uW/0N9OoqmhEW20GR3tneju7sXx4yM4PXHGzEJTkvTpxk34YPNmLPLyxPc+h/GtpwfWhIfC&#10;w+XEqtAQvL5zK57etg4v7d+CR9b/gNlffki1/hhzv/occ779HPes/gEv7NuBH6MiEJqdh5zKRhyf&#10;uIjB0bNGTYeGJ+lxKWhUYqnqcZ5gglYJm6A9ztepPXHyAuE9ax4PaiCDXriPXriNTM2YDu51gKmm&#10;RoVHaR3kfemLqa5qTULnDnni+n7C3ncKDb2nuM0w+08Q5hGqLaGVKtMu9I2cp+L+T2MPLlJdZRFM&#10;5YAKfD30+H8fXhO/gPcyve9Vqsuxvj4UORJQkkLrkM0umn6zTeAQ2h4DaoGJ3ur8qbD2yTb8r+Ht&#10;MWUzDSkLSgKsxK2ENkHQUoGlxALXwEu4e/m6PvcInkkSCbBg1jRMVSqaciNR56R1SPZDuXtAIzdE&#10;iz41GqebZetyqxuQ7LkeSUrgBDAVOFiLM9d+i4NLF2D71x8T4Dew6dtPUZOfh4mxUxgZPomTY5NU&#10;0zM4xThz+jyP119w9cpfMdDHrru+Ac2NTWhvo3Xo6sXAwFGj1ErqToyfQXBiKnYGhGBPRCR2Rkdh&#10;we7deI12Yrm/H/amO/A+bcoTG1bjTY/deHzjSsz5/EPM/vB93PYJ2y8+xp3LFuKl3TuwiImfd2o6&#10;SqmUk+f/hrFTl02FYZRQDlJVlbi1Uk0HR06b6oMGK6S6CgGrx8NGhc9j8NgpBq0EX6eYYUN7HVwC&#10;acBVQkbwqKQNtjUw0EqVBara6cHn3K9rFORK9FSF6BpG97FJnCOUFwmaXbcVkDas08G045fA2mFB&#10;++8mjOpOh/c84T3/V1yhepw/fRZ9rU0ozUxFdU4ymjRAoSqDUdx89Btwryuvpb5WojYd2v8IryC0&#10;lNcAXC4/m4IOKmknk0JBaU2xtEbwNPwscPuZIE7BW873yzPTXmh0rsEVjBr63vL4w1Te/cgO0u2r&#10;Nhv1NQpMC+Hwsa4omXJoHZLogyO3L6X/XQyvFbQP33+GXd99hB/efgEJAf44qzrv2BlMEkK1Z05p&#10;WiRtw6W/4dyZS6irrmNUoqWxEa0tHejs6EVPN63D0RGcGBnHmcnzGBhiot3SiZr2HpQ0d5j5vCu9&#10;vPHumrVYQHA/9jiAd/buxvse+/HExlWY/dmHmPPhB5j78Ue4+9uv8NjqlXh+43p85+EF72QHSuo1&#10;mnYaYxOXMH7Kin6CKHAFsHyvKg+CVcpsoKXyDhPgEaPABJgKPOJWZO03yts0NGHCBtjywBbApoTG&#10;BM2yDbQFU/Ce4j6FPDFfq+fZDTSwbVRS13OSCRotCX3uaXlbQmcnaCYRY1z7P4T3qoB3g3v1kgWv&#10;eY6ff+3Cv5iy2RXCe37yAk6OTlBFTmKwux2VeRloYALVTu+pUbVejaBV5VkVB21Przq4gbUrDtNB&#10;NhCbshmVl9Er+6BZaaVUW6kvQ48FtAVuJsHNJrj8vEr9Tf1twiv4aSm6eUJpbkRjVgjh9UNZnBcK&#10;wvcR3h3INPBuNiNvWf60EQGqQhBkr41IO7Qe8btXIXLrUgRu+A6HlcCtXICt33yAw5s24hQV7ezJ&#10;c7RPZzHJH/3s6cs4N8lE7dI/cOL4SWS5MlFWmIuG2ho0NbZQfWkduvrQ3zeEY0MnDLyn+N7OnkF0&#10;0J/28HfV0G0zt7UiYrk3Id66GR/s3YOFwYF4d/9uzP9qAWa9/w7u+ORjPLRwIR5ctBC3vfceXl65&#10;msrrREVrtymHSU1PnbmKk/xOUk9BqxG1diZsHfTD/UzUbMXV81LnY+OEduICThDacSrwqFu5ZzS5&#10;wbXDKPE0BbZH337meacSNrfH5XN2paFR7zHwsqXPPXbyMi5e+fcpf6ty2MVLBO2iRscIsA3gL+Jn&#10;8Lohv8YT4BrB1XuuuW2GKg1XL9LrMlm7eO6v9G38x6geI8Pjpvu8cuEik5gOVOWl0zo40KE6L6Ht&#10;JrxdVERVHnqqrsMrz/tLcKcAVlRLea0ZaFJe2YZuM+qm6ZXatuZN2Io7wM+24M1GnwZDquh/9V7C&#10;26Vymib2ZDJpU8Uh9hDh3UvbsIu+dysB3oJc3d41eI+JTN1v+Mg2pB/eQh+8AXF7ViOCHlgX5AvY&#10;tBAeq77GEfrUCfrGczwO56nAZ09Za9o0JfIvV/+BVqpockI8cjPTUMHEtqGunvtaCG8PrcMQhgZH&#10;MEHFVint2PExDB0fZztBqE9hiN32ME+KpsHj2BcZg7fXrsXnBw/gMy8vPLJ8CWZ+8h5mfvgO7l/4&#10;De765gvMW/AJHlvyPdYHhaJ18ATV8yL96zmcnLyM0wRY9qG1ewgthLqDAKvS0EWAVec9QUilsiql&#10;ddHDyxOPjFrwnhy/gHF+1s+U14BL+DSvVtEoG8DkrdZdcbBizKoi0NPqsSmDMQS3BiUaGLIM9d2j&#10;9DHnrZlhBjILQLtmq0GJ/1149b6fBKuB99+4zcdGbeVz/87P/huunGMiwjPz+NA4s+0xDA+NYZwA&#10;Xzx9AZfOXEB9eSGq85kkESwlbN20CV3uyTdTcxn+F6o7PSzbcB1eW3mnwys4r8Obg34DsFTeem+v&#10;7IZqzvkpaFcpz6VbZgneg7QNe5FHz5sbtB15VOBC3WQ7/BDywjW5x7onse5BnO6zHckemxGr6w7v&#10;XomIXSsI8QpE7N+PcfaamhJ5huqp0bTzZy9RLGilzl5GQW4B0lMT4XLEI8eVhqqyUrQ2NqCTiVtv&#10;7wAG+ocxQlhlM0YI7nHG2OgZsyJZXbUy/3GC1M/XaLL6Nzv34MMdO/D61k14/MdlmPnxe3hk5feY&#10;/83nuOu7L/DypvX44cBhtJGRM+f+hlHahgmq7pnJq7QQF011wUDbN2LKY/387oPkcEyQElCB3M19&#10;3VRoAXvq5CUKlCYZXabyCl43wI2DbN3QNsrjEkhTaeA+G1olcYJV2zbQRpH5vF5jKg/dI/Qzk7ho&#10;13MNoAwCaMA09dn/YaA04QZYwP4yLGsgpb3+WtNqcOLC30yCdvb0JQyzOzw2OMos2wL3OOMElUPd&#10;5xWqztjxY6gryUFTiebpMumSfyWMUmFrwMICWKNs02E1dd9aqxJh5j0YABkm8RLA8rxueMvTTBJn&#10;LIMBmF5XtoEh+2AsCt/bqznEGu3ToIZG3jLDUUflrYj3QHHUPsK6x6yL05BxsW60rUGX6MPc9kRB&#10;mBI6Wgt/JXU7kOK5CQkHqcL71yNq73ok+noT3lGeyGdN6UtLgATu1ct/pXoOw5mWhmxHKrLSkwlw&#10;ErKdBJgK3NJAgDu60Uvr0M8ufIKgjo5QbWkjjvOYnuD2GLvvCZ4MSupO85if4GdnlVZjd0gYvtm7&#10;D5/s2YvHv1+M93Zux2OLvsN9Cz4ziV6ggwkr/e45wnt68hpOn7qCydO0DoRRcxmkrqrpqtIg2zBE&#10;73uKNmecCjvM942rSkHVF/Tnzv5kpsKqndEySC8jcAWwG97rqmv5XgveCQIrgDVXQXVfKzTLTPAq&#10;UauTGveMoOvoBC6c/zshI6SEUn7X8rqWT7XhtQG21ff/D97roNPX8n1XVFk4dw2jPLBdHf3MmPvR&#10;30vPNjDMgz1qvJsO/nkqyHke6Cv8ASeODaOxOA+tJRopo++k8nYSqm4Dr2Ud7KTNVmGrfGaFnu+R&#10;zTAAWlUDs97tZ8rr9rsG3kz0l8vz5hgF7tPfoRpLlXtkN1QfdtuGekcAKhO8UBJ7AEWR+8xkdpXN&#10;SmMPozzWBxVxR0xbEsOkjkDr7vA5VGGnL1VYdzfy2ob4Q1uQGuyLU0OjOENPODHKRJmgXSO4Vy/+&#10;BbVV1XAkxSE3nQBnpFF5Hchl5GVmoKK4EM1NzejpGcDRQR3DcZwYPU3lO0G7QFGgOIyOnqL6nSGA&#10;FxiXcObMZUwy2vqPwVldjwNxSVju6YO1QSH4YP1GfL1rDxLKKlHXM4Q+2o5zZ/+GCYJ7jD52hMnX&#10;BFVYo2kC99iJSaPssgsnmczpEgeCd4JKe+r0FZwgwCe5z8DLOMeedkbb0VNoIWxGfQUuof0ZvEZR&#10;ZRsEr708yJpwoxlltWzrGUrMVBLrH2ZXdY7gCjp264LWTHkkbNasMU19/IcFqyBk+78VBNeMqNEm&#10;XGPicYln37G+42htaOVBb0dbaye7vi70dfex2zluMmd1exrL10raczzIP/EHHOAP1JDnYPKWwdAE&#10;c1UOlEQRKrcC97iTM6O6bgvRL5D5XB89b59sg7p+gtqrIIg9muDO6NY2n+tjUqbJ7QJWqmsmu1fS&#10;81bovXbCRtugoWJN2NGMs0RvwnqIKktoIw/SRnihIkHXEfZFVbI/qpL8zIy0Ek10j/ZCUQQhDj1I&#10;f3wQLt+9SPXZBWdEIMYHjuPCmSvGOmiG2TX+3xfPXEJRXh4cyXHIyUhFjpPQupzIz3TR/6ajIMeF&#10;yrISU//tp304Su87OnaaGf4pCgGtGG3CKC3DCZ4QowR4ggnUWbM27irOMEYJcw8hLG/uhl9qOvaE&#10;RCCvsQ1dhLKTHPUydzp5imJDYPv4eQPH+JjKOyFICaaqD0riJgjqJAE/Q2U+S5U+f/YvFsiyDHzv&#10;eeY1AtfA28IPbWYI2GbCKHgFruqzVgXB8rkCWKNlmoerxMxaBq8pjsOmntvKzxjiWaI6rmAToBe0&#10;dJ0gnzv/N5ynEpsRNT0nO0Gg/0/gvUybcJWJnjLmk2Nn0NXeh+aGZjQ3NjNjttoWgtne2s7kQ3XL&#10;YzhGgMdHTpqk5bR7XP/M8Ak0FWahuSANLUVp6LBrsu7BBEFsJuLQVsgm9NaqZffPdoD7BqrpZSuV&#10;kNHb0t/2E96+4jT0FqeyTSXIVN4KAl2ZTsUVsJbaCuR+t9/tpjJr5E3K26H5wGaeg+b++hJUT5TH&#10;eaAixpNqexhlCd6oSD6CanpiRaXqwQxdprWEqlwc6UV7cZge2QNZwYeQFRWK4Z6j/F8JFVX3Anud&#10;y+d/IsiTKKW6OuV1ncmW4qa7UODKQmFuJvJznAbgcr5Gx7GfaqqT38ojTtOCEVoK0wnCOMbPmjip&#10;Se5aG/cTLjBO6WQhfKO0ae1Hh9HOBK1/eNJA209xHORnjDF5HyMj8s0qfwnWkwTypHoJtqfcinvG&#10;2IK/GHDPnfnJwDxJj6v2omHJAnhGJ21D2xS4UlyGKg2C1vhaKxkzNVz3vhq2mrOgO0y20WoMjV/C&#10;2OlrVFwtVacqntPiSbbn/8UAfNGUsVRhkNradoBhbIBlGa7PW3A/NnDrPVZl4uplrbL4CxXhBFqa&#10;29HS2MpEo8WA21jfiIbaBjSzbapr4nMt6KECD1CBRkwXeo7/OA82E40LVI3BlkbUZSejVdl+oWaH&#10;aQ4CrYTshKoRVGKpseY/aERNAxN9BNqCUfDKEhBgo7oO9NjgMuRl+yqovAS4zyiwkjtVGJTA6X18&#10;rJOEf0ulsnbNOsvW/N9Qqm8AalKOUGEJK+GsTPBBJVupbgUVtzKJCsyo4OPyZE2p9EVZjDcB9kFB&#10;5BG4Qn1QlJqMc2PMN5jRT9LzalbZlQs/0U4dR31NFXKyHMhiopaXlYF8J5WXUUhoBXBxXhZKC/JQ&#10;WkSAKQyDvccI/TnaBuYRVMoT7O5HDbxnCNx5Jk/WsqLzhPc8/8Y52rhTFIphwn1C5S13kjcydpGK&#10;LUCvMAQsEy4q67mzzFfO/IXJ11V6YELKOEtYz/N3NgpLeyCAbYilxIL3ggDme2cM8GzqNJZBduEk&#10;Ggjy1ECFgdZWXyuBE7wCt5GJ27FxSjmBnaTKKpOUz7Unidse1dRetc3WKpe5w/hWK+SLp8Nr+WFd&#10;4unvZlsgnxg5jdqaJpSVVplFl421NWisq0dDnQVuY40VTbWNaOa+pvomcxGO4/RvGh49rfIPD+Z5&#10;HvSTg0OoyUpDc66Uj/AWMukSvG4V7iolXKXytBpNs5IzdfvysILQ+NkyKTXDwJtigcvQKgvZCKmy&#10;QgCb19tBy9A7Ba8DHXlJaNUk9swINGYEE+BAKrCfqT7UpvgRZj9rSZEgJrjVyQxd1V2Xskr0ozr7&#10;ojQ+AIUJ4SilHejhyXyRnvQCe5rTE2epjFQrgtzV1o22pkaUFOW64aXSZmWiMJvgZjtRRHjLC/NQ&#10;UVKI0sICglyI6so6DLIHGxkdx8jIuEncRoaZuBFIAy/VctL40KuE7RqT87/yt/ybZSPkX2kxZAtO&#10;UdhOEtyTVF7FxClaAkJ74ezfmWxrhhvBP6MBFEFJjgiuHYLVACuYCfD156i8x3n29PMPtRJgqW8D&#10;obVnmAlaDTrUS4EZJimjbWhhVjjKs+ECVVFe9rzbBigEoFnhawC0QonbT6a1IDWw6rXcZ8Frvdeo&#10;Mx/r8k6XL9HbXuE2AR4cGEFlRR3Ky6vYVqGqvJwZcjEPNKO0FNXlFaitrEIdE5KG6hrC20CVqUM9&#10;Ie+iD9Z1DMaZcJzmwZwcpQ8cP43OKn6GU6qXhI5czQxLc09h1LwETagRmOzeBagAZBiPKzVVtUD7&#10;2fX3lBDUohQqL6GV59VAhWmpxG54+/hahVnwqffxc7ppNaS8usBfe14c2mgdml1haHSGoIH+t8Fh&#10;RV1agFlWX5uqCCTQbHVBFQNwIKpSQlGYGI5m+tUzJ8YpElfY89EyEF71NhfPX2XXf9okY22tzair&#10;qUBedgaDqpsty5BFL5yFkvwcYxkqSooYJdwuRXFhCaMYHR1dOMljpjm/41T1kxSBk1Tk0+zmJxny&#10;vgL4Au2JpqZKeDRJSr51kqp6hop6mn53gtun1P1zv3rmC7SUZ6W4fE4hcC9q8a3YcoOrz7KBFbxa&#10;/XyO/5/+5oxxngUjMtEjZ9BKeOWBjX3oU7lM3lfQjnD7hLk+bt8wzTq/2KT5Q1JHgcZW3Tq3L/KP&#10;XSRwdlyiT73CfSaoqoL0IsG0lNUdmo+rzzCvoUoT8EsXmZnSC/V0HzUJWR3VtKrKglewVvMA6yCX&#10;FfFgE+RKblcT5CpFWZl1wWUCXVtVg65WAswE5JSuoij11WhNTzdKUmNR52TClKO1aJqmmGTm3XYR&#10;qm5dMbKISioQ3YMQqhAYpZWv1aQbgt5DcHuKktBXlIy+kmTuvw5vj+AlqP3003b0maFjPk/Y9d4u&#10;XQCFvred6ttG+9CSGUkLEY6mDIaDMKeHoJ4Q6yqV9Xxcl8aw18c5IlDuiEFnTaWpZV8mqPK3l8//&#10;xYw0agrkWapwb28/Ghtpq5rZIzU1oLi4AIV52cYmCFxtl9AulNEuVJtjx+PGY1fFY1jK45qfk4sK&#10;7uvvP0o1P0fgaBfod1Uum1QeQWU36ntek9wJLwXNsnvKe6imBtK/0IMTUiqwAFTVSPycnZTy6so+&#10;16aAVWsDrJNA+/S8QmU2VR9OM2ac4pvHuePYifPo6htHK4GVArf0jqFn6Az6T5wzYA8cp8/hmXOO&#10;Z4bqdfIrF/jBlwx8PNMMfISQX1zJmvZfMv+A4Lb+EfO8e7+qDnpskjC+/hr/mZ8ELb+oRlF6e4bo&#10;bTvR2tJphi9bWlpRS6tQUVaOytJyAswoLeN2icmSTcuoKClFOaOSz9XwtVLpyvJK+uNWnDim6xlM&#10;mpUGp4fH0CKVSSPALnbbzPrNgkozNzfZzMltN9fqdc8Y00oMXe/BWAPB5w4DbyJ6CxPZEl4+Nskb&#10;FdmEPLBbefsIr/HIbnj13i5+dldhPBU4jj1ALNqzY9GWFYfWzBi0uqLR7IwwgxhNbLXd6NSF/sLR&#10;qDV6GfH8H0pwhYDqgiJSvasasGFcvfA3HtO/Yfj4CULLZLalhcG2tQUVlZW0D/lmiLi0gEG7UMrH&#10;pYS6qryUPVgVLVit6cnqqmpRW12PgvwiZGZl0brVMXEbN6uRz2qkjACfoe89xyTLwMfvIOG5pBq8&#10;REpsiAlyc1HMyC6c+4v53afbAcGqx3bYANt+17SMSSaip3kCSL1nqNs/yw8dG7vE7lmjGRPopboe&#10;o8k+OflXhkZCLtDHXGOXr1UL+jJ/5xnFD+eXPM8veUGtznQTOlP0GoFsAWorrN533ccqMSOwVwgu&#10;vZJqsSODo2hr7kZ9XSujhYrbxgPejvb2DrS1daC1tR01tAWCU+pbI4CpFNXlFsSyEeruKkrKUaG2&#10;yIK5jFFSxB+lph7Hjh7DyZEJnKECnzp2Aj08IRqyHWjM1HV6tRpC69I0vZHQmqmODLN4k4ARNDNz&#10;jPvkbbvYqmLQw9cLYAtcAkt4+wmuQvAaqyC1NiF4aRn43PXP0LWBE9GZx7+ha6kR4I4cfp9s2QkC&#10;TVW2lDkWrdzXlBnL78zvyf99cugULlGRzlEBpbhXjfJReQmOVlB0ddLrtrXyGFIIWpnktnaggclY&#10;GXuosiIeL/Vc9LllilLahrJiqm4Fc4pa5g/KLZrQ2NDKxLgNZTzm2ZmZKMjORXNDC06OnjLDzipD&#10;nmM3fpFQXuR3uHjxLxQzy//q99bvLpgvCmg3C9d5uN4qpgNtq622Ba6qEKfpoVV50P4ZUroLZzRK&#10;9RfjP07Re0iNT2ubMq/McELGnBArA9T8AYW27ZKF2eaH6w/r8xRa2WDC/aUUqhhcucx9DH1h+aZj&#10;QyPo6ug2iZfgaqhvNgerob7FtIrW1k4Dr36AluY2VFVWmy5NXZuxEIwqqrEU2fJrglit5d20r5I/&#10;VkVxGZr4N4a1alaXQmISOKHRo64etBTnoCFLiylpHwhTJ0HscIdmi3UWU3m1Tdg6+Xw3IbfCArib&#10;YPfQZshK9NIz99IP99E3T3ldgjvled0gd2mVhVu9VfM1n6OFovmxVGKCzGSuI5eP2XbT1nTkal1c&#10;sgG3rbwIlyc1eshjL2UiQKosXDpLz0sVvkp4ThxnD9rcymPXbo6fei8JQHMz1beijKDy+DAqqLaK&#10;Su5TVFdVMl+oQ1NDEwWklZ/B97IXVKtkuYTJXK4rm8ez3Cz4PH1ykn//Ev/+Zf5tKa8Vglcn0XRA&#10;tWTLfjwdXmspF3t1gcowfpmOQFypAjFJWFVGU5KooWED72WdDXozlfInedJzVGJmfyYM0JRqmW4+&#10;VnZ4kZZBcBp551kl1b2oL8HH+hxNkPkL9/+FCq24RlAv80Bqwd85HtixsQkzitPaIoVtQnV1HdW0&#10;np5WZziBbbSiid28Da8OmgYhBG8bo6mpBTXszmrY/dUwiautqKECE+QyQi3Pq0TOBpiKW8ntmvIS&#10;2ohKWo1KtPMHOcGuT9MFx7QEe3AYYwP9BKIQNVmJaCYkHQWasphuSmm6xJMmjwtOAzCh7cqn0lKp&#10;ewiV2cfnu/l8d5E8rYZ/FS7CalUmfq6+fI0GKdyhaZQ9qhUXyUfrMxhmNQb/HttOfoeuogz+XQdP&#10;LvYShVkYHRikLSAkFJDL/A3UjQ/0DTGZOk0QqHw83j1dfTx2Lea4tbdLgdWDaUCHAsCEtbKyjC1P&#10;/moeF7WVtFls6+pqqc4NDMJLsZB162jrNdHT0YfOli6KQRXycwlxTh5PgCozqKEBC1mGi1R+hVFe&#10;wivbYANqBIytHYJ3ekh1p7bJlE5MQTxBayKfq217AGOGunWrpqoPVd31Xw3IZl2YKXXxD/NDFIJT&#10;H6rXGx+jP+7+MvIwl2kZVLDWFLyTmswxcoqQTGDo6KiZ8NHR3me6rPq6etRTAXV216syUN9ASKW4&#10;Leb5JmbGzVQMQaope+bsp32QamjytAYimqTUlTWor5Ynq2GSUY1qk8zJSihpo5rQ90ptq6nItVTn&#10;er6mvpLQE+IO/ignBbBGkPqPE+JhTNBSDDY3oKnAhZY8QlWYQRtBiFWBUBJnVkhYy366CG03ATbq&#10;q66f+00SpwqEBjwMpFReUxpzq687bGh/CbF5v1S7mCrNVsrdq2mcGtDg+zqLnWgtysFoXx+uCQ7+&#10;JlfYapL58aET7I2qebyaaP+OMklzg0tYOzo6TMVAIZDV6phX0dPW0h6YqKG/rWUIXCZ39m/QwV6x&#10;q3OAJ8IxHO0/YdR8dOQkBvuPsadsQklJBfLy8pkElpr5JSqZaTWG4FWlyLaZEjuLnevg2mEDrdfZ&#10;kCv0HoFqgpZBwCrZO08Lq9oy4bXANR6VwOrNNvmW0XZDy7hACT/vrs+pzHGGXnl09DxGjp/G0OBJ&#10;9PeeQH/fCLq7j/If7kdP96CpFnR2DJjoaO83EDbW16OZADfxANbX1ZmzvJEHvUEDDtNC3ZsOoKxC&#10;SwsVgNBKObrogbvo3Zqp1iqJ1TK5MADzxzBqXFHOoJVgwlZdWkFwqc5M2uoJe0MVT5pK/s2qOnRT&#10;zU+PnaJ9OIkTtBITx0cxOTqO4b5utJcXoDVfiyW1Vk0wWjPIrIWXBEzr06iK8qq6zq+UUwDqnhaC&#10;8mfAEuDpENvqex1eG3jBKruRjv4yF45WZGOwMsfUmbX4s7M8H2ME96dLtAVUOFUWrl6kWJy5iJbG&#10;dsIkMeDJSR9fz2OsBK29vR2dnRawik56YC37kTBU68SXgPC1ioYG/iZNUlvLXrS3d/H305yRY+jr&#10;GcGxgVGcNJdOPYczE+cwRpBVP1YCWFhYyN+hkd36WYJlXdRaidl1lmzh+4/g2iHWZBPs15sE0A29&#10;+NO2PlMniE6OGSJZRNtyPEnVVO1Oj+2pZ9qe7jXOa/iOreZV9g+c4MEYQnfXURNdXYNseaYS3P6+&#10;Y+jtEbx9hJndTQe7ZkInaAVvS0OjWY5Sbw6aFJdKyxC4ai14Ca7xXLIOXeb9WnfVw4PWwe6sngqs&#10;bLiupsFEbVWNyZZNmYzeuIaWopZqq0kpdQS2ofr6gEZzfRNO0HPr2l7jx8cwSvXSuq8JPj45NISu&#10;ylI05KajmSrczW5bYFkQq87LbcEqr1qgRM2G8OfeVm2/Rtfc8NqtDa75PC3QnLIafL7cxfdkYaAy&#10;20yn7KnMRUcFwe3pwbXzulQpu1ZTDmMSffGauRNQA3sweVTNz1U08rjqOMsiCFYDLlW0p3uAv8kg&#10;f6ce1BD2Or3eWIRG9nCqSKh302t70U0B6uXvONh3nOI0ipGhMYyxJz01fhaXlKCRk9PMHQb6BtFY&#10;14xK2jb9RpOnLxh4Lcjke6+L4nTboO1rV/7VxC9fo9aG1369/Rp73wyNUevqgfaVBE9qljq7fDNC&#10;cuJ6SGE1keIMfceFM8ww6UE0OWOAXqebB6Onl10VQdUFn7sY3fS1uqiFDpQOWHdXv4Fa3X4zD2oL&#10;D3YL2wae8Y1Nqj8K3FZz1k8PQdtKj6Vo02x8HlgDb0cPunmANbm6ngdO1Qmd+XVMKOqMElOB3GWe&#10;Gqqttg3gtTxZ3NFQ32gGMU6NTphC/ujwSSZyWoHBBGTyPC4wETnR24NOesOmXHbZeQSu2IJXK4F7&#10;KwkZtwcI4IABWiNzAldDw9dhnQo+1j47tBSoV7BqNK9Eo27Wygtr2VAOBqvzMMDoqsjDsbYWXKGw&#10;XKRoXKS3vEY4frrMnu/ESdotgtfIY0h4NbKo42uOMfd3sKfShUUEsH4LrZbQrLGj7GlqeQwEr338&#10;WygGbRQFCY3Ep4+vHaSlOjZ4wkwzHePxmTgxyeOjC5noezAP4nfSsPvYsQl6YeYx/A30Ny7oJNOE&#10;IJ5kAu5/Be/0sPcr9Prp/lf71Frqaw1azNBYtFVspk/llzjBM2l0lDHGH47bw1qGwS+mm5icOHEG&#10;BnZCO0HIx8fOElDNgCechLeb/7AFrgVzH32RWgteHpCefnS2MeHiQWt2D+NqEWCTOXiWx5I9UNjb&#10;Ku1onZXCStosBdEB1gnRZQDuNNWJev5wUuIGJX8EuoEHsr6W+0w0ch9VXVUMVTQYugFJMx9380TQ&#10;CJIWKo7zBxodHjMKfI7HRN3yRWb1Z0ZGMdTG71aUSytBlaVyavWw1rL1s1sfKCd0hM/yvOr2LUAF&#10;rADv1+T0csJJwPsJrGxBnwHXsgsW9NzvnoU2UJln4O2vykd3TQUmT4ybmXRao6fvpMtbDfYPEtZG&#10;tLLnamtSb6ZjqrbODJ3r2Habpe2DzDmGrJl2x0aZi9AmMVSKVHVHoiHFVELWybxEIqRec3BgGMeO&#10;yufymIzoOhCTOE1GtMpC1z1TgnbhHIPHadI9BbOPNrGttYcn1Wmq7l+noLMBVFjLuaS2Vnt9QS0B&#10;vmwBrv1WPma9X62tugrZixkao5aCTmj5DBX3BH80zdtUO6zlNEy6hodPEV4CrKuZsNVjzS4aYqbe&#10;SWANvAS2kzApBLAmNdvwSoWN8vLs17RFM/eAgDUTMA1b2j7LBnd6yHvZYZXLrOTDUnL+LXZt6uL0&#10;Q5hqhRI+tk2EsoWfr7/TxH3N9IQtTfwcKnW77AdVxjzWfobUQvMfVIEwPxSVWKNIF9T1adSKCcI1&#10;ZvBnjo9QdQuZxLlLXfKshHVAwJUSSAFLldVomlFYPScoNT+C8PYzBstoCcq4rdcTYFulBb01+ywH&#10;R2kXBmvy6HepuvSsuniIvsM5WrvhY2NGZavoNVWPbWeC1cauv1WqK2FQb0Z4W3n8NLpmrghJWzTG&#10;XkX/oy5/qhO1s53Hjf+7qgmCVuD192gyOpMz9qjHhjSPd5yw83iQjVMUrEmyomVFKs0pVOc1l5KS&#10;CGq+w8lzJkHXZ6gnt9XzOoRSWHvylcC1F9O6lXcKXr3m+uvsosIFVbsIsYLwCtyLGJeSGjXlj0dT&#10;foJfWF9eGaTmcioEr4AdUgWB0cvupINWoMsNbxe3e2Uf3OAqevuovL2yDtdBs8pgVD228lnythas&#10;gtQajPjPwir1yPN2WcrLz5Qn0wHvbO/hD6rPU0FdsPIzFVIV+Tgz35cWgNHD7Fk/VA+/bzd/tA4q&#10;hUp3A2YWFdWXJ66GQS+za750QeP1qoUzN+CxunKO3eTwCJOnYiZ0TtoIl7ESAtOopxTWDaYm4Fil&#10;MgKqaZFS3mlhPW8pspmsIyVmK79rXehaizaLcW50DJfOXzbX1h3sO8HvLY9LK1Rdyf+5Du3NzWhj&#10;NFNFjfrKPvCEVf386OBxa2qjTkz+TxpQEGwCT15W8Oo30XHUJZ+G+JsKXGsSjmaSTRDe02Zq5Bl6&#10;XNlFxXldZZ1h7INOKu6TnThrXnOJsJ+mRx7ncbxklNK2BWqtgSu3AtvQup+7HrYaX4/rk7asigTh&#10;vUh4L5lQEXiC3cJJyr+K+OouRmgZhof4T7AdIbyamDzE/VqUN0AT3yl4ZQvkkQjRUXYzR5n4DNBX&#10;DbKb6h84ziDIvUPGR8n3mmI3lVGjNoKtuaWFcMoaaBSIrSmq/0dorXolIWTGLCuiOMozfJhJ4zAP&#10;eg+VpEWjcs0WrB1KPAhrNxNGAdvTOYheJpUmARmgsvA9Q3zvQB9h5HNtLb04rpuRjE8apdGPbEpR&#10;hFdD2Ocn+MMxP5ACT1KBe+pr0VrCZIoAdxE6JV528tXH1kCpKZB8LD9slgKVu2enMbTPBtgGV+DL&#10;A+t9naXZGG5pxKVTk+y+j+N4/wkM9p6gFx3kcWk29dnGxjr+v43mJNUJK2i1rR5mgEIyQftnlFLA&#10;UiU1eKBy5sXJq0xST/M4adn7gPG2x6mYZgmVDS4FbIw9rMA9zRNXJdAL8rkE1goBrFYVKI0JXMNZ&#10;JvUXCfJljbwp4R+/aOq1NpSCzu7+1Vrg2mr7v4LXvWLcKLQAloL/Q55Xxd+rTNqsMWN9Sa19kn9R&#10;Zqm1S8P0u0OD4zyAVGNbfY+O0xPZ8PbTzx4182cFrMC14R3gmW9WNhCU40fHeBKMM0nqoXJIHQUv&#10;u23CZsDlAVd3rmxX/tYKyyoYcHWJIgNvj1EKKaUO+ChPpnH2Flp42c6kroMQd7mBtbrCY3wtk5T+&#10;UcaIAVc/kk5OKYuWvGjmWq9bjaVU2q8eSJcGFbxmtFAHXKUc/nBKmC6fOY/jPfSKlfmmBttbnIku&#10;Ta9Uac2GkqqrqZYC1yx/J7RGhRkWxFnmtRrYsB4TcNqKPrZtJTmYGBxgN8+Mvv8ov/sxU7bqZU/W&#10;3t7GhKuKlouJmVFe2i4BzJ5Mx0wnrZJPnYBSRg0ZazDjskY3NQLGfaeYs2jAqJ9++Dh7Wet/1m+u&#10;lgLGXviUyXGUqMsm2NBaYauvtV9VqytUXib0SirP8O+d499yT94SbFNTCzQ35oyVdBnFvTJddX/p&#10;g6/Da9kMPbZsxAxNEJ7kGaMpaWZSMBVYK0f1pcf1D7C7MWuZCIYSNwMvz8yj/Gf7lazRCkh5ZREG&#10;pboMVSAGGVMQG3hHMEa1Vp1QBXUlWi2EV8AKYMHb1qKkwYo2JmiyB21M8Karbkd797RuboQAqlJw&#10;ht9dJ90FKgg9KQEUtFJYqauSjhECOqqTkcCqtXwc/z/+b/qxdNNpfUd5tQGpEP9H2SYdBy3y1Eik&#10;BmKu8Ye4RoAvabicx+niJC3XII8BbURnISEuyjTqO6WuBFmPTRVBCzJNQmbBa1cWzA1dBLtAtqEu&#10;y0FXVTkuTmgFwxiP4xC/F0/YPibCjM5O9V51tFzNPIatZtClldHGnkoJbT8B1wVGBK5G4a5e0tIs&#10;KR1PQEKsfVLkwUGeEIRX//+4epyTmvJ4xlSdVIWaZBjFJaSXCOwlQmpWT/wMXss+qD3H42Kp819w&#10;flKKrNFV/U15Xwtcxfmzqj5MV9rp8E4H93pch/ffcO3Kv2OGGXKTX+EZY2q7qt3xC6uqoOqDKgpS&#10;IP2Y9g+qUssAf2SplEbNenS5HlqIQbNsWVATAkYfu+MBdsta/aAz21x6k3ZkxA2LsttGAmxquIKX&#10;iZRUt4uAqttXZaGDCtKumi5bhcDVYss+Kr3UUwAqsbIO6E+E+DyOui2B6pIqf43wxzewMgkz3k+r&#10;YPkDaYWtWtsmScGPuZONIQI/RrAn+Fp99hUeeDMDju01qsdVqrDURSpzYZI/9DD/R/YMqg13l+cT&#10;5mxrbZwB0VZZq5JgVxQsC3HdRpjn+dyAFnnyMzTn4jJPjuM8+XU5JgE8SNAGqcL9Pb1GbVvdfl41&#10;byWiOkZKZHWSmkRTGT9hvaZEaApg/h+Mi0xGjw3xd6K9kE3QAIOWyp+h0mryyxnjYaW4BJdQXubx&#10;vcLP0wCBsR4C2Q2t4LV+g+tAa2hXv4k9WV1Kq4lbVtJlgWq+y/8mvL8MwmvNy7RrvarvDg+fYUzi&#10;OD3R8DHCduwUYaDaEkiFun/5X6meLIVeNzR0iqp7kvCOE1yp9ClCesbcb0AngBRMV+VWqWWE71HF&#10;oo9gt0mBTZLmhpfJU5cu/6OyDbt+WQABa5ItgUul72PXKa8q2JTh6qDpRzKzmrgtGPWcrk8r+6Pb&#10;OVlLwa2kQz/MKXqxiXGqtUo/6h71GgFMVR4yvYoFsLyvlEfKOzUveVrIRmhE6SITu2v82+dHmRt0&#10;s3eoqUBLme5pkYdet+r26So9boDti5EYeM2yIdmJXMKba57rrSjChRPWxUOOM2cQsBa8RzHUN8B9&#10;zDE0z6CNx0s9EY9Lj4I9kkpc6oXMdxSshPfqFLzaZyVIlwi3Tmq9XvCePqVlQ+pNruLiaf4vtJIX&#10;1MMQTAMnQ+8xtuO87BO3GTa4dkh1remPmjSkqYzWvBYBbA3v8v2EV0pqVyL+T+E1yqsLSqiLEGBS&#10;GkE1MiJwBeO4iSGCe5xJ2xj3n1TWqW6EX1Kzw/SFjHJPXoZuqWrWMzH0hc/yjDvLVjPs9Tot2BNs&#10;gmmEkGhlqjJg/QAahDB+1Q2tQsldp0bmVBKjNVElQ1ZlUAkaLYxsjTJbHVAp4yWe1Tqo56hWAvg0&#10;VXOScJ7liWluJm2C35Mha2T8veDl6/RalcmMAvO7qZfR39JFN3TJJP1IStqsJU4KAqDhc6Mm/CFl&#10;K/j3f1KCR5hPnWAv1EklrqtGZ0UBYbQGHProe00prLqAjwu5X/BaNkO13QEC3kcP3VdXiUun2fON&#10;sDegXRgitAL3KAEeogoPUzGP8vup91OZTz3hgBJRnnAnCKKyf3lc9RSaJinf/hPh/Ymg6DYI+l9U&#10;elNVxS6JTZ48w95Es8O0GkO+VeDa0AlQDTpYM8Z0QmiUT+Da8MqK6HgYhZU9OCtva8/HtT7DXpem&#10;qQeqNKgH+M/Vd3pMT9io1nyNRuVmaG2YFtaplUnXwIRquHYdd5DdrwCXGT/HH90MHRNCdQX29EaF&#10;ObOvuEP75K30z/EfF7zqaiyo5bEvmDNdXfil81f5w2jSjpVkaUhS2W8fPZu6M/0wgugokz/56GOE&#10;6gRPsJOjhE51xLNSRcLLH+ay7pjJ7lyP5edUcxS0Ws913g2vYFeYK4WzJ5iksslqmBuNyE5Iqc0x&#10;kQLTvzMJVdlHI0lXCOfU0iUtVdLfo4XQD6eVC9fkLfl/Kskzd5xknBohxO3N6KopRa9g1TUgqnQd&#10;ByqsrlZptjUMrFbw5hvbcZye9hJBGuF3GOofoNpSUQnv8WPDPHF1TQomqaNW/qDrVFhJpgTmlPlf&#10;zAkt1SW41wiuwprp9y/4iSee4ip/H92nzVQXBC//f01r1He367cqrRl49Tsa6Pi7XlKipeMsSG3F&#10;1f+t39waRBDAglTgWvDqb1mtFliaeQ+yXwTR7glsiAWmDbLlc6/Da5XKpNb/wIyR4yrK0ybQAtgA&#10;m8v7MKTGAk8h4y6l0oI7ex6EvtT0P6wvLQXUWSlwzdkof8TQmiM7bE+tE0Cz8dU1D9CODPYNU2Ws&#10;5MqUbOif5ZVVlJfvHjNx2nwP+SllzFoZq7+nv6sZcNP/vnkdP/+SapsE1i6sKywVFsDWFWAMxG6A&#10;lbCYUiEBlirpO2j50AVm1dbf0d9wd8H8MU1Cx793lfAaT+j+340q6eLOp05jfIjKKYhry9BDiPuo&#10;vLpSpS5mMlCbz+BjqTHb7qois0RfV3sc4Ul7fIB2oYcA0z6M05aoGqQ7+ggufeeT/K6TbNV76P/R&#10;yXOF6mh73Ou+1/rOxrvrN+NrNEo2qt+d/6s+y6pOWPDaANvwSnw0r8I63qrA8DhPA1fHxaomWOo7&#10;HV7NibFmhQlcPs9WKm0dS34nhft7/RJoo7YGYoZa92tnnKC/HTuh23zyh6OSSVnlCxX6saSoWqMk&#10;zyrfODbCgzVG5WImqXKHWRlMD6L629nJv1LVrOUo6rJMTdGtumoNvDwYutKK/pZUWCBrNeqI1J9W&#10;YIIn0ml+n8lRwqSLsvFkEkimosCDq+5epZnL7JZ+0pmrg+j+kawfRgBbw5Fn6dd0k0FN0NZ6Ll23&#10;wYb3uvpa8NoqrLATOl0eX4qkrlgnkxY16ge3YRCcpmvm377G+Ik/poFF3SoB1qwvA4CBgMfzNKE7&#10;zhO0ow39DdW0BuXoqy0mwDbIFszdNf9fdXfaJ8dxXI1+vv8XufexLYniJonUQkoEiX3HDDAYrIMd&#10;BCXL8rWfV33PP6Kiu2YIUpREyvSL+FV1dS25nIw8ERmZ+cHmCcvfyjLpbYD3RnoiWhZopd17q5EG&#10;PE9iWAmU0bsYibNtleVMC2DlXUhXn+PrVwFK6rPCXVP54qyB80G4/53QRD2h9cwYctN77AAcCpH8&#10;UEYDXj0N9yEwok1oG7pAs5b2jQyAKwZ3AbJ7gLaAqw7z3Ej1nAto1eFw4pGiPO7Nc3tNA6JNcUEF&#10;kJaIm+K1QAh4Rknux8DhB378EDjz0RoZ2YnWwp/X0z3SEhXYIgPe0rThUeY7AZYgH4u2GQfnTz5M&#10;AdrkjrbEu3BVfBNogUqsAcDQqjTfl8mY1XPqOCJzusTip3/uZwLW56kAlQ64KmPoAwHg01q4wJt0&#10;0UgH/MDhk9ZBY02rOAA/82ks/c8ubm5cCbWKgXoUm6Ac+igNAzHvKK8GjZjGClwvLXoXbfzo4O7m&#10;5tkvNpfCba/89sOAFojf3VxktH3625qirwfav7G/uQW8oU8C6JWJ2RO4LNfTlxEG1ouUK2qjwex8&#10;qoDQoh6K3r0KCKrrBV4Aa/+sjQX1OGIWjCySAm/KSoPQAGnftQejFEfOGa1o0yt+3Qgww0hp4UXT&#10;Fp3IsTRv7i2Kkf/FgH+5APdVDDngnQGM08Ctibr+L2PwzWavuEwS1Jw057oB4KDJklmR8D7OxUG7&#10;NoHevfBromXnOYUFrNt3B3SleVPQRmK88+G9l2W4oQTWAzhM5VvkAsCm5QNXA8uxwavwaNgvk5Y3&#10;aTjD4QjwkjfhpDUq5rt5HmABr49ppIv2HXHPGsDVHYf/VkA9F1q4//UYRXofWg1P//1vfr/59Ye/&#10;jXyyufD5lRqp2792GCDf2xzyK5Noblpbw+yNTh4Ut6zVKx8kv6ETN858urnw8fuhE+9szv/yZ+Vy&#10;40NGV4ys3bx+K3JQrj7+1spb8kqDtiZKhRoYiJQ2K4VCkawBnOvAu9RP1VPKkAFGofB3o29PA+TX&#10;qFiE7VBALu2L87Z0+edd3pnzcqGlPkdzAt9o1sZOfgeIZEBNijYMcKONaXGauP5zDk+LUI6u6dlH&#10;9gCLbFun1pzMk9Jgi1Ztab/ct0oVTj68ALgCW5Lh4YBadnX9iwGIbwEuvo0+WIWFpTxdU3NniaUt&#10;FaJuR7eYipOmHNciDY6ArHJVDuC3L1IadIUnAexIBsAD3uK/C4BpwR5ODkADxgtfXNp88fuzm89+&#10;d2bz8Ye/2Xz8i99UjMTNazGo0r0bSeSuo7ktUmeY/TB2hYguxtbdg/Do8Ndn9x9tHh/e2Vw98/vN&#10;+V+/v/niV++FH98qinOA79+MkRree3v/btL1rCp31ibuhQdTJwFFTxJIPa601YCkrw2PBNzWwurK&#10;/2WHJM8UR3kpaNHS7EAXSR1UPVT58So0dSjwRoB5O50MSH3TeRoPcBanXepFGk4Def6nVWnm0byT&#10;jxF0o+PJ0Q/TgKpVtnTLlMkUzlZ2gPXBaUXrl56QFMi8D8+q2ICl9eKdDCfLL9laySYfAjm44O4c&#10;PCpDsDhSNLOM91QkmQDiJvkNXvP+ad4GL9dJp7vTMAVFpNX7+HZr2jXtuwLvyGjfOQIvqW5/oRA0&#10;MHBWYP3nFzcXzlwsAP/ht59tPvrg481Hv/zNRujmzWhLYOcHZ/TZ47eWS8rzIruIndnNviVPHz3Z&#10;vHx0vLl19sLmzK8+2jy4E3qQNOynsQCweAtaUb6VyevnsbwB+AULnL3xl7I/zG5ZKxgA0GOaJTNG&#10;zw7ElEwAlPLl1uyoMGsyhCbQevkOzd0UBDDRgtRD6uAkeBs3M0u4gAl4kS+fBpT5PlrwJu+a3rAo&#10;A4Gn3NfpDDADyHEEvA1jhY2k1aIjWMKej45U9FRUuREQL5XRWXOhqEIlEvF33pkn3RX5mGfyHho3&#10;dIFUpgPgFzReWjX+yegAiCosxqCotru8D7wSLFLT7L1Pi+SbpG3yOxksv2pkWqtMTc8wUfmnaY2C&#10;wdk1jur2ngbAK+AOeEcLOw59oH3HgGsNfHdj/tZFUW3nLofznqvotU9+82nAax7dbwLscwHe7Y0t&#10;pcz5Eo5I++6GpkMhQh+OAkjvfRIK8SoN6nl6pKt576P7hrufRNNH84rdOLiXcnlZZdG+0TaQuY44&#10;6wEYcIF0wKvOBhS8MF1/FIs6mjpTV3jvVzHKX5QRrZd6kZ6N0oCH1tCR0sDKvpVH1atrxaUBMZLv&#10;FXjz7NgdZXvQvpH67X/3wVfdq5H8R3CAey8GXb7T9djiHo1wVtSpqUBRYnujorWyuWm0K3FOuqV2&#10;Rvhyt5mq30lMWuDw29K6A+CARWbLpaJVBayWDKqhVy6fAORRtAzjzXcYkLUCYSqLP/FNCvlNvs25&#10;jgrUhFAZX4A5wF0D2HH+H9Gijw6j7ctTkZa7Be1JEPe1nSE3GpgUhYjWZPVbw+vyxWsdh/F5tO+n&#10;n21+++vf1bR8R0O2N67t170MrZIVeGvAJ4bdcRouzvhMd50jjWslc5FtFZMRzWvBPJ4BAGwa18Dt&#10;Y482AYDd8nea9WRPWb73khUgI1NX7JOH6iENSNA7g7C0a4RRWMFJAVW7xlYAXp4H9AFvaWzgTRqq&#10;91uAWmB1z/a3Y4NXz2HpBV6spg7dGImG6X/gJQY+3LP3MBXU/jsfbit0nXma2M1+nwbtyAB1jL+5&#10;/iyEv41APCXAFUeR7w14a92riTNN4UkQz8b4mvmHFXprnFSAdCkAGV/SeBq83Vq7UtfdpEoEXsPC&#10;Cr75Ny7NCGwPBOCOa2itfdcA5mMF4INbh6WBDVufC/8VVyCe2DT+jz/63ebXH39Sw9mMrgbvWuu2&#10;V0IXrRehpXp0sJUEdxRujH5YnUY6aMzmt/IDsP+dPO4ALK/qr/Pb5VPgDcDUz67udv91GaY80zDU&#10;UxvUyuF1AxN4A8pySdKGEb/bDmnwqpsGrKNy1mC8P3VRvDyYyn/yNsBdA9hR3aj7jq95WYrMfMmm&#10;EAY3eKcA27EFLvdY+jRdq2ytpwErMcDQCVsyuoDytJirxA8IuApqOG95GXKtholTKAI9gPfBA+4x&#10;qw3Gwl3Aq9vSfekSqhAjCtR76jtLheC30jSF/23g7UrdgVdhHN4+riP+3EYOC3rnmOflIIAMuKN9&#10;67z84AHz/eM0BD7gHYU4J3goIszzd6Yf/eYPm88+PVvDtncO7ua7hrMfbo2i5o3TIDsf0omm0bCP&#10;QqMMkBiUqcERGncMtcob4O7AS3bg7fd1XeoNF4XiW/X/AH2hGPy9eslIKZGAF3UwKoey1RBzgFxu&#10;saqj7k1bCeRYWhJO9HBfpdfQ+IODJ3/J/+mRU9aktfOioSN9zO9gRl3XeELKmFBiuwnAcNNSrtak&#10;EVff2wYc00jV7fxnvZRMIXSmAWcH2AYTmUKJ9tB9WOonxwEuvyAjqRZmCwgM2aIL9d10jbSv3wYs&#10;OoCjE4f31mhOaRyygPeU7HjuGsBTucDb9wG7RnkvoDBjpEaF8Ks0kgHvAJeLyHGtfUtybsFmAUY2&#10;KxHead+La1duVnAM8JYG/t3nm09/c6bmzAnzxHkNMePOxSnTkMrYpJ3W5Sudcx4wSKt6qZHDug5s&#10;O7DupIHcwS7e2e+gzfWqZvI213Vd42+p5WhzbU3zpvwBFJ+lXfUEPfAUXFBsASxwAx6XFYCxk7wT&#10;gA1WOXr/czw1SuJ5uv3nUY5ifA0wkR5uj+bN+31zlNYEifE8mSvp2CtShtJRNhp+0r1XMQYBVGuz&#10;bq2tbXcA3soJ8Pa11oCeI3nGjNEkRkEUeFMI4zMEBqM4pXEDWBM976QLfvwoDcf/SdhW62r9SWS1&#10;egWfY1X4qco+CdqRqdAdeIm0lk8zIEIXXkajmYnLAS+dFbC9pNW5RifN431o7Wvb/9763/FBGh8N&#10;fPXyjS2F+OLMxRhx5zef/tas5s8qCg5dwJkfheOWNZ3utVxeBcgG3U46X92dasDdOP8aeHvx7n5+&#10;6rDiSZI/hnaXQwMXuLb3rnvKlEMpjxynDj2vbqTnBeAFhEApD4LNKYU2pGBmyj9ln17wS2l+EoyU&#10;RNkANeAuwgjsemeoi33oHoAWLhAHuHYAQinamPMNHP4vmz0Gk1aHC2k9OIbEdGHtKp4MbypLdbnW&#10;haSg+1wX5H1TIFVoi2jFgKASaVvS4YRJeAoIsAa8w70KwAt4x7vQDWbXKzjuZAeG9flI0Ye8G980&#10;StORUkCL4+nGkv4UqPT6Nr+0wRE+VsAzwmWkjJg1a+Hm49Cuo/DZO+Ixrt2p+IzL569tvvjD+fDg&#10;szHorqR3e5yGEKNMN5kKENTT4G2DizQ4T8oArOUkJTot/Uzfr4zUI3+osp2ZvMqo6kleq75WCimi&#10;7gbApYEpoDRmjQAvreByi84AsBXwA+KaZYI25PdL2v+U3TH+6D7mf9+l6DSGHAFyjLSxuarh5RrQ&#10;lm+3/h9c9vv3CowBZXcbgOumEPW6aQptkSWD7p//vbDD3rjZeBrWxgGgA12DAkcS7YRPAnHP7Vcw&#10;KAPQvt62OPxmDIehDVvrtcC7a0AN2jku2ra+3RldiwLSgkkXSBcg6UrNe6twaRUVlLzh60kPeSI4&#10;e5FnaQCCtJ+HElmAg6vrSTTF46Nnm8Ob9wPkg831y6YX3Y6B1vG1Ks/uRyry1TMV2sbXGGA061oq&#10;P2hAyvTLV36ruGmoJ2XKY2QN3nJ7VbkkX6mjrp9FwUT8hgFAbfqgPtruaCDnmDIzQlraMWVX0WE5&#10;PnuQegot+DIN0np3A65Oe//eXev0T1kTvUCv9Swf7u30939t0E399P9dNgVeossoDVwt8SQwti9b&#10;OG6Ds6VaajImQ3y2uhheAlyX5uoY0jxDo8l0CsRq3c8ZRQFtLw2km1JYYizwmxB2QMi9XDHl5okm&#10;bAohU9PtSZ/CkKHO+Ba8SevObdbifxXacRXogu4OP2ttSyu29qUd+1oZKMnfFrzRwh0fnMYVUFfs&#10;a4notRxT6TTyMaOj/MMCmUI3AvSOhko6pAd4SQG0u/2p8JOSPLzKM6+a33cexyW4/J/fU08qeOpL&#10;43wSBdC0Qdk1MCgYgO16bPCWv1dDDdgdbfJXPVSeB37n20a/dPGUXTX8gIvmrZ1Jk6Y1eE/KpH/A&#10;CcS0bPf6ZJ2Xt+fLb/n4zwavrqOAW+fdCk9rtnmBTK5bqwIA/OG5NtUgAF1RaQEAq9UOlYRhdHwc&#10;EBwj34vQxI8DjnDfh6K7TEUJALxPukSiMSCKfiQdza+X1opDLZlpIHQFkR14p7DEOqigjnKq1lxA&#10;7YbW1CF5y7H5L/A2b2dw8oEy4AguTBh7E/jDf0wawLS0ew03G7kT0NO9R6enK3gGGb5ZOg+npZ8j&#10;J//37mrgyVtr3gZfgXcpmwEr5aP+/DYoVRFhyudRr8xYHqiAtOiDugtIvbMbfZ6JKNMGlu+/Lf1r&#10;WaeTALq6RFe7ToYanLx3ymzE9/4c8ObH3FB+OhUHmPlToiaB9VD+X3MkwCIDZuelwfMOPLLdUMsg&#10;xfJb1Nq2G8oRKFCIMoxS0dxmeDjNq8ua91aPUMACNsdUjoINHxoN3ABeKvBUAUweu/tZ04S8L+mb&#10;NDZwR+Rdg+P6Ad52ndVAQgDrmiMAAyzg2m3zpd4FoIE75+iPtErzaJ3vDt63Sz+PK/u9yyOjlgyn&#10;bCOoIwHnnjHKlVVtyQC8ubfLhFLoQYPe4KS1cWlc0VwLwAfAnpnnJk/fLLt0dqNzTZ01Pwde/NZ7&#10;u4xa5pn+nXQvjS7g7UofSxWPaeuyOeHJhOIcecEKvAAGsPUb0HQlAcIAl5/RYEVr5R13GqmuFxhI&#10;gMGip31p3uFcCreMREBbAOZoBRexqHhsZ+7r4F0XwJw3aJtPAfJo2/JdSv/SrVbD1CCTBt6J1rwd&#10;vAO0IwXeALwWvgPgNMqXufbc4Ic80FwpT2Aazfv1iv02GS07Mj7dAf4KFHl3RZpFfI+BxSbZAqLK&#10;gTtUQ+7GLJ+0X9exa2wDnLlHtwTCCIW1MQptDBMD3FntvMt9B963N8pVOlfg9dv7ALcbySq98rI8&#10;M7/7W38B3j6RACCo4IhUyDiEBRS3o1liJRLqG7zNmTrzFaARKWAFBK1t2lcIDEMrJoFaGcEh23KP&#10;FstRwDdjwb3EJh0NXkCTBoCyQcerig0QRK9BdOY6g5PR05luLdGFXVzL+wBUuoE0aSy/dMT5XB9g&#10;M9zWPUUBF8+NvAxAB7ivA/bXNG3KUpytKePPUyE0+V8Hr8o8LTvQkgaffAGJaytQLO8ntG/ZIkmD&#10;RjnB6MM1qyddygTQjfbRrHAwHLQ1bV/voduURbr2HX3wPIXQ6Zntyk6Cd87lxX2Tr6YNrgErXIyi&#10;nHN1ts1P6q2f7/QXbZg/Gv3tJCYMKMEy3B82rq4g5gW8KnY0MBCPR2FEZQNwGW4AvAhHc4+cCATh&#10;gsp3om2BtyLOALi+y23WxsN8o8HUrpVHwHvX1krHuY9ht6u0zuDXwdugbeC2dMObIVTHajABH3Fe&#10;jXKlmUXBAe8AGF0owNK6ABz5Ms99mXS/jsYD4Jplm99FG7ZpnIo9LV3BOzkN3q50gGmQuHby/nXe&#10;BX4rT42xlE3qrwChHHIcelHifBGgB6AestV7UD4NJjghftPsL6Khny9i40hAPpmnNZBPyigcQB2X&#10;mG+oJ9fmt7x0vpJvRubLP+7AO4liVc4Qna4bfSht68GIFVcGtAWmSPthc54KOs0bJ3BD4QGE99ZU&#10;+IXXzsJtA4bHMdYYcZ6RgUkfGfBJqwbQ7wltyLvX98noPDuZJq4Bfmuuzq9r08IBundfTO8QEJpo&#10;CrBvAvIa1/dfyqe8DjkywgxyjKFWtCEUyV6/JmIKZJkyKW/GkqZO19sr85vlJHjX2ousNd3uG6GB&#10;AdcYp35PeVRacg2ISee/06c8pnesQYLUFQWhnPVWrW2VX4OL37d2Pa1tH1z3ntbAk6aTssvLpLMV&#10;p145+FnA73nv0pCmrjr9nYcT4JVo04EGvDNL2PBg+VqBdqEMI+2DVQg9Q/V5NA2NW1o3Fc/QGtqg&#10;e+cKm3gG3Pbhw/YutIfBZsytJUaz7wwcmewjkNHKYjKksdKy3NP3MUq6MtYV1gXu3ub33f3polSI&#10;96aw5CHgQ10q/+kpaNA3KTzyctEQx6nYjo9wTMUGvDO0bA7ZzluxgFfXDBxLHk5W5neRk+D9+n8j&#10;O/BSOh3QonEDSj+vXGhcNIHGHe0LiPIGtM6H2nkHbCh3ZVjlmPyMZpzGv6Meu4ba5f/2dPZ/O/Bq&#10;MA1eeZx1yfq/aiQ5NnAb2AXeykxERRpDBlzAcNTiKkgj2qdAuoC2NG51Q7mejNTMWVomMlFkFqzw&#10;zFj0fqMFA15BLi3PokkBmIehNR7OXZFUBbxuxS0ym1YeYAB6rx8xldWtUkHKrGMXUIN3CtQ9XYms&#10;ata0yumCqXII2FjY5Q9eBiNepfXXBEu0JXms67nW69Smwa3A2zESDd4R4N0F4HTl7CrxbxNatgc1&#10;Oq7j68aRcmqvAkNL3uZa5b/qOtp1aYSPDb06j6xHtNyjse80bSsEAkiuuWctu+f8r0yV9zS4yfPE&#10;IbveYqROL2HDwQbnSNf5fMux33mK8/oTbdCdA6+jiZg0qKiiNXi3IM51M2VfaRnUe+4dbaPSCrwq&#10;D7ADBvTgAcDStAtdqGgtvtBoeV22WAvcGLg68evM4N0KRve++AWnUurY4JWXHVhb1kDuexvA7p97&#10;HUv7PIgxyc8ZEDMqpb1iXJf88D4I8axFOZ7GwFy074B3NO/IDG93fMa6Iteg+66yA+9orrfdJ/aV&#10;1qSBgXzyJx16DaClWVEw8QPyPVpuQKhspnzmuBbXPOPeeY64RnZ1+C0NNvX6/HHqLPIimnYH2j6u&#10;lU+nqRvFKfAms9GYNN+At70OsaZp2oAVGEtUZF5C8wFqBSqnkoC36AJQA3ueU3m0lMmDGkPNVE7F&#10;j/XOai/Qh+f6lm/jnp3oBtlOFu2YTACXMXcaegpTXqbAne/AelpOv7dFYavEsXZRHbENNb1cPuUp&#10;eZNe3PeY18EoYcB7kj7sgEu28cgFpL/Xv6siuxG3da+hqrt1g5iKb77YHqIuhykXNKHcXwHvAFf0&#10;mjwrw7mvteeU5Q6sZM4HpM6722+poeOUX/8n3532t/US5ZdOWnHmNd+d/7txLvXou8t7t+AlEsCh&#10;PeAt3gvAAMbyDk2oWQ25r7pQ2jQVuo3vdI+KWoD7sqzCHBcAoxK1gFu0mu7qKfAFwL3OQAqieLHl&#10;VoVn5j1vAd605CLy4aq4L/9x9QT1XzfE0899XXbaaqfVWfHdMBSOYw8lS7MRwDSy5LfyFwFqdMdu&#10;PKjDSfAG6Mt98k7zFm049e0B5HeV9u0S7wBS1+cdA4x1Y5wy3GlLAMBNUYWhCwPc02Xn94Bz/id+&#10;D3gHuBoC2rEG8ZTlroGdFGms3gglid1Rv4sKydMOuCNmjH+ZOnoRirHnwjqxLFDDutZktdDIGG9t&#10;uI0GSQYCLoDVzRdwl4QCrQU4RkOVqynAUukT4NIRXVxL0Up5z2imMjBK87/stJyQLlTgbR6m0Hph&#10;EY2rPA5GXio/7nU8LcCTo3uqcAYIXYgKS6PQA9V0k1pYhcHTja7iSkcDJ2/G+IEXjzeNx9peJWnE&#10;DdgG7oB3pqtLi292QM66Mnfp+XZBGwawp2Uq3XmoRTVKQF7KIN+neQHYsYCYtDmeLO8G7uBjQDvS&#10;gFTPfa6cUJA5tqGHbzd48Vka+GuaN2mrJQtSp28CcPtPD1C/SYBd+r8GXgUsePjxstD0gJc2pDmp&#10;7LJOo3VNaTcQMUtdSuiMWA29GPDSzu4FYEYOwPcqg7S3+7twp0XveOxJ8Z9CmYJFG4C3+Hnoh4ro&#10;PJGdBmrRfXbFvsQBqwAVZv/nnRoE4NbIEiMiZcGnrFu9d/dZDYpogAAMvDXi9gh4UzapMEf59P8O&#10;uDSwPMnDLl0q8mRlflfwfptM5ef8BV5MdoMH5atPGY72VWfKtMt3yvzrgJnyoTxo0d2xtTCeq17I&#10;aGCgbSVD2fhG53md3lp7I+8yOZNGfXPqu98mJzhvTSHP+XQpHPK1aHMqqMCxGCkm6BGzgSuYezG0&#10;iv8ulQW4tSYs2sDPSzsPeHN/VarKTeYUpO9KUI+1e67TtSu0buEKCYi0cPfzO0qXBmY9YVq7Bja2&#10;zyrgpeKWa57r313Zc60GLdITVJhfysC3OrKqjVjz6qwtzFtSEXT5D3h7tC1lsPD4atALeBu4O/A2&#10;gEmnaV2R3wbeqfQBwGkQ7GT9zt371vnVy1EYZYdEI0461mnavb/Lp/ChbgK04bDKVi+lXqa8Brw0&#10;71zvxgFwk65Ton6MGEYq7hcOv4OU5iVTsSWAogJVRo2INYAfpZIKxAF1VxLwogAGMxqUBdLICe2b&#10;c/SAu8lzos4Auu9ZgFvf/Y8ykMzGmKFn9EPmp3CAVuEoJNeFCjL0BsB2NWpuyqiiWXYGw2gW+a1F&#10;VVTA9lre86J5ecVbJA92SbK0/fijzTqx5KndkgC4lruv8hBl1sDtKK4eoSsqI/8F4tPg7TSdrMgd&#10;2L5JPPPt4P1rArzKehSGNOziiHdpWKdll+YCbymTpm9Nq5ozT/08ik3jXJ0RSqEaQd7VyqSVx6TJ&#10;d2e4u6+dBOk3yd6Q4+ZQeUFpyyRuOK2uMa1oVkxfCz8rV1Et5IHrTcUHgAPc0cC1YyOqAdyAawq2&#10;1pyMoAhDE4ZHSce09AZdU4oBr8Jxf7mKXrWxN40LP+eBULg9YhYtmPdU/pZKUHH17uX6y3yPW+xl&#10;3ovKWFfYDp+WUzXjw4oyJkPe2r+72a9Vbx7U2r7H5e7rxkxDa8Qdm6ER8oTQbDt+2HnsY2ujNYDX&#10;gPmBpECjvNttt/V8AE7ky9AMIh2vSO6fNE+6uxdsLttg7SHkMsRDm4QYODZwlbHvBWPPbcwe8DPM&#10;qjfs7+sZu3fsNH75yvUlnd8ipXlPg/dLcQTRFrRPdwXdumi04Ze0nHOWuIoD2he5x5H28vwsJU/D&#10;4oAC0ksLA25pVWCS6El4J6ordYDmvDOl0KRn+NSk17vQh/IT67JL4zXwy42Gd9e7dsCZYzWgHJ+k&#10;oI9CR16mGzU96ODwuHb8NH3HvDvRbiZQHkT72qPOAtm1mrqJlTFseR74nSfAnpjetJ25m3Ruv7mS&#10;fzp463s7APTvCFAHQG9e/FdJrcYTGV67TjMloh4IxbYDrwYscpDB1j5kAV2va8ZIcAakAS+vQlGF&#10;pfGq/wFvN6YlTSfSOXhoZeOevda0faFftNyYBNeQZhIKKJXYdIXjyiK1Zm/EqpID4NJAAbkgbgvS&#10;FXgBaNG8QL0DUyd8V7CThpWBsfzf5w264VPrDBFpbQe2wl4E5z4F3nXhl7M+77OV19Fhuv+qiOeb&#10;KxbVvmsmRK+Yg9caDbxtnbG7y5oTFiGZdRhyD58v7Vv8P/kfKRqUMu5e5LR0N7oD7j8XvFUm0pE0&#10;4JwA9iZlXRMnQ7dqBrJyKgqwGGV649KwjnzFbCM8t0fmRvyPQriOwnlfucN8J3U89bvTut8l7zum&#10;sKfLraiwykz/OZxotJIKBxbccqKuRgMb0q3Rshw7uKaPBh5epdscABdoGXn4IEPhiW92gnYANXVF&#10;F5vMpIuZbsRxwEu+CbykASxP+b1McdF4hrfJi4qoStCjLJqj9qI7CvhEuT1+sbly46AWDHkQI43W&#10;FXRj6k8tHlJLNQXAEcsGPKh9ykItDHNrzIw5vUDyOmVWkWsBwjSc0WbdWOX/fw68IzTkq4CrXFH5&#10;3bEfMd7TE3V5NWitsSGPGmqtt+x3NK0YCvXaAyfk3wu4d+8YQeUHD9VQv8/SC+U7pdWTd/eLId6l&#10;cV0Wb5NO3+JtkJF5eJe5yZSElC8wQJjKqMCVhWMWgB1VXCrYbzywtj/KvRZkLtdRtd6uyNZCvtGV&#10;R1Sqltpz5aYxAa77dunpeVYnBzHW54BdhZ37dGM0X/UweYd8zERTFMP/NRARDfLAHhUBKq5qDzl7&#10;y92LhhXpZvDBFPlac4y2zfUG78NQh153reMzjLi1waZyC7j5vnJDbfq7zcHLcKlj57cc8NsK/L5E&#10;fa5lRwO255FqVI87bf7ze7wujgPeivmIiAnpON/cE5BXXEIpnqnXrg9lrk4P08Dv30vZBOBG03pr&#10;hMjTSKiEhmPyZk1O3aZ9wLq+1kqOBLw7DSczZNRy37RLSHPLJDIVU7wmra/BC7AN5JKcDxfmkbDv&#10;BEPNnP9yIcWI2YHNscE7BdQ9gcKVpk783OO5mRkwleE9k/b5rRJo0l6wgjaVhoAn38dNpZ/WADCa&#10;w9F94ipePP+yFkWxoQsDrZej4oJ7XVTByo9FGwLcklyzUUzlN2VjAuo0dLI9r+g6DbfBqodR2Twu&#10;Xya/Y0BNJX0/0mV0WqQBQEerjuGlVyvgLqDlypxBgfELA+rzgG7mEo73YIeVkXxbPlMfj1P/4rcf&#10;3E3vHG3c2jeUMkD+Mu8yQPFV7kdZdmn/Onj7vQt4Xy7dc3+8LxIZXP9ukdjpdo2k4DTdhayNOUfg&#10;LSOG9glICrwpiDGw1u8cYCpEhbf79joDu4zMIEJn6GTl7N77HwFueKzZu0fmxQXAeX+tP7BoxXW6&#10;t42P5o2hxRVWGxVGAwMqdxkqRMP2UqUWio7WXYGXC7Gm/MRIYzQOcId3jwyFkXfprwWxk/aWdeV9&#10;v9LuNe9vbd/1uPPLOhITEDR+YDWgUS61yAxudJ0Nblq6bkbBzLWdcJM9D9CNWlpUnGei1q/INVz4&#10;7fnf1fn2PWvwvo6G7Y/mjwLySQDsZLknR63NmlQ9p6m1cPGfRQoMQF3gHcF3F2PqFHhnCFMB0gC7&#10;EMfJwC7x5LuA17l33bmd7j1ArD3XUjEMOt04cE3vMcCtkUTgDb/Fc+1pZtd62reWpMLpw2uB1/q7&#10;gMvjALzWIBMZV8YrihG6sNa8ledFZkbDpFOlvdHb1fm68r5vGYB1z0QGvLTuHNXDgLcMrQBW2hrE&#10;A9yTwOqGQXoNilmHgjR2RizHmu8/5gho7Y337hrWdwOvxrdnNoIKbEcyAMxNuw9K8M6I8/BfUvl4&#10;pYxyETWACR5Z7rIQ+JK8m+at1RjTdeO8XYF5Hy1cicl3UnkPjvKutMw3+T6rt+RUIZHdQsqT4dPg&#10;dd5dstE4WpdBQdM0YNzj2/hvGmBp4Z32NYBCg169sr+5GN4LwGgEbwP+i+fap8Iy/fZus/Dzg7tP&#10;U/kBP4BPWaRc1gCeIyN54gm25Zpj0bVtBa4r8fuT5tqtdQEVeB31UkA7x6YIPXomfbsyXqfrZL1s&#10;wRYgAuMW0ItyWt8HxGjT198xeW9ZP9d4TBpyZPzt2cV936rdtx8m0bhfNCQuIqEpTECq8ebyGIQD&#10;6UZUfiz5Z09lPqAsA64rrAAaoNQmHykYASvAOxrYQiJ4YS/ehhumMJOgF3n/3dvpmqPRv0rG3iRj&#10;pAn8yQwCrwCavn46s924+t6mIg/CfWkSldb/A2+DmAauBldUooN8AAxvtVnhlSu3agPD2lVSHPIj&#10;AO195Kz8yKAD3vuHDJKIIPu8w/tGymjL+4jz/q0XaiDhmAXkLUDIrtK+T2mDqqf6ACptC6wAPCDW&#10;Y3Wapix/uHQ1wNfXvP/t32tFqoH/VymlvYMbR5vbN+9tHPev3629d2ujPgvDHR0nQ6mIVOp60EEs&#10;b+9T0J4EIYJ+u6/Amwbw1AgLCViBdgBcs28fpMDuO1q0g/EVTZfnbu8/zP9v0liSIa2yWubIZGAH&#10;3q9nnPS93bWhOH+uClFZCqNbL+lKZDiUGzCVhYNVXEQaJi1588bdaN2b0b7XN5ejgbnIuNG4BnFi&#10;AL5bLrNo3pQV6gDAerIB7WjbAS9jkaZfg7cb1TSorrTv33BrmcYrvwNWRwAmwEzjtmZ079vf87fK&#10;2+tqd72Aeeq/tUy9KRfpu3H9XsB7/c7mdgBLaqG4HO07duP67c21q7d6F8pL9vqN1R3e+GWA+kfW&#10;cQq/VtAO8L4KoElPk+EuEVdgaDldJ23Lmk93Kgbg8b1nm+N7MZ4C3lrXK4WFZlh90UaG9upaJ7Yq&#10;E8VYZQ5lwLu33dIJcc+6W/pL9SY0cANjwNsApomKdy0W8yzCgdoIxLl06ebmyrX9cpspl1pTIvnA&#10;gYH3Np/vskVBR5idpFFrADv6r2hKgFINJjLA7fR0Y+pG+I/EMLxdWpP2d2ZtjvE4tAaWLve495tB&#10;98+Wqf8XqS97XV8LHvfsjF5iC88FvKV9IzfSbV69DMA3Y3lHA52/vrly8dbm4dHTAqk90L5KYZSL&#10;A5j47wLiGhQA4mjrXmXxeRlA5Qs1lAq8C4BV+NNoMxs430oPwNE9ie0Ed2GrzCnIcc9Mxr4uDWTg&#10;NVLEJSPw3VphDI/WPq2BCO1MqmLTUHp9g38PQJ+mkA42l6/c7J3g06AZZxXPEOEmO4jxZnStdqBM&#10;HnHn4btDF05qXwD+KhovPVEMz5Pp6NFMvQTqJr8/DHgZSulluBwX8DaIuczQq1YWPxrwSgtFlOPd&#10;0IVLVw5qT+w9e4TVdqkk5zbwILcs1RkacS03Wl+WnD93bXP288ubM7+/sLl84WZ4x3Eyn24+BfLH&#10;fASIa05bpCZkRhhqXwMvt1XA+4gWppXDIwFjP/z7SYi4ApuW1hroJFBHS/61ynUPx/cbK8BYqTtg&#10;ab/jrpumgVoDdjdegxlLRBvuejNlgu/qiZQPA+04+bDWhF2NlBvqYG+1WqoKLw4damrQVOEEeMvP&#10;DLzyrZfpHoAArbQ0lWgAvS1f/4gYBJmhXws+AzDwdvSdb3dafohv/90iLQGvgJ79Ww83V64ebK5f&#10;P9zs0SS1V9gKvCiEzfBuXbmzuXbxILThdmnc819c3Zw9cyngPbf5wydf1PH8F1c2169YwvNJMv9V&#10;8WIzKaxzwGAzpLoFL2NmqfgnBWK+01dl8FyPZU+LPasus8H7NmDSBjSv8+8C3oqWev5f4db/Hm0Z&#10;8IRyDGgHNAPg+d3XehgaD7+RgsJ/GbV4rXwQa5ehDIJ3UKoJVuphYlP5G8S08GjiteiqfVvjdPR7&#10;l46mMpOXb8vn3yQpD1qMXWGUi8vq6TJ3rJWCb/r+W579nxLpjUjvnYPj9IY2tLmz2WNIARetyAV0&#10;WyWFB98Jp7h1Kdz34u3NjYD3xqXwvrO2brqw+fyz85FzJWfy+4sA+OKFG7X5tQo2OCEIh8HGuLGH&#10;w4N74l9tY/pk8zSgfZaKfpb/+E57c747+f5xKg/g/jsFHGC+/L9J/FSaY3PZ0Qp/DbwjnsGTe/vZ&#10;GJ8r4I40aJo6eD/xzGEK68BauzdsLN6LnDyQn8jDBwFxaI+AHprUiB7wWgWzI8vw39elcQewtWgH&#10;6pBuGkXqGQY9pN0asN15XJJNK/56D/O3SsWOVKPOecq7R8qAt/MtJPFtz/1PSQULkaT57p2npXWv&#10;BzN77f5KIca4ssn047tPN/f2H2wOY83tX769uRnQXo/BdiO04TLw/uFcyRd/+KKO585c3Fw4dzXa&#10;OYZN5NIFlvnNzY0A+ejgYcAZbRTj5lHAax8H+zlw9M/iesINb1y7HQDfK/dHAycgTcEOYN+Wob9F&#10;vBOnFcMAZIBD2wHJAPmk5m0NREz/Obj5IJTmQXoGxpkV3YG2tWsNboQCCVy/X7ERzwPCUIYA1T7A&#10;Vswxy7rWFi5fen8DWCto2//pqdAJQ9dCOP1GY44f4p/fP5CURxuz/dt570cy9/x4wIvmjNv0TTBx&#10;L4riKs6LNjCqaut5/t3xzfL9BcR3QyX2c+OtcIyrF29sLnx+cXPWZtGWqv/ks835P5zfnP/8UqjD&#10;5fofgK/GKudWuhoj7yCgfBIta+v9RwHp44C4NyR5VitCohR8pTdo+oPH0TodFPK2TPyjAgQ0GzBy&#10;DQHrdNclZbANeHfi3oPwrINbDza3bt3bHFRwunUnmhI4CkTajdCJrOMWDAWQnwj+b55WzdVa3uvb&#10;htdrkUDx0+HEhq4FEYn9qLjYx3goIO2A9v1La9tuJLSub/04wfvHKLIHd59vrgaPtvwt8JbE8AJg&#10;AwzPUmHH0SL2WdgPAG0SfSWAtGXp2VCGc5Gzi+a1YfT5z69uLp4Pbbi4H4lxl3t5KG6ExxpCtUo4&#10;fltGzoA3FV7usZsMRIbQk1QsP/KOEpzOyN8rKscRSPkxAXj4pginCo5O9ynSv4yZFcDcZ/sr4AXc&#10;24v/G1jHqzAxEq4R5wDMXWhlyBqh8j7aPJXQvUsDhvhWeRlirJbFH6rx2OBOaEtrxL7/dL6+D+l3&#10;n7QBfkzgHWMN38XX9ZwG1pRza97FOzA7MdbEy4CJEcd4A8JLF65Fw17cfIHvngltOBMN/MWFzcXP&#10;r4UL34y2vR16wcDbL+Beu7pf7iUbRluQ7lG5xQw9ptJDJSy8bOvS/aj/oxhqgP1VCm6ClN+akb9T&#10;+n1dSShDbSa40Afxq6+f/GXz5hmvBPC6vyuRABXA6xnu3Ilxa1BiCdSpSLNnrT07rrVjXB85RkyH&#10;qvUa6l1AKg3eP9y9BYABleFU/taUjV6I1v2hwTsyPHi8DT+stv/uMnmvhp4jasmu0tvtGXTg0qpZ&#10;DihDxFJL9lG4deNeGXC3+DrPXt1ciHF2PhyX9j17Jho4dOF8NC8fMJfajSsB8OX94rC8B9cD4Juh&#10;BDwNNUgRDWw3c0YazXsvWsz770bDC1K3Retwzbdl5B8V70UXZho7462mXAPI03xzqxW7AokYBDOS&#10;7x4+CXBj1KbBHR0t4F24LYOMBq79H3INgGnlWqDwVXsuOk8NiF3gCs8J7drSwfHAy9hrw5LRNt6V&#10;nQ1wWr6e179H2nD78QCXdH30+eMHX8VwNqL5JHX3KuBNtzbbc75MZT4PeB9GK93VVcZIuX3jKJx3&#10;v8B78cyl2un8Qo4XeRjOXS8DjablMRDnapt+2/X7DcQ0sC3+a4Zxcd3nZazxld7h2dg/SmIebQSr&#10;1wDC0n2dzsQ/IkNBqiAWF9jdOzY0fFExxgYvGqwKqrvxET5h60HYePBOnrkbynAU49Oyn6hBLXYd&#10;vjp+XCAeLuw3Dwat0WkZsAEuT0pTmemyUQY8mGHZ8cMGD9YRdPP8aTmZ379XAHfXUH4cMuAlRwcx&#10;nm/Y/znKMA19r3ZxYUgYHVNQ0R58mXdiWdtmn++Xp+HK+Wuby+eu1pHb7CaacPkgGpen4G75ea3L&#10;APw2yLZgieFe/lEuNL9r+dMYNLZ+enT4eHMYygDsvtdTwwe836/mBd4uBBolXfGTPxaPBWBAmfDE&#10;bxJduMi0wztJcxpa79xpetDzNDq0a9K8W6pTA3Hskbsu/AZtwPYiwCU5n+doYJShgdvytAKGvsr3&#10;22XW6f96/v5RGVec9+8a2o9DOs//GSXz5/TQTyNiSKIAQ/n2KvhFd6nrzA0CaszHErNagxaRcoMF&#10;tFfDe2/EILsX/meETIzsEQ2Wl9Xwa7q+2pYzFSHw3GxS3fP+TRFrAUmuP0sXjPPezfsPo6EPA/D7&#10;oSgAIByQZqyItrdk5B+RbeUHLGYH4L23bz/e3EujMk39baAlbWgJon6dvNq9E3jtmawQRcHl2VAO&#10;htjLpB8vs7keH6545wYebb4edHFs2jDfAd4aoi3A7gDsd/t++x3rPH2f4t3FK3904O14ZwsD3j+k&#10;AK2B1sbwHq1T7hvO8mjepzGqju7wacZY4yqLwcZ/e5krLMLAenB43G41gR0BpbhdL7VcDw3aO/YI&#10;ZE5l5D5r2fYCI8bTu3EcxnIXjSU+4PG9p+GeppsshsP3zLm2wM27LTbChWVE7DDgFXzDQOp1FXaU&#10;gTbcnnsm6TNL9ih57+B24LVuQ8qhjKrcX43Ot1qT9jwvvtoeRft62lzrb5ACcCqFt2FG5YDXoEan&#10;7fTz358on/9J2jANU7gjr0LN5ZPfXAdeyu9+FE730EYE/7TZw9UsycRwexPAFXhjUVufwGTD/XBX&#10;wTmXw2t5D2hio3E8EwSIn1f8bgyuZHx2ohH3q3sG8C9z/Cq/v0olvkyFeD9PQ+3mk+OT+6ENqbQa&#10;8Yn8reCdbm99bSp6C1wS8PYyR2J8dUE9+5fbpRcmGe1GS3resztgASNjz5R4mrdW0rz3cjGqAFTF&#10;74DvmQ6yGe076etvjMw3GHZmVgvwr7BKWphBaPACtVvl73R+vw+R/x8F5005Vb2lvqZ8lLseHs0l&#10;/PK9A2aQDLxA9iQ8TryDmQPAeytGF9pw7UoMrwAZR+U5qMCbVPgMblhphub9kj/OR5+lGyoqEtCm&#10;QFr+Uq444OWBAGAzbw1keH6mu08r/K5yGrwD2AEiMHXM8LLcFHcgD8Jtkylt4s0AEFdwsuL6HQ1E&#10;AoiP03McRePeDce3tBQuzDszw7onNHbOXad9gbtHtTo9fTyZXuBhiFjYz+DIA2GjfO9p2OjHuLN+&#10;qFhf0mX29v9+SDnRGKUhwm2JSnJV3t636Xh6cHHcwZENuLfgrcWiVW4qQ4wD8B7cshE0w+xWeQ54&#10;Ee4H2OIheCnKQ5GCBWArzQDvdhlPmsIxHynn/wJoRo44h0fRtvf5S6PBuM1eqfxnrXnXFftdZVfo&#10;O/B09/2naMkn4d336tuzFZU4Y43HCB8eS/u6d/c8Qyuy7ta5sxi0958Vl2ekzjKwDC2a9jR4Cc3b&#10;hts6X85bBry4sMCkh8Cb9zk+4HNPusVN8AN/n96FH5vUqp2ps6+CG6G2f0rZHKcR7996UOWtV6pN&#10;YNgRkb2aGRGx4w0wlua9/SCcNJRhGaC4HuGvxYHvpZvlVQDe2iEnoH0Z0Ftr941WAbQ0sMpbKrEX&#10;swuQ8g0xrwJ08N574Y/W+zJM3KtFqpg2ZP6arLWtih+t1P8PaJ8m3e3tuHJ5P5TnXvg3ALe/WVD5&#10;YRpqg3cx3Gp2cwNXQXrXuLPKk5C8c4PRuPfRntK+Yhxoye7eB7wNYMc8rxyKlninNAJrv5/U9Vep&#10;rCgCgyF6gwdJa+2Jl7TSyHqGH1rz/jNlGmxJ9bi5nnr8SpkEQ49CEw5uPCjKUNPPUgev4CQ9PtmC&#10;dzSpZUsfhtPduXV/cyvGmWivm9cOym8rdNIwLk0L7HbH+VJ39ihad6EHb/LRWixYxY0AQCoQj6uN&#10;VCJ4M01ooT6WY03sLPA2IL+rjNZq4P5XMvkf1e3e3n+wuZHGB7w3rt4p8F65tB9NmcYSMHz5nEHZ&#10;+1/01PhozwAF6Bt4KVi9QAEOmHu0rehHDd8mLwF8g5f0kPPX6IOGULOF25In0n2imyztm+v55tM8&#10;j1MfCZCKCPbRWKyV8M+gDf9MWddd5ctk2+RRGdslX0xJUYWA1jxKC08byIJTq/LvjRegNGmEL/be&#10;oSDr+wFtx7Hy49Ja92KdP/GyGCjNb6Odyj2Wl/mdjzgCbM9YWLRPKkaXSpPUJMbSvtF++VYttqHi&#10;kuiTFfrNMple/34Rrf844Lkbbb7P0Lx1r9IOvGI/Lwe8F87fqHFxBpvtCeRbmGLRgACY16H5KfB1&#10;gfa3Oh8F3lj+nuEJaA0ckPE+pBE8DPcdAO+0aj+707jTQNeyyxNj9VEsawMo1jfAfTXG9hl7zy7f&#10;/9tl8uxcg3wRBXh05+nmzr646eflraJtd8pQA4ezKNxgdW8mVdZGecCbysMvoP7mjfvhukcBgHUK&#10;Hm4eHj7bvHj4ZvNVDLEtePPSWowCGFja9RGVvwOvilP4QELz3gvn5cP0TM0OLg3XFv6aDkwGO3Mn&#10;acJcN6T5KGmq4Jn98PQA9/b+UR2BF3CF0F26xGOyv7mcI3fdV0vQvCk/RsQqUgx40/VPEAhg9bc6&#10;HzVBs0IXOza3KMSj0Ifkp2YO05IBm7y2h2FdDvK3DFK8RUb7yJPJpQ/vvd4c3w9g800Nf0bhlOXc&#10;979T1Fs37CkfwhUmLPYwOHvCqxAc1t53yTsODLyd/9Rb7DSY3cMdcFc3OYptsAaBlxwEvDevHwXA&#10;d+v38bzUyyIDVC82FUhE1jZxy3/N98J1wwk7lFA0Vk+GHBAWEOvZydzJDPfy+8t53e9Z2vzPoQB8&#10;zQFSMn+YFlujggdHtQg0LQu8VwLeAm7k0sVbNXhC43cjo1H/mJ6AFsVbGQUc4wFU0lIrKC5SvDcN&#10;HHArwJxPNlRDYLoJmRpma1/+XS6ypgsDugbqlNHJPI40NTBl/016qF6iar4/8m3P/9ilGmny2L+7&#10;RzbSefOKUIHHUSzpjVMfX0WZfrXQUnMj4avyrycrJwM/b8DKBwvlr3L++N7zzdHtGAwBwu0b0V7h&#10;vbeiwe7fOS7DbDa+aHCaoh2NEiB/lWsi3U+Dl5rnp7yvW043Wy0nzzQIl8zU+dtFJmve1aJ1+9k2&#10;oADtMT/rg9ebZwJaYpEfHiyeEkPTi7F2lcE2AL64X26XBsGSzqQfoCvSLO/EczWm9jSMxmu/LU4M&#10;uBWNp7GnB2nt2+DFfU2uFGgOgAJuuqF6x6p8qvJOyy7PqAcfsobg2TEat+n+2rP/G0T+HLu3kbeD&#10;W49qlopeXQ9OqRgP+Crl3rhM+UXKyyDvqwmye/xlI3yyDwNezvujg7w0PNd07/1bd4vvlkeBVpIA&#10;oFu6eiCugOFK1JJQlfAsic17TfKb2buIN47bq+EEjCNa4yK03oywMMCeCcq2JGr+44KTyRkEqZUM&#10;F8E38fX74b13k/7bN++XH1fgsjA6noU7uX4UigGkeDmXDK4uGEnYZi1vVA1HPtaNMOXjmwFs7YqE&#10;ZsVeYDOgEiZdPght6LVqhX4uXDW9TI/eAS/QjSzltJJ1owVU05aIb54G8P9Go20apqMGfnDrOBS1&#10;4xRgr1yr8hap4P30rKRGf5NvddA9JpD/OZo3/HXEvmYK3oRCDnyVPgYbMJtlUQ5iu8yISQ3I2jfX&#10;AByeWByueGxAGC32ZSr9j2l1EqKRAPpX+b8An/c5em8fY20e//vm8f0A8Q63nfjfGFEBby2HmXfU&#10;yF16CgBmYNWasaEN5BEQhvY8y/mLNBrD1uKIeTYEBz2mXQ3p5j8F9FXS5T1tIOW/Am/ng4OcdVsF&#10;GdF99YCBKT4GZQLePIu+oAn1jpQfbs+Yw6UJ78R4Mb4NvCNdyb3p9f0jqwx14PwA+H8beKdB6j2V&#10;1aMHRlmfp74W12LyNGMEoyj05rWUgnpO41dHdZ+ecFEaey84vgOcl4JJYiRYBOTR0dPNUbrWuzcf&#10;lvYd2sBYqxE0GqQKOInyO4BjdDUFkOAAOOAuQAe8gn5epmUVN30QMAWYgizu3X4SLUhTAmm+ufw2&#10;Q/R2+A/Lk9bWACrqLe/QCvmEa5gX301B4IYPI452K3ocoOJOvcVWwCbABcDDR+03URwqhVWSvDCu&#10;GKlGcnpoug2oapTo0IA3Im6jlqsyOJN31vsDZMO44n57746nJVbX2QI49w3wGsR598oIPV3ZQyE0&#10;iFqYOdyvK3aAv6RRWZ96/sckA1znVjpST+gC71BtHUCJ5X+0E8WspQeiXdsLpbf7c91bi1JHuaqH&#10;WjMEeN9Em30FfMcB790UcrTS02iP+9G09/aPFyPoqPy7r+phH+nWUao8wHz1lPaiFRk4S2IrYT5O&#10;OqStt7T/08baYXgnD8bhweOtiCF29B8KgHPSfFpljapEEwEfPmhF8+N0qcD77NEfA9oAOda59Bv6&#10;NQTMJcaH7MgtV91TwN8LpeDo6RVouBittDYQd4E3MAocyS9acS9GhdkUTS34pZOe4ry8DgJpOgCd&#10;xjVjumZNcwuKXQ54e5i3tW9La6Kvg7fLb4CJfggGEqBeC3QnLWZY7wZlfrzgbRzkPCLCzgrpwFtL&#10;deVay38FU+nhtuBtPjsYgyE975MoPGtvtJcLDnHeFKiRMQMMNKsgG5oXaFEHkVcc/q690tUGrF6g&#10;pTjWAsEBLnDS4jR4nUdqiDjq/vUCvOcxqkShGVm7fetBOGk4aICKhwKt8Mp7h0+LFljyU+J1F7bq&#10;5MJzBNyiCDGwAJh3RLpeRAu/SouuneUXmtDrA+ce4KKJk45qdItMARUF0RCrO6clWrrwk7f8z114&#10;7crh5vq1w/IhM0B766423mq7gnyD14PmrylPAbrpQABd4E36t9+ub3y9wnff7sr37aMjm7u0H7qX&#10;ruLN0BBGC//4pBqgY4D5+F5TwKcBH2XWoMz/1YsDsHKmaVFS/4fT5kjBMNZghvKCIw6DGqSI7Jma&#10;bZeeGR6u6eiHMdaibVnp3GSmA90PD34ZgPwRaFNwAP+munHj9vkY7ahyIi+BOCAHNEE7vBh2h3yK&#10;Exo9yvsLqMnQ/RB2oymmjzOiVBZtOMDSAMYg8x9+a2Xt50lL0QagDEB9Q2wGHy7giDsQf4vnWrUH&#10;yIb0Ow6IUAEF492+36tkNsiA+c3rv4TDPt3wVpTb7Wp7LfiNrSJ0I2C+F0pl1A4XRiNssk2ehqbY&#10;Mb7ntiXd8oe71bu/DbyONCrt/JeiIrd5gFJGRSPSu5RLL5rqm9/zPyfdcwDvf8YGCaU7fJEy5kHo&#10;VZVghfHOhimPVXrYqoucd1yDe/+jsPY6GBK9yAMhcEwdwyntu0cziVUAXgVv9xvgFctgivHVq4eb&#10;a1dDG8JRhTzWx1EF1mGoxuskqiRgFvEjka/Qg4fpytOlG5EDYIvqPQxgyw0XUGlNRdAX8Ghhr8vi&#10;zLtUrswEPDgm4HHWa7nHuo+A93X4U825S0/BkNQ4ntPG+Q53n/XU8PSHMd6sR8FwQ/aLhtT721c8&#10;nNb3GH/G0e8cWIDFgnq6+q/KaDW4UW43LrftgMfNzblz1zYXLtyo6fvWdHh49Kx6r2cizXIE3tqX&#10;zLWUQ29/q9tsm6C8Kt8gpflzNKR8iLYIns/7gXkGQUb7vo07/0+JdEvzQ7bN3dgR0bC98mdr2Roj&#10;UM85Auy4PivcUU8ubxRi8CR2hr/3j36nDtX5zLncw98g2QqPwCtw5UEqYf9GNG8qylKSt/ct0dSe&#10;hvEMACkN+6V9tR7FiAkvsfbVC26tAJfgoMCrEmvmRQr/MBTkbigJAEog3qm1AVBRkQJWCw0JuORZ&#10;3m25pmd5rx7gZbpOYB2h1a03Ydq+79F6vukISADV+fTNAW/AoXUXCFCUPxdgDwNeAL5+5Whz5cJB&#10;gZbQvL12m5nRadiLXLp4szSxZYguBcgH6a0eB2S1jICGi3/jrDk3/F70Jbz1u4CXDSFY6WG07X7K&#10;zjQke3608Ud+XOAtjRvBbY+icXvXp5UNIT9L/ZLqZVP36rq8CgGqXrB6KHWV8z9Fvkqjfw24FFXK&#10;kOyx3Coul+bKBZoYJxXLcO2qSLKH1WVrDbSjABwasrUlAIeHLt049xN5loQDGA79FLB0n+lGubBo&#10;Xsaf4HV8WdfcGqSleGeO48dlpJRRxFMBsMQ38jxg0OpzHBnw0vZWoqyV2ks6j4y+9uf6JgC3MCx5&#10;RPiK0RoTUG+hTRWgdFguQ4M25T68eVTH0cQAjFoA9qXzN2r9tgo8SnkW744Ar6MhaDZBNZy/0u0D&#10;78tU+vNULupw23ppUTDF0Sv9SyN8y7P/TBnQEoulEMv2t8HW5Vu+fI0t6V5Tw5GicwXiRRNHuFk7&#10;AKwpQy9YnrIMW9irYPIA90Va9rh+gBfXvXntXoGEW6Is3fz3OgVfQ3Z5qak+jBLa9cWi0qsrpwXT&#10;/dKGW+6X43G0kaHnBwEHP2z58pZMFHAJMC/ArQGBCC5KNKI5b1mAkYwQc5tMSaruutLFaMIT09Uu&#10;8pQRJz1JZwfNpMDLJx3hNQmfPw44hDuiHpasEishHNRMZytZAu4MfIihuH4DvYo2to7vRQuu7EcL&#10;x14I0PnMcfBqYMkzG8MgB88LKtQNdgeC07LVWAG5fNRif0lfe0Ya/D8m8DIkjwPcTnf7+7dD8ep5&#10;ALrUsTpdXy/Jf8Xn0SsKc/Eu6DkLuMFizWHTzVbXe/9VIRv/VUgVVRbq4DfQDs/4MuI+m2BzqVmm&#10;FChqlXPaJY2hNgsMgMRCPApgy/LP/6QCuNM4VGQlUpdRrbFBXKCNVHxvEt5aNunKkccBdyWmF9Gi&#10;volWALMV13HM4pk5B1wjhr1Ow9PynNzL94GJ9T+avsbaFTLtm29q3WiN2R00thBODbo0Mu/LzfvF&#10;26shBuAMOt4Hq10eLh4aHhRB1NfTewnJdJ90UQ6ip7aDQ4yXrfb9uuusgJmyMWCCfwtAMmxcu0ri&#10;hAVeIN49Q/7ZNML3pOdJ7JLqVQJeg1mMMkoIWEfUL28R/7XzBmyAmmPZPimXAq6yoSjzvEgyGKx9&#10;TlLn6nAPcHHCIsIAkMpW6SZI0i5u9p9xZkE5tPPwS8cyjhYAi13QMmZ+G81He23/z3eA3TO2SdXq&#10;ZLhiXFMBuM4WuEl00ZDQhKEjpDa2DvCko3oNGi3pe3Iv2lacg0YTwHGTmQum4ZhseRTjrYaNwxmF&#10;PxrOna63uu9tl5aCzLdfhWMbDTQMzCXG4KqNoZNu67gpp9Lw8pRvEHmsEb6UDRHSeD/30dbohQmn&#10;ND7Ds4e8G7xNXwAQ4E6BdwVOIZFtTKY8F2f/LvhdA5hG8M+T0fqlcZOeVgQLn49CYKyttSz3ppFM&#10;4HVN+RfHBWLlnvfo/dDR17kOuHBnYIjys7I+4D5Kue4xJAANCO4Z948xVdw03SU/L8ODJgJsgH2i&#10;cnKtaEBesAavCmTZl/alYXJ8allRS3/aPM44fd71LCB4CYhpZTM8yPq04F/PPo72OwHYAHoR9KTA&#10;O8BNYTyncYEp6dN41vPUZNik0gc0ZYDLk1K796RRcbMVeAu0ALwcl1bfhl33BgpeuhTouGq+rEYW&#10;7ayRoERpHMoEjTIMrTw0WOmgua2FQSurPNOGvNNgBy9INyINCGB3oKDRnM9v04H20ysaETR3btx6&#10;c4/7/xlad/0NwBWrYOCkY10avJWfMYhTvwNiArCuV10D77Z+o9DKfhrFFGVJcajLSNksi+z16NPr&#10;aNrwtxhp0yUa1dEF6hq9oBAPpIsmLU2zaBstgXh5cRIvX44veSAeRN0fJTE51u8kzmjdK9t2FnBy&#10;TCbwGlqXNb4G7mjhHXj73bhrN6CnaYnHAU0baEbBCjiVYe4qAwehLMnTkWk/tqCK9jVk3IMsuDfw&#10;NHh1X+UByfloRYXfXhFdmzRJT/cwk1/psS4FqqEsNBCNm4YeGqVsDw6s9ftwY96cAZQKSa1387bs&#10;gErq24sfFEc3FL0vblkelvBSlrnea/3cP0sM+Xb8RTRlXZP+LrPT4B0Ar8/FfEi/lYvUc2vd5CfH&#10;rvOmh4bf24++w9aeQq4gnLTm2xXMfb+6twrOiQAoFY2rohOOgOE5QsON0VS/IypvQEzT1sCFhFRi&#10;dA1JXMBbieS5KDAAZhKZSmYkNjAAOImmXfO+aoW0bIDoXmCg7XpKkRkaS/cdkVbvKl6c96EJBhPu&#10;BjRmR5OaiAl803Ur7KXwuewqAi6gqtiKHFs7Riu/APikP0Aq7p28jygLtEW5TNnVNgbSFUWgkZs+&#10;1IHzyjraOulUmbYN65gRIBj3ksrv79VStBG+3tvpJa2fJvidf7qVgPt3wPqhZDS8BnPvrl4kdYdi&#10;be9JmQmV1fByvXeUx/FT3xpapBXW0uPqwYrrNmhfHucar1auM3BLwS5ly8aBLcc9fks+XVrXsOdY&#10;0gA8QB1aQFxTMaNtR0ojR0rbRKMA2BbA+ZDjyySgNGkSB7j8whNLMaB0BFL3k3F7mVu31Ww5EvSG&#10;T9o2Uo/uL1xoSW8BN+9hPGoIGpZ11w6ryzXCF6v9bnsCauoPDVxaLxwNkAG4tGFLFXZdpzVSqDUk&#10;zH0HPN14qwHnt29NuWg0ZNLGLjDihncrY0unGnrupadiBCctosnMFNYdG1JGL/Qe7ASc2yib+I82&#10;QI0gRkFoVAX47s5/aOoArLQtl9jX4yz+UsP7pV1j0+C9varQTgPXAEX+K6NsAS4p3lvA7fMBr0Cr&#10;PjZ4AXmPJTxz1GgC4NWlscoBcQ3c0Wxe4nf9D0DRaA9iBT+MJijtEs1QBk0ABjwFYEDKczwGvAdA&#10;PBSijL+SAD6VM12x4wCVuIZrzvVHh0+jTWnRdMGlfVvjArwp+QXcVKxvW8FRcP3t5A9wad4HR7gv&#10;78NiPKawBqRvlSr4FGrAC7TVUNJogJX7Zq75Xb3QKSBXeS1luvVUhPIA8s2kTewEjwYw7mKYAUDg&#10;UGhP7tM7UjKjuU092hk/RrZac//Q4NWwytDO+U7br74pLUZiA1z0oQA8SiB5Qr/KriABcc08zztf&#10;kwXIhRGKZcHPSI1e5rhXXDcFR/ta+Zvj/ZDWTUGt+W0BY61FFiltGSOijCWSggQsHzDwMZpvAKkF&#10;ARI6wGf8CpC5ffJc34/jdCIn0Y7lpgtwR1zXaO7qJQLGWsBEw0l6fcv9rwEy79WQ5AN476SR1loN&#10;FolejLfOW3e/uJdCnZG+8jc6Am7+43e2u48IMhoUr6aBaeJp7Dvw9lF5uU7TGqCRHr0G0ZOZtWwR&#10;v8sXD1KmL4t/M3gE4tPq8mb5rVsHd2sfZOe1HNfBvQK+yLNahV03/U+gDUQvBbwN4NArgVTl7Vhd&#10;D2jL6yBNAAywSaP1GP6YI+B+FdD+MY30q/Q0Xz02IBHgVh3TyGm4ynzBwdgO5SEL1vYErxRlCHgr&#10;djeaSYHQvGvQVoRUpN1c4mIDSpUGmIsHoCz/hZ8i1aV1F83nf8K7UaNdBfBlyHS5l1Ti5tqAMIAp&#10;CUAGvDJiuPmu4eaAUQUDIm5Zbj/AzTv0Bu7VI9jl0yrsFhG0HCsRJGR7LbTjEbqTNAkG6fF33SEJ&#10;X0vBiysF8ApxXMDLOMTlaG0bq1hft9bYjViEz6je0CwcuHy9KSP5t/o8TSuO2Kznq3ZVSgPQGMRV&#10;PwwlYOC1LZI6WkA7cngHBeJ+03OgDknzAqC3Ae4flbVB2OBVNmvw9vncV6DNOR91C4NUw+yjWJmt&#10;5gXgSE/7aTcZYQupx/Hf82bpoeFkT8YZbAVe2jciwKSc+Sls2kTBz0M0bYFrQDqgXIHO+fye/+d8&#10;/ld5xYtz7vpaO8+9Y9U7AuwOyK15t4E+RQGk+VGnLwAc4HNhOedKa27fiwdac81yVofRwIBvARJG&#10;H8+FXqFiOGp0SEWZh/enABfHC7DShRvIIfyWTx58FY3Ku4A+/Dnv+TJlKIIuAL3f1GEohGD5Kp+k&#10;nxIogIb+GEzR+NgbtX5aGlOVefJSnpLUh+lZ90LprJ+x63EYfFEE8ssQKgAB8UngfR+yBu9OdqBt&#10;We4JcJsyAGv3YnPcyoBZTwfEwLyAt/HQuGAIGz2tsqN11W/wUYE5wFlrNBi/TwUL/lBYurox2soL&#10;sMgAbEC2BtxcX//fCdnJ/Dfvm3PAexugZYYbDRiJ/9zzMLTB9CRp7BGwHojwDvdYmMJ9GgqKIW80&#10;b22SeB3Xv1Nb1t4LGB4FBBa/fh4g8I70vL7/TMHRqnmPvIWPGQkCRI3ad/lz+a+Lp9LKyQvjS0wI&#10;UHacRKdROQMaoeUn3UbtHK0cD8AWRzG0LBDIfyaZ+mZ5cZayIZSJKLbh7D3gQfMBxmmQfb9yWguf&#10;BjZNy8vwusox4Eyj7nDHADbHMubQCIDPcQy0iv1OeW+xknxOmfFcFbVMGXMvlqsMgHHfAnCMN62f&#10;j3eAWwuEpOBoL0BAGaYAyXyoPrYAk7ztf7/X9zDuAAsFIAYTHuW7BhbmfkcArqCMpPfZI/QlFR+6&#10;YH1f1KdAEDEQMLwXfajeIuk2+GI/NQbbHZoXgB0DkjtiEALqRwHZy+QTBzfSww/9ghsoaWitb5yd&#10;p6TzCUhzxF+VYQ8PR6yvlfQoQ+lzHAPNHDdLqwqy8R9j16BQ75gUepM6sEWC7XLPfn51c+YPVyo0&#10;FZ1j8Op2ayd+VCbdau1fofIXo2gH3h/OaBvAzkIoOwOxNXF5a3KsqMEYbjXhYTmiCtxkFYDDx4se&#10;5Ng89yR41bnesxp/6hI2+PRhYI92rVYdI0nhX7180Fs2sWQ9EBB5GMiAoAyqoP+xGQ9p8WtOu/1g&#10;zkcGpCOjCWlHhosgd8AyZ+5oP5W4D8Q8FzOJ0nMvo/lx7mfpZqNh013W8HXSCawDXgE/dwJQ/Jax&#10;9kqX7hvJh/yUL3tFG4o6LGIRQXtjSNtExNUgSiqn91Dj8uGXjpUdQ5MWMBJ0HM0r/XdiDN4NYFEw&#10;wJyjLW55FigB61Yw2lAy/wM5imCG852kr4zH1Ic68Z81M65fvbv54vMrmzNnLm3OX7hRdVOzlxmS&#10;Fk4pEAcsgBth5PU6wT/sSNu8ezTuGrwzqNIcVxhtzjUqwNTIUAPlqfHlWsU46+0CbINVg6OSYOhp&#10;6vBx6BWbi8GLKrFTKhhdwQIw0m8cfkL+AKKAm8IfLlnBOzmKaxjwctSfBu3IaKeWAXMDWIPQkgxL&#10;W2393kG62YMkLuC9Z/l2AeHRVjTSw/DSB4cPC2BANxwdIAHBYEV1owHwo3Tbr8uLkcaSNALIrYCT&#10;QYo2bDlvrpmfx4DDI3khGKTcNWIbXj0xArTTEHjvs+RfCChjTHf+KIVKawLvYRqORtXT7APKNDJA&#10;ZDuU3ZCyZuwZMqaFlS+AW1jPkK/pVvy+rgH6ft4nuEeU2jkb2ly8ubl8Zb/eUQMXwlmTtllOtqZf&#10;AUBpvx8OuGtZg7fPW/MWcDWigHgogjIcwI7G5eID3HGRGWFF94YeqlPRiEUnU34VS5I6whj2FGJR&#10;gxSyOABdL64FwEABvLrEogsLGBkbpUUdV0Bdy7ScAe72v1jpzx+n69f9L1oY4AbAqINttICWPEx6&#10;7OVG7AuHox6Eq+6nGyXcXxOPwVc8vQRuNDHK8mclHf7sfZz3Zp4LaEcAt3y/MfgeBTQ0vmD3ilsO&#10;eBVyRa3legUXpSDJ/eKzx9VjlVYvALb/tahXQFl+3OSh6FnSsnWyUxbJP1DzQrhfuYtCY4zxW99N&#10;WRzcFJK5LEEQhXLrRhpYGg5QDBic4+XSN7SiZixwU/2TQQy8BdxXTRmK2qT8BrDSO2l2DVcX1wC8&#10;QMzlhyICr/Ipl2LAWm5ZSo+k7IF5T9C0gsVrAVg3pyAVFPAWaB80+Krwo50VeMUNqAAVkXtOatjl&#10;/hwL7CV9DVd5Ylp4LHu0YXyeeG8BOFrLDuo47Ww8WDuqMyIDMLty3k4FH1yJwXXx9ubW5VT2zfDc&#10;aMBn0YQMONqztS7rHtjMDrGA24MC72heoB2tO+DVHRVFEkh0lN5Bg+C2Sk/TIj44gEw5FW9NWQHr&#10;DBz4vRb3oTU0RpVDegLloszQL9dpZJq2ZmtE7uZd8qtc7t56HP4sCD3vjxY+umMdYVQm2ja0phvX&#10;MgoV0TXzofY8sFMLwfyAAry9LBcu3P5c3oOiAYuWpVWdjzZuIzOARiMKvH1Pe5TC5VNePC6AqveC&#10;U46Dp0c9ALanwLl8hPJZcgcf423QZdnvituI4VPBELr9GHc4JLcNw0gE1XFAg/vVlJ8CNC3Txydp&#10;FMepmEec6QUMc8sYZoy01rgPoqEeRTs9xPlCD5oi0PpoC+DSyLRvwJDvHtpi62powOUYmJduR/ve&#10;LQ39sOjGo+JGtG6lTcMEtryP1Q+oW767UAYDFv5zn2AZosAMvjxOQdGMBkAKuAG22GBl42hFw9Lq&#10;oTCkQJv3OVbwTe4/rkGcgBZwky7z97jbaJKKBVmo243SvLtFvK1dXDzeu8qnG4Mt3WxpuYiBALSm&#10;9/+I1jJ4E40l9rUWS9lq3tPydfB9H0LT91K10awr8btAmjTVtZyjX3zmfY2/N9q67ucqa6/D+P1r&#10;LABVVZ961pS7ePI9LpmKzs+Fx3dfpJIDzIDlMCAws5f/sFR1BCiA1qCG6TFcVUB7fM8o1gLiVELt&#10;tybiKUdAHDACny7+MF3h3WgTcsQqD4Dup4IeRtM/ToXt7gfYphJA2UZdP3d4IwC5Em10zXZYqezy&#10;VETLAW8AAXzyZCV0PuAexMizAVaDlZE0wOXWSjpTMKapmyMGVOZLKUAjZVo+gFnw2GRUAe7Kx9JR&#10;fM3m5lnTuJaXyvlhypR3QCzCMxM5qzHlvSkv3WCtqpNGIq0C5727phkFwNK17QmSdsPf1l97cpyK&#10;TMUKICpNF7DMwMkEF9lV3ghgh5rSiIDFePvvAJnswIunft2oW4P89H9vl05LGpR05buAqjFVQ1uB&#10;d7RvBVsJ0kraayDD2iHL6koV8EQDx+bouYrpTXI/KSWacpyefW8mE965FQDHQGqfY1vLClkY2uNo&#10;UUYCjVyTEXM/usGnqouecEkhiU9SIY/vx2hKoQMhAA4Qcda7DCxGSY7tZQiY85uxY2LmfTwxlWV1&#10;dtLADbfcT5rShd6hddN4GEh3Yo3fzflRruHNpSV1+WloRRWi5dsf2z5Z3JOGBQxgxivtf9wUZpkw&#10;GS1Y0UtLAZExRivAKAXYUWq+obHq/mnUpgRie9GvMtTS5Q0wSTcQ1nJ6N+lImktpoGERnJn7zrSj&#10;alQBb9MHEX4pi6TTLjgTe4wyWF6AjHuqpzYF0MDDeAuoZl241sQDuuaoX182KoBd9oj7LgCeFTzb&#10;2wHAPXOiegJgDWhL6y4ALp95uC0Dczt8/Oz/23z1NO/hmqRx/c9gXgBrKBhoy1mg50K1ogj2WLEX&#10;L9xIi79b3ThNV1FXwEtzpVBVBC/EpXPXe6vWa7drImIbeyn8gJWWtb/acfgsvroGLxAWcGk6WmU5&#10;L02c71ja0mo0VsxhufPf+t/xKBq5tW2ui6SKVisjy7sO8g6Az3/382wtQkJkLlLeh2UEi9h7jZuF&#10;JtuCN1ThWbTgxGJMF7Udpl4BuHy9KdiOcUgXjbOtCpgHhqYG/ApSSk/Qrp127/huBQOZVlSUgKuw&#10;/9fgNK7yPQPv3eQ399YzSathbO/qAHjD47rUpM3vgBVwe+uAADdpsjBLrdATAE9knEECI1pcWe7z&#10;HOpBO5/UwH8dtGspuhDwVuNIw+J3tmQBsI5hudPCuSZ2I41N/HJJQP/mSRqkEFllumjeiU1BB3mQ&#10;HjkGk3Cnse+d+ezi5vMzlzbnPre75X6FDOJb5fwPsPhb7+WhC2ft+n6ldne/cvn25sZVW1oZtMAN&#10;nzQAInb2eXyvgbvr+lvrrkG8+x1g0qpWzDkIePPN0joDdkbKQhcAtBrXoplLq+OqAYl0Mq5UaPEj&#10;HDxaGJU4zPvlwToOHYyD3xpBxGMDYDQn+Xjuec/mSAtP9zTANVxpWpJtDF6kgEv4hIE9nHaCkxT0&#10;g/QYVeBLYdO8vieGgnGMOz9ceorR1ARvvmGgKI20pi4V8APcoiBJY4A5367VZ0qDdncNyIw29cK4&#10;pOUqaCiasIZho+nK0HMvQOV+PNnv8hK8lUa8TU6Cu7p+4M27xSQ3ZWmjDHh99/ljjQ7fxcUtYJi0&#10;5JmKk05a+HgZm+125SZLPvVweqbU7SgHCglwNfa933z8h835s9eKOly5fFCjO3Zh750pU/gpiOtX&#10;7m4unLu5OffFlRrxuXj+VjT1URWQVaxfpmKeAzJNnYrSDZ8EL+A1iOca8KEHaMH9gLaNN1FiPdPB&#10;QIR7LK16v3y/AMEr0RyajIZvQ5BhyAqlOVt7AtCd6+GhEY3gQRqG947WJVY0pwlZtZ4pw3TRtgPc&#10;oQ0tKdhHKWQhizQFbhYtR/sSXo9y9wW4ZWCksBu44bjLseKeU7aCbgxGzBQXlIMBePWyfZsZk2nI&#10;OH/Sq4dzTy8DEC1WFT/c10hXwJhKd0+7lZLWgPbls/DL4+QpwKgZ0gEabwWeTEPSvh0L8beCd/e7&#10;un4Alp5KU5+3uw6oe0f9WhmUlrW7Pj6eY895SxqWwQt5qHJOI1QnejAUYQbHKBS45MHZO/f5pRgK&#10;pminYgMCBXUU0AhgEeFkSPX8Fzc2Z7+4tvni88ubz3P/2RyvXtqvsEnW8KNw5QcBXmmc0japIHyu&#10;fgMm3jqaM1pPZQR0PfhgMILmDJgiHZ/LAxFLncGSrrQ02CIszQEqjourFmVJBo2miTPAQ3sIWSQZ&#10;47L9wdbsxellHoj4bGv9r0d5TwqqBk0iFQCC+6Z1K6wZrmTh0g41IyD04dnDADuF2iF8umgLozR4&#10;hseuBXgrKi+NXvqluYzLgAvPRlXYEbPIiYEVfmMcneb1vNnHxQmXLrkW7076gLWWeM07O3C7u25u&#10;tBe2IEg++plw0uV++Si3lfcsHHikDDDA/FYwu2e5L4At3ruAtznw+JsjAWsfu9E10FEWvzv2YQ1e&#10;5a4+8Nsq+5QtvzpbjG3AabB38cK1FNR+Gwq66ABHwMrlizfKqLB+A617Nnz3bDTv52cubj77w7nN&#10;xXNXc7/l/mNs3YiFTbvdZIABKpdVi9+7aw3Q0ZojDeSW2psttAOP9t8TlCSN6HnA9jxHmp5XwwyM&#10;CogB1OriU2Gx6o/vpwILLLrrGEYBrGFkGbaYn406arAhz+o5qneJVsNJJwZhunBgMVw7Bch3alFj&#10;y3CWb9X3ceWcG/HSZRdA8/1ygy1SAF3OK61oBi2vh0glAa7/hE/6HjfejeuxKwymhNdznTE0ucp8&#10;D6+WHt/jCSmXWsrmKErDmm8c/cXJGW1PAoRQhzJC80wtzZpzjc7aG7rt0+BtwL4dvAPq/j/AWz1X&#10;oAxwa5Uf4IyWrTDNALQ0bB3x3h7WHp7e4I1CiJTbL+WgcTvKp/Py06f31lOpSyDeO/dFtOjlm+Gw&#10;tquKBo7WvXb51ub8uWs1UHEzCBcUcv7CzdK8Zz47HwBfCLhvhU7Yp+3uZv867XaUY1rEjfub27H+&#10;OdbLpcUdVgBmOZ8E60nw5jwtjbZsdxsQ9PFZNOuzOtJWeHYqOgIIgOW8h54N26aiwntpUrtr0mQd&#10;2YUrR8vn/cLruKn4T2tELOAWc1A+3oBHjwIoRhuBiUZk6VoSC0grtkCXTMMtDWdGhGhWmr+m7Sya&#10;sAEtKN31Bnw5250H2IBlwAd98L3a+zkAvhnD2Kr0vA9CN+Wj/M1VTlyBvXF5eVOkO8IFVxMVk54a&#10;VFImpYmBncbtUUIuPODu0bh07aUhA0BSYFzm0K1APJ6JBvDICsC1NOx/B5ABPE1L8wKve541310P&#10;G5fhRvMCLe8E95m4kZQbzw0KV8ZvGqZRTPWlkeL0ynTvwtkrm8vnrxd4FRYfI/AC6vX8vhXacD3A&#10;tGKk9bguXrheq8LgZVcv2xH+sECMA5NbAbJlksqlFTAbUGjNiwoEsAHGjJyRHYDRgVR8adbuXiUQ&#10;kMtnXH5jwG3w6rKBpcBDkkkxEwXgZYE/YY4ybjChM01Ddeyu8xqkSCsmfNujaWlf2rMMpFQ6LmvG&#10;hzF34C2aoOJZ0AH18F20Btc12GOqPy0PvE0bAl6ATTq3wB0wJ920MzF4gTbVQMqNBm4Fnge83TPo&#10;JaSR0deDJxoa0FqAz2TO9smnvFKGPVCTxqExJY2OvC4mcXL34cq9+GBAFMA1cBu8z8VLAFwB95vo&#10;QwO4/g9wG7xmgQBlNGpp9jbGDEJsgRuhgWt/tTLamvd+GRviS9QhaUUfikpGieyoXlMtx+K8F0IB&#10;rl/ZL+AKTrkdS9/aWwBr1ZxZIdFKiCjG1dxrHTNzrkSh3XCfeAjxwBU/EK62BKowlMQsSARwGnEr&#10;jrrIDsjNWwF3C14JjZSmOiGAavUUPDHGSKQA5BgwFe/1nlRQTWVSsbSSzOd6a8vumoo/k4BBZSsw&#10;/Ep3Vdo18qJ8js1xaS7/W7Ww1tAKkPl/eTJ4Tu6lOyuOnyOjrLlqqEfuKe8McAVQ8iEdxbXT9Rd4&#10;c06ramgMt4mVuBNNrEcsQzaNzP/dGN3b35BPfmfaq9axWMArv31PezpIR2UBQvKL8oQG9aTTRYOu&#10;DLIe5LAF13obrgEumWdI/z/r8jbvRQ2aKgxoce8T9MF/aEO4vJE15V42TMpDg5X2beNWXpHSvDjv&#10;ldCGBiWNe3FzJUe7R1q683qoxOUYZzSu/2ljnglShsXl8OUlsJtM3EANcbLsGWgFXOBcRpnCR2cE&#10;DnD7CNj5bxHAKk24Et2qrV4HwKxz8bdCH7cCvDJYoMxz9R6VFk0cUDsCFZcco4xrxjOvadCIqH2F&#10;BPAql8+Um0dc75P7b3K9DTLdmWlQtCatgIOhGajKMT9u8t5gy/XF4HIP2lKFP5VgRC/fqUpJJTXY&#10;XpR7jxix0yvYbNz7vOth3m/aPq4uiKnchNHA3SBSyelVjMyR+5H+fihQ7i+DfPmtBxIopQGWy6qo&#10;wwqgNO7L/5vr/zcAsw/JDF4MWN8uu0YAxLhtwPkqGpfWXUA7YC7eGzBXnDT/ud5s4bnqXK9Sda+s&#10;VlhQp3uf/f7c5swfzm/+8OnZzae/+3zz6SdfxDC7HI17r7Z9aheadWivRBsD8LK0Z0BrHN5ghWAX&#10;WptMpJbQRYXEZ4wWAKTuHrAA9+nDRfsmIRX/UNIAVgmOFYyxiErlduKPnXtUFKrQcRetgYsnRaPx&#10;eNR9tFvuK56Xc4VRcbTRbKWNgGb5rud0uZVGDSS/8danj8Jno9Hs+dZT0DsN/Mvlh5TGfKMGJPLu&#10;4wD1iMZMufBVd9lEi0aTVmWgBrlHyOTMF5QW78SB7+QdJgUI4ayhZgM3KEMA/ChlOVOWyt/NkLt9&#10;XBy2413D62twg5sNT+wh8GlMUz/S9EBQ9+MogKdpwKgQLWuYNgAuEPtdm+cEtM8bxN8FvASAaeAt&#10;Vy6+3AbcgHc0cC0amHPUAU3TAynPoVMngdt5R/v2fvvRp5vPAtxz4bhXLtwqCmHU7colkfy3ihZY&#10;AfxCePGl/M8XjE5cuxI+XDTB1BpuqIelzQB2pPypaeFASksCx7NUHDfWaN5a5SZdWIN5B96tqNCV&#10;uLa+p7nu18V/Rs1muFeBlFUfY80cPVH5pe2SHsab36xwaayhyNAQGtlyqGPw1MqUAQl60t6C5Cff&#10;YBQqWA3sTijTfhr3rTTug5STXfO7R7pbZaXh0LRck85pbZWkG6dtgJehLOZEGCQAA69vlO9c2QaE&#10;6B1AOkcxJuINrRhtX0FIgJp7HW1LdpMXgyGYHhKYa4DGnsvpqovz2v+53FoD4v8OwMJjnwEz8KIP&#10;O5Cuwer4zdy4pVxjC30YAPOM0Lo1clnlzdhtSjXg3QEYBUSBnobzfnZhczmAvXr+RvHTC9G618Jp&#10;AffcF9dr6PjypYP83t9cvnAQbRzawFi7pEJSKDUA0JFeZZSl8Phnx5tQwAWiVDjp852nABCL7wJy&#10;gbevrYG6Pt8+QxNH/B4BWh6ANQeumIOIZwwgGF7WcxQwAjQNrkbe9qMx8z4gcS9w1rcWYDXQ2xvg&#10;fYBaDS/XhVq2Ky6GFpAyfiM30uivk5Tn9XxTPIidlYB3NK1ZH77ht/fcSR3UMVJradyKYgjQUY4y&#10;4tIQipYFkJQDAAO30TjPACxQ0qzu2+dui8FHnAMuqXfkHkCvlYOUm5kjAe7OPwvEAAd4QDnyNlB2&#10;lNucn6AOJ37nuIB3gFsDKGiDYeGVn7dG01LOO63boj7I3rnfn9+c+/Tc5vPfnt1c+uzq5rPfnqkC&#10;v3juemlgvt2LF25Gbi3gvROtfLi5dJ5r7WGBV5CMUEWjaEbFTgK3u+MGb7uWgGIAVUAsytDz1hgz&#10;dS2apJ/b3beWAa/zuY+8iNQK2vme46wJYej3+PBZ9RZXAiZ7S9BuB7RhGqEAIbt+lt86jZHXAJAZ&#10;NzUzeavRojED0gaKCLJ2tVVEWICJRl1nGzBqt8B1TtKLxX7g8lFBeLbxel4Y4BSJZiMb6TjK+ykT&#10;32F3eO4qI/pS7JO8/9q19s3vKMkC9rI3mr45N8XJUDsacxiN7jeti04AevWO0WIa57PH6cZ5CQKs&#10;cWmZSDkg/DZZg3d+rwFc1+p6G2iAO7SBx4PBRvPOsl/Aq35rMkQAu9O+epiWvV+8+8vNrz/8zebj&#10;D369+dV7kfc/3vz2V7/bcKEZDv7izKUA9nrRCSAuOhEg08w1MFEVfz/04HEMDq6whSaQUAF0QUIK&#10;vHVsMJZWW4EQgNsN1hqN8PXplnG5eWbE7wFuv7+PL2PIvVpGviqkjhYmKRDPARzQ2ghFsJEINdq4&#10;h6nbS0BzGR4nwKGSi0OWRmvuSmoqUt4BuBrF9TSIqwtggayAlt/kipXTL6YXizCOuX/Kp5vvFmgX&#10;8btHJsPN05tdvcg9eS2U7Xo9b3BI3fjNP98UQHyytTfYHzQtriy+uI1n1KLjREh6G6DNtwzVl2FX&#10;BmDK9bFBjQCJ/3W1DkN7FL4NxK2NvwbW1e8GN0DT6jHWALfAG2MtAK6RtwKwNZHRBr1cwJsyGvDu&#10;tG+DeO9X73+0+WUA/Mt3f1UCzK797qNPNmdDKbjSLp/vwkMh7LnQVOJmhSI+jiHBd1uDCeGPJku+&#10;yIdfRl44T0IqjDDAmS58NCYwNXgBMdeKOgTEj57n3mjnaMu1Wwk4S9bn3r+0VPf4XlEH18Kddi60&#10;pCGCYw7wVDjNKXAcqEvrRbOy7HFGYCUqn5TR475o3tK6eU+DJiAOgNbatgF7YwviAi4AXlJ2NzY3&#10;cr+5a7Rwad16bwAVGnF8FN575e7m4ufXl2Coq5tLlMcC3POhds69z7eGw9ZkUj7hO8lPxCjdfq6V&#10;BgbaUA2BTDPgU5I6s5MRnmmf5I4yS7d+ArwD4B0wT8rc+/Z7Grje2+DlV65NA5+F9/IFm1Us3iG/&#10;1Zntv9Ao1GAH2KYLQCxG28ji3oc/e2/z0fsBbED7i3d+Eflg84uff7j55Xu/2pw/c3Hz+e/Pbc7m&#10;CLz8vbov4BUHLPDl6d1oSwBbAKUr/DKAeZPuWtcNODjoGDgTrAK0NaLGpVWadwfe5ylMvsrq7hcp&#10;T4L3AWNkfgPrALhmeqiE4zwTI8SxhkLdvwDad3Bc2hZYDDmy+g2FN4hcXyz0aCaAZSRVFFvE/LK+&#10;J8/lHQPg0r7ho4C0Buxa1uBlBPOh08A9ZG7w5nk481HAer16PDEkDGlgBd4CcMB7EXhrcOla8er9&#10;aHxz+yqMVForCi15jIYtzZtr3Gc9tV75pndioEVePYvURM5IQFUGVYGuJ1Sutec3c9488+rPy/Pf&#10;DOB+FpfuCLQKzimNG238JOcBMj86oM6gxBq4juOF0Nj2fvmzdzcfvfP+5pc/e3/zK8DN8YOfvrf5&#10;8J0PN2c++XxzJuD9wydflEfibDiwCYIGMExZMaJk3piYAtPAK4DYSFTAAsDTZb92DACJsLbT4N2C&#10;ONyL2+w5DU5zL8+s5YRPN4LjTsxtyXFHgJW3QBpW/xXI88wz3U6+r0BqHQXCbRbhalL5Y7FX9FvA&#10;+jDgdhzX17ibxE2swUuMVq6pwwC3wXuzwDubsODI3oXHuveLKIoZgv/i8wsB8MXq/S4FrFdo21C5&#10;y8v5tbz3VgzBO6mLw2jymo2ycPOSxaBDD7psrbWc8gqvbKMpwNGFGzU0G5mUBu2h4d3qjyPfBF7i&#10;uZP3r4G848PA2zHGNXOC6ywa9/XjP6cebUDewFUfVScr8NK65vuVNyL52Pvgp+9E2767+eU7721+&#10;8dN3Nx9EE38QML/3k4A59OGzAPfTGHGf/ObM5rPfh0YEwAqd1WwQQHCKAYMKFSQFmjcNnBWAO+Y1&#10;WjcJMqdNDIN4BlFlnPNFJZJwnBd4XyRxL6N9XwWceGwBdwHwi7ynwOu7wBgt3wDN98ta3XHe0saL&#10;ZjZqVr89k2tAf8KvGzGap1sqd0zSx43X8+vCUcUWBAhri74NI7Sh+eUAmAYG4JIA9SoAx3bAeS8F&#10;vHzmBn7wWXLu7OUCLOAKfHIcOWsUNIC9ZOKAYzRuaV2UIQ2lFk5ZuGxp3qSRIUb4haXZEYCfH6cs&#10;8Ux7/BaAiXOak+jeTwL324eHv1k8MwDu0MeI3/nGrHmswdRysam38rqUIkl558j1V4Za6sNR714L&#10;NeY+1GLvgwD3Fz8PcKOBf/GTdwLaSM7fW7Tvr3/5u83vf/f55ovPLoY+4F+pgHRVwFsB38VdA8wY&#10;SQUQEoAAyXTvZXgFcARQxxvhKKbXtXKRFXh3QTjPIy9X4AVaOw09vRteHHme83p3fRtoO7hjNC0B&#10;3C14Baws19b/F59WMJGJNSiePWBWgGn9NY9tKdzxQAAyEAPuyGjfGwHwuMyu0biAC8ALdRgpIAeM&#10;gqQAeA1i54B9PqC9cC7ljz7Q4HnXlu/mm9JR8Q8r4DYIaLE+8uniisByErw0cHPdBu9puvDX/bdr&#10;WT+7fZeGoEHwZixAtjwV/3L74l91+ZYfl998Z6hVfSz1Y4Kv32Tvw2jZ92ncnwTAkQ9K+767ed/v&#10;cOBfvffR5tPffLb57HdnN9cu7Kdy7tX6AtxDxs6B6TkN+CAAigYsbbsCLsFZT4OXFgDgDo/kaWjw&#10;lsH2sMHbQI5GBFLgjqavwBfupQja0gtS5N1cYjQtjXuc70fLlqZdQDq/18Ad8I5M4ZwAdM75d0sD&#10;lBYwzDyWb2toQFlrYlp4tO8tAA7IgJknYqjEyHgjaFLAPB/tqnfrCL7w3gAaeGle4p55zjc0Ft8t&#10;w3LRuqdBK63DIeVBxBkXFeDy55oe/31OkT/tMqvfAW8BNzIbUbay6TopxZF6xvt3wKU4GrTu6V5z&#10;qZ8C788+DFDDc/8VeMN5c/6Ln7y7+fDf+vev3v1o8xva99dnNhfOhHOlxV+5cjPgtcvjcajAi83L&#10;e9GM90IXwn0tgrbWuG1wpWVJWIw7kV7AOwHpAFxuMuBMwQL1yNNc77H65scMmwlcnyB351bdcU/T&#10;h5OgXYN0DegqjNV/VSBLwTD6nDcl6VZfGjh5rS2ykifS8RL4mMinxcUWDdhUov2pWxAvR5q4wAx8&#10;OR7QnK7n9/WULf/62c/JtfBfdOLq5sL5Bu1FlC0gL22bd5PR/IA74G3A4oskCiH1MXHMs1ZCdd00&#10;7mo0bcdnge+b5KRGfpuMZ8F5a94cXQtgTQV6xZ9cEvCqs0XBUU4GJUZRWLTwKcAudVVK0b2pD/Wy&#10;92EA+kHk/X8DWgZbzqN93/vXaOBc+/Dnv9j8+he/2Xz66882f/htDLhPzsbwuFkuHpywtG94r8Dq&#10;isHMy8uQcl4Sqz8F+CzgM03occDLtzgAJnhlexwAOd1btFmBOke0hCtN8IlQw7bM0Y10ixHArcCU&#10;0sC6+3xTRheQrsH6VlBHS9d/S4Mb7waaQqagRmpp/dxHGsA0RWu5AdAAeMeH0YkcY9RZ4G8/QB4p&#10;UAM0ehGj7crFGHLp4XqEs92SFy9yVYbnhmLQ3kDr3QPa0bpkp21TJum5WOcMtO1WXPKRcqB5awCi&#10;uvA1eMUyTATZ28BLAHMtp8E7fLkbQwffoAgix/4U0EbrH6cBmYsX8E6vfBwqyI7axhvXiFsADrTq&#10;Z1VHtPQerft+APtuNO0HNHC4LqPt/Rz99yH32bu/3Hzy8e/LeDsb7stdZvX0CjFMCyneG6GdvHz4&#10;KQHc5wHhswD9aYD2GNgKcDRog7g8DQFvr6TT4HWda6fjfF/mXsCN1POGoaNhinI0cPsdzb+BDDBH&#10;007LLbCeBnHAWx6Kbavull0Gpnzkfs/MO9CIctfoEWJINEdr8KIPNN+At2kEOTmoMdx4NDQA48fF&#10;kyvU1EyWgyiJ/XJJFmiNql0Nx71+u54DWOJ7jDTA9f1SDIvWPRYvEo6LH5rwOZr3WfJcs3jx3TKc&#10;1uCN1DnwAeZp4J6Wt4N3+678LvAaSUsjspEOrfu6jh1qCjPVMy9KqJZs5b0C3tgwpXGXuivDGtaC&#10;l72f//TnMdAC2J8Dcbhufr//k5+314HRFlqB9/72V59sRKB9EctXKCS/qIgooYNaQXFSIM7LpyU9&#10;vZdrAfgTgEQXUrg05Ywg0Ziislxr+pDE0xq0R1WEAZD+f6jCxE7swIs/N3gLwGkslYYAcAC3BuuA&#10;d6QB3EfANbrDgKg44eWZ0bqetQqQFSs593lGrKkLvAPgAS/g7qRjC4CO0Jxr8A6AW0I1rpmhwluB&#10;My90I+J/93r/ALdGyJSVssj54wW4OwDTZO1qAmJTgsgavID75gRgc72AeRKU31V2vmLSDaDiGMy9&#10;i9TysXWMmIGSci26kPqDB79rnl6ADbzFdXMNfatgHfemnvfe+dk7m/feAdaI45wDcuSX73y4+Qh4&#10;P/p084ffny0DQtdWC4QAVl4CvBP47OUD4uryU7lAOWDsDVhai1rkpLUp7rsz4lrrLsLyrOei6Veg&#10;JSfuS0Nq7Zs0RCYNwDcgXYN4fU4UTgkaEfBWD+K/Y2AOWB9FcqwQTBQpFKXmsBVtaKAA8Fr7ltwO&#10;kA+iKe84N9Q87rUG7chwWC6v2zke5kiMmp34f6EKvqGxVKPn0isK17bCo9CFCZsk5vPVlKpY9ABM&#10;87LyZ1YD7tsxDGtZA3K06DfJ+t4YYxO7u0h9h4G4RI5NDEOtBvn0q/LdalyETQHQtmWw2GGBd7FB&#10;9HhF01K/jnsfBLx8vR/85Gfhuz8PTWhvA6+D0TeDFh+/9/EWvF98cSnd2Y0a9xe0ogV0LIIW0UbN&#10;AHfAq4ABtIC70AWxsI/x15zXllK5Z+jCaQAXWIvj0rz9fGnr0sr5XSNHy/N4dUDc0Wk7jTmAXQN5&#10;fe6oZTuWjzrgdSynvlUtDaEuw9YvYpgW98Kx8x3al8dk8llrDscmEPMhrtkCKUcLcP028NHBMuIq&#10;dmB2BF4y4K/70QKa1nNb4OK1+aayr95No5WGAWyD19BvDf+mx6DRauOVGlHj6wVemrfXW9gB7m0A&#10;/q7iuXnPTgbAveJ8NPvTgHmZPQEvgFuKMOVbdaNeyhPRvnigHpfl3BuDLVr2397ZOJL3cv6eawEv&#10;4P7q3V9sPhLr8PEC3s8vlrOdRtHy15quZ0rs6ENfU6AAB6i0LRD2qM+jhQIA52nArqW0bp4b6tDv&#10;yv0L5dB1bp8vUNPAGlMbcD23bUcDBrCnwVv3LKA1IOJYi1sv4EUZeD/cQ4oaLY20Gmo1nk6bGIL7&#10;+wFcAFxADXCBtQC4AJEUuNeSexqw+R+PjUw5VB41kDqmApW9b6esNVJlriENeFEG8kSPkXxUPhfa&#10;gPuO0dbT0gFvDbjvF7yk958g+f30P6Jhw4OjXZUhMNKsp+sIcLfeh8pvh5Ny/e299xM8l3HWx3f/&#10;LQAuX2+07s8/CN/9xebjD34VzfvJ5tNPPg9tuBQj4mZpCV2kwtTqZ4bDDsgtbVClS8VxI7UAyVIp&#10;RQFKozaAp4JGBrgFXkAPKMxUaBdZg7gBnAqbI41UGnkZ+IicBu5aTv83AK5RwdV/o8EBxDktVvlL&#10;3sdoLXqU72tMvbBKeqdoYCB+cJA857wAu0gF/OS+OncMYAfY4iiqjAxLp3yUB4O2yzqNppTD7lza&#10;SPtJd+B1JEbW7HJkUz7gFUM74K01xsq1BWRr0L6NFvw9kvcGuLWX8yr08TnNmnLmIq35iinDWhsj&#10;aZxy91/37o0t1HSGjvfe+Zd3ytOwlYD4XRp4AfAv3/1w8+uA93cfB7yffr6xboNgdeDVfRV4FRBt&#10;x5eodfhIdd1R8QUwHBfweqzdKNBolS2HXbQLKd62nPu/xDSYPN8L8XWwez2X9z489D2ZSyvVUEIj&#10;2v3WGVa5a007sv7tfABQLpnF0+C/uU6qC4uGIEBbHGyRSfeDlIkhWeB9EC36UHzwfvLJTlgAPAAd&#10;T0EBOke/H97u+x7k+HDJq8Aa72+wakzNA6VpjsQcv9G4A1yCNsgjjmnqPuCWv7diDNaa96+B97Rm&#10;Xd8/Ms/1syjDzBLGZdflLe1FByI0cEUFpnFN3QyeSoIpuNqC9+f/+vPNz//13VCF9yKGhYH3nRhr&#10;71WMwy8C3o8//Gjzya8/3Xy2cF7DmQwHlXScglGouswWH0rlBjhmC9OAtOSADmCtS6DyBLvwQIwn&#10;YrTviN/ub2mNS/O2FqZ5PQcwSUfAqrGM1nbe2l9l47LdohXKWqYgicIs4I7kv5Ep6OnG1uDdHmm8&#10;SHseNNTWngPE0sLAGy18r2KIlzIpoDeQu6HqkRZRJvKUcpanBurJBrWWXh856eQNiZSngQsyaXwV&#10;40cc7XYVxyfiCngWAOw0SL9J1uBt4G6HgNf31dy38Rl7v4AclIHmbQBXepVpylK5yleX+yiNADt1&#10;WAYa4FbP2oYdCXh/GvCSn0Tz/qyAO5q3JCAGXvG9IsvOn+VtCHhjYBTXBNxFcNvuvoGW5MMFroBu&#10;4blERanMxwEh3jtH/62BWxW7gHc076z/QAa4FepXAxzSALhG7AyeNHBrWaYYBgprDUbHNYjX/63v&#10;nWsKukbaosVOgxdIdNdk53XonqbSL99LoyUVED5gJevzyOS/zpM/w9CMljVFmDSuf7fEyKkBGz2F&#10;tPZI5evwS+6pmjO2aN2KN9gCb6ctv1kGvG/7byXmu23Bm3dyn6ENvA5pPOhLRQSOTYKm8elWPcmT&#10;3kUIa69qZHIrrTszKwq8P/s//29A+2/Ruj/N8SeL5m3gtvYNdQjv/c2vflfhkWJLja2ziBUw94xh&#10;3Ke6aRow6txH2hPAu9AalUzFqbTqDqNhaF3PlfZdgbaeAfrc0+uc5friH3Y+fFcg/GhbQvs/DYDs&#10;IAO8CoXDm+ZdV/SAdoDr2gB1/bs13aIhAhzg5W4a8K5lB95euMQKN4LbpwHasgCVGGnDNWWx5HkN&#10;2hPAZtTmvfifdJB1Ondpb+D2dCv/xTDTePMckNS0KM+EOljHjMehYhzK19vUoenD3yInwd4N4XQU&#10;Wq4VeMdo+1Px7zF8Ow/S3+AV8yDtGp+VgWyNwFP1Nc074G3Ny9PQnBdwyYcx2j4K5/3k179vzcvP&#10;e+lGLUNEuxznxU9TSUbPHIG5fbOnu30V1+CtStI1ptukcUv7LuBdVyDRtc4iffzCDeABbzKjRS4+&#10;4hFxqzMfrtawTaEojKloclrbDhB0W+v7BizOgZcmANzTADbaxp9KK1h3warptSZw0ro1yHIkOyAH&#10;oMrhW8BbvwNebjFdf81Ikc4lvSOnfzd1WDR1ARiHTz4CcPGwz8rX2xMfe/1eq5P3AtRrMH67fJOm&#10;dm1NLRy7kZRfWRC8GJSlMdXSsaVcehDDuR6zaGfAOppXSGoZbAGuct77yf/zLwttoHl/Hnl3886/&#10;BsQ/fT9a98PmvL/8ePNbrrLffb45F4MNeE2lNl1GAQPwcfhnHaP9TmvQqYytrH6XUaICl0qc+0d6&#10;BRpBODQu4AI4wIeyyFC1yna1FXBxQwZKcT7AU6kKBoBHQy1AXc7X13gRaoTNMc+r/AFwgbeA2uDd&#10;aV0gbge637p4flizJFCHAS8KsV1RJw3y3i3nvXnglNU6/3oneW2vjkYJhLu0Tnjn5KXPaWW/5aXB&#10;C7iGX2syLFBvARwA1YIj/14a0VKkf13zAiN5238j/selCeD2OS1fhmLAK701COSYdJQ9Em3sWKGo&#10;gBuwlqHPQEMRKaycrzTvTwLcn63knc3PA+D3B7w/j7wf2vDrTzZnonlNjUcbONVVSPHeVbe/1rpT&#10;CSPAOrRhfqu8h36f0kDbZ9CF209T2Q1gsQ2ul6GXiq1NWKQh4AXaAXDPWgY8FUrr7jTtusLX4hrD&#10;ATD9HtCOjGus1nlYgCvQZReks4sym4U/RqbB0radp0it4ZbyOOzeaGTKAXitwFP+9OpNpKkb4Tel&#10;f329fst/0ti9Roxp6aaRFwBzm4nvrYB0MQnfCbwA+bb/yPx/UsQ30LoVvxtNWwMmSeNQt5qSFOCW&#10;60xwjtCB9LJFPVHQgLW8WQw4dRAJeP9t886/APBP60jQB8abwQq0AXh/++tPN5+vwGucvbrAFLAx&#10;dSDeFnqOI34XSFUcg2VcQIu2LdpAe+Z8fe9IOfsXTaXCt37hXAdejWZ4M8rSa6GNnxl4VSLw7ip3&#10;Xcmnz0+DdzSv/9qXO9p2wDvUoQuURnBU4M17k/YlL1vOD8CL56H9uaQb9IiyaxrVx2qU96It7weY&#10;qeCR6nrxxW+5VmlPOqWrFllBQXIUtCP9QNwaGHiB722gHPn7wDvD0L5T8RVLmc+G6OOB4K1CFWrd&#10;Z9oWcKVbubOllvJV5gHvv2x+9n/+NaAF4p3gwO//9Gcd32CQIpyX5kUbzMUSKGJEqCoG6IAVgJeC&#10;n0oYEFbFqaBU3EgBkMZOBRWYT4O9KnZ3Pv9V5UbWfHk7tp/MAVwPUNCYrXUbxDvgDiDXACYD3jVw&#10;R2ryKKCmwge0zXXbl9oGGwAb7sR7w9dCHSYPNeBQeQfcxQdc+eo8AWofk7dFGfSwevKY308X8Fa0&#10;2ymwnj6uwUs8U+7LpG8MS9LDzM+T5wAJcGner22yspa/D7yjeb8MfagRvpTnW8EbkJoKpOF3WTZY&#10;i66twPvo/vPN/w8rHqgaiJqMdwAAAABJRU5ErkJggg=="/>
  <p:tag name="ISPRING_PRESENTER_PHOTO_3" val="png|iVBORw0KGgoAAAANSUhEUgAAAUAAAAFACAYAAADNkKWqAAAAAXNSR0IArs4c6QAAAARnQU1BAACx&#10;jwv8YQUAAAAJcEhZcwAADsMAAA7DAcdvqGQAAP+lSURBVHhe7P11eFVX+zWM9o9zrnOd877v930/&#10;e7ROcac4lEKh0FIopS3ubkkI7u7u7u5uwd3d3QlBQoS4jnOPe62V7CQr2Xsnm9A+D/O6RgLJzt5r&#10;TRlr3DLv+RGQiA/4gPThWkuMDEPck4eIvnAakbu3I2z5QoRMHIWg/j3xukMLvGxUBy9qfo/nlcvC&#10;v9zXeFayCJ4VL5wM+b9/+eJ4XqUcXvxcDS+b1EWgV2sEDeyN0CljEbZyMSL37ULMpXOI83+CxOgI&#10;85NdaXb39QEfkIgPBPgBJtJviTFRiA/wR8zVi4jcuwthy4Tcxo/Cm15d8apNM7yo8wsCfqwC/4rl&#10;4F+2hJBZUYPUvi6EZ8UKGuC/FQ6kZwf+3nqt49/yd6WKCnmWwPNK5RHw0/d4Wa82XrdtgTd9uiNk&#10;EklyKSIP7EHM9SuIfxWAxPhY8w7Sa3b98AH/TvhAgP+WsG+JkeGIfXAXkQf34e3ieQga3A+vWjVB&#10;QI2qQmzF8bRQHjzJ9QWe5PjUQM7P8SRPDjzNn0t+lxdPi+TH06IFUpKWJ2CRorwv3/9pYfmcgnn0&#10;c/n5eh28nq8Eub+Q3+cVNVkSAT//qAQZPHyQKNLFiDp6CHGPHyih2ze7vvqAf2V8IMB/C6RtSna3&#10;riNi60YEjx0hSq45Aqp9J0RTUEnksRLKZwbBkWyE3J4V8yCpvUM8JVGSjAvkNgiS98H7yfMlnpUo&#10;rOrxdYfWqhojdm1D7L3bH0jx3xQfCPBfEmlb/OsXiDp2CKGzpuF1pzZ4Xq2SkEQ+UU8WOZhEV1TU&#10;mw2p/EtAVKQqSLnPJ7m/NEhe1OOzYgWUFAN9O+HtgjmIPnMCCcFvzJ5zbHZ9/QF/ZnwgwH8ZpGxc&#10;wCS8kMnj8ap5QzUJSXK66GXxPy0oJitNVTui+DeDKkaSopj32j/5voJ/xbJiPjeXB8ZUIcSTSAgL&#10;NXvWsdmNwwf8mfCBAP/UcGiJCWrSvl26UBUeFzBNPlV3eb8yTFhP+uX+lUGlWFjUsT4wPlFCfF6l&#10;AgK7eCF8zQr1k6ZtduPzAX90fCDAPx2SW2JUBKJPHkPw2JF48VtNY9FaCk/+/YHwPAQSYqG8SQEg&#10;+klfNvgNoVMnIvriWZtos924fcAfER8I8E+B5MbgRdTRgwga0h8BP1YWdZdDFyUjohp9tVvAH+BR&#10;0E/6JF9OVYdPC+RCQK0fETxmBKLPnkJiXIw5UlazG88P+KPgAwH+YeHQEuLUMc90joAfvjNM26+E&#10;9Arm+eOoPE1VERSjT40kwYCDoIiJwpmA9bfme/G9FdZn2V1HdoPqkNFmPoTEVA74+QeETBiNmCsX&#10;zcFzbHbj/AHvEx8I8A+H5BZ77w5CZ07Bi9o/qR9KF5mSns1CfNewyM0iNRJUIfO7/F+JqYSgdBH4&#10;lxNUKIrnlQRViuF5tWIIqP41AmoIfhbU+lruqThe/OoA+X9ALQF/z9fJ6/l3/Ht/eR++n3/ZInhW&#10;ythBoiRrcx1JRPle+kg+X8hQlWHB3Gomv100D3HPHpsjajW7cf+A94EPBPiHQHJLiAhDxPbNeN2u&#10;hSzkAnj85Sd4QvM2u5SeEEcaciHBkVBIbt8KqVUVQhOielGnOF42LolXrUrhdfvSCPQug8Augm5l&#10;8aanoJegj6BvOQP93ID1N/x7vk+Psvq+gb5l8Nq7tH7eq5al8LJRSbz4XYizphDm90KWQpS8Tr0P&#10;3oMjOWYnMRYrpMEnkiF3sAT6dtRdKomx0eZIs9nNhQ/ITnwgwPeK5MZk3JCJY4RcKhq5eQxkcFeF&#10;3eLyFBzJziQK/oxK63nlokoqL+uXUKJ53UkITshNia2PA1FZZMWf9ZbfESQsgq/1FKz35PuTFPl5&#10;qUmVP5PX8jpfdxSCbFESL+uVUEVJNepfRoiR9+tI7CRFu77xIJ4WKWDsVsn1hfRpNYTOma77mVM2&#10;u/nxAe8aHwjwvSC5MaAR6NMhSe2piWuziDwCEh5NWBIAIYtfyU6UE83QV81KGkRHBUeiSUFw5s88&#10;TWyehiNJOpKj/CywqxBjh9J42VRUo5jcz6uIWhRSfFpU+sVSiu9YJTJYxXGmKnzTpxuiz58xZ4LV&#10;7ObLB7wrfCDAbIXREqMiEb5prair34yAhqiDd6X2VOGZhKfq7htRdj+JsmtUQslAyU6UU5BFFJbJ&#10;aUcuf3bwvhyJUf6tpNhOSLGBKMUfv4Z/eVMlOhKiTb9mFczL5Ba9p/lzisJujMg9O4GEeHOGsNnN&#10;nw/wND4QYLbAaAkhQXi7aC4CqlcxNu7n/UpIycO+Pao8y6QVtceAhBJeY0PdKRHI4lfCo8n4r0p2&#10;roL3LwpX+4NKt0dZQyU2NAlRFLKqZrM/Pa4OZfzp7niS63PN5Qxfu1LzO5Ob3Xz6AE/hAwG+Uxgt&#10;/s1rjeY+/66cmD8fa6TQdjFkFiQ9qhVZpPz/8++K4kUdUXiibLigHRXPvz3hOYOpEi1CDOwmCrFN&#10;KSGn4vCvKCYz+5pkSP+hh8mQuYVPcnyiD0iWHEuMCDNnEJvd/PqArOIDAb4TGE2Jb/ok+H9bxiC+&#10;gnltJ36mYJEeTduSQnrViqnKYyRWF3B/U9F8ILyswVKI7M/eog5FRdNcZnoO037eBRk+zZ9b/YQB&#10;1Srh7ZL5H4jwHeIDAXoURuPG+dC5M5KJr5CHiI+kZ5q3XHxMR3nZREjPV0jPMuOo8uwW8vsGlai7&#10;sHuf9w3r4dJH1KFPGTWVlQwtZUgz2W7sMgFNsBYifP7DdwhbtQyJsY67TOzm3we4iw8E6BEYjdug&#10;wlYu0VSWZOIzEnezAg1kcHHJd5q3XHSBnR1Ij1FPu8X6rkGSYhClK/PzBD4CbxNe5nf+rLNAfv+m&#10;i/n67iYcyc76mbwXX6fvx79L/X6E9X58rfU+dtf3riH9bpHhay8hw3ol1Ey2fIaeSrGxkqtf/FId&#10;Eds2mbPNanbz8QNcxQcCzDKMFrl7h+7Y0FQWT/j4HExcBjKYpsLcNg1cmOaY7aL0NEySSyI4i4iE&#10;hJR8+gmGCRGMF8wsi+BFgtVlELylDEL8BAcFxwWnyyD0vOCS4KrgmuA6UdoA/39FwN/L6/j6kGOC&#10;A4Jd8n6bBavkvRfK50wXjJPPHSroK+D1WWTJ6+N1WmSbXeRoKUMxmel75W4XJmR70kRWH+FXn+Jl&#10;47qIOnHUnHlsdvPyA1zBBwLMNIwWc/kCXrdpbiS6MqprM3HdgaX2qB6Yn/eqeUklGktp2C4+T0E+&#10;J5BqziI6+a4kMsAgnKC5QkBrhZB2C0mdEghpvX1QGm+fC14LggWhgrcO4P+JEAF/TwRlAOs1fL31&#10;t6nfj697JfAX4rwvEEINOWESpZBv0Gy51jFy3f0FvB+LGEnaVI3vmhRNnyFTbOiXpWpXVUh/rSeI&#10;kFHjvDkQ2M0bsffvmDORzW6efkBG+ECAbsNo8a9fImjoAN3zqVWFs5jOkmQ2lSqMF6IeNGWFQQya&#10;uO8qkGEpJ4vsSAxUc1Ry64RQDhmq7O1jIRsSHEnJIiL+m0QUKODvSEgvsxH8PH7uG0Fq4uW1ye9D&#10;HwpEUVJFBq8RYhTl+GaIgERvmdM0palk7fonq6CJrH5ZMZHbiyqsIarQCpxk1TzmVjtRg8+KF0TI&#10;lPG6hTK52c3bD7DDBwJ0C0YLW7PCDHCIuZvFBGYNatDMLV9Et51xG9c7U3tc+CbhvaEaEoUUNNkw&#10;WUMOC9ndFLKjmiOhWGqL/ybJZTfBZRW8Xl63dS8E/03VKMpVSXG53P8E6QcxX5NU77siRNNfS98t&#10;9y5zW54SYVaCJiXkPYrkx+MvPkZA9cqI9NtmzlA2u/n7AanxgQBdgtFirl7Cq2YNNDKnW9ZkAtpO&#10;TBeQRHwVi+JVUzFzZZEo8XnSt0dFx4AClQ4VXl+T8NYL2Z0WshOFpArKIjsqOqoqO0L5VwHvj/dp&#10;kaKQZOh96Q8xoYNXS/+Ml34SxW0pRI+bzFbgREiWwSz/bzxEhPly6R7y197tEPfovjlj2ezm8wdY&#10;+ECAGcJoidGReoLY08LGuRG2k9BFKPEJ6BfiZv0kM8lTZi4XKwMWVHlCfkEjhPCWlkXIEVnk92XB&#10;k/DCBDQTqZDsSMLDCH9VClGvSyImsATiBPFviiPBBvFvSiBWfh8tr42Uvwl7Wcr2/TwKKkX2iWVC&#10;kxDvmApxofQhAy0O/ekxMpTxViKUf/MByCo7fCBmiQi5q+Srz/SQee44Sp7Dqef1B1j4QIDpwmhR&#10;J49qxV+aGWruZlL1WYpPia9VKTVxPUZ8jqQnyoIBi+CNZdX/9faFubC5wLnQ7UjAgwgTRL4qqUSX&#10;KKQWE1gSIS/K4OnTb3D9/nc4fbsqDlz/Ebuu1MC2SzWx9dLP2HG5JvZc/QlHb/yAC3er4N6jinjp&#10;Xw4RQoIkRZIj34dEaveZHoVFiFaf0WQ+Rx+i9Oso6V8GVTxJhhYRyncWo1AizIoipBosnE/TsBgt&#10;5iHxyc1unv974wMB2kK+RkYgePQwoxApo7uZJT4zuKGmbktRfPTtkfjsFoO7oHnLxSiLUklvs6g8&#10;RmZp5lHl0eeVTb47KjwlKvn+/Fl5nBGiW3/+F0w52gAD9jZD552t0X5bW7Te2g4tt7RHCxvw523k&#10;9522t0EPv5YYcaAJ5p+sg91CjrceVFIi5WeQXLOFDAn2pRX8kb7kQ4UBIiVD66FDM9lufNwBidB8&#10;IDK5nT7hrAZLaK3w6FOW3+KhWUazm+//vvhAgClgtOhzp7S0uaq+TJ6zYaWzcCKrj4++PU8QHwMZ&#10;9E35yIIZLqQni1EjtTRnSXpWiojdYvYwSEKW2fr4SQXsulwDEw83RJddrdBqSzs039xev7cT4usg&#10;pEZi89rROkN0EnSU17Xf1kbJUMlS3ofk2V+IdPGp33FWyDU4oIwqTJrLdtf2TsB+5UOF/Sz/Z75i&#10;8AoZi8HGmKifNasBFEsRyr/pI9RyXTKPMpVUTTVoBkmoBmPv3DRnOJvd/P/3wwcCTAK/JSB02kTw&#10;oJsneTKp+swtUUxn4c4ATmTLxEkx0d2FpfboM5wn5u1JIb0AczFmo9IjaJqSfGhen7xVTVRefSGv&#10;NgbhCWmR7OzILSsgeZJIqRRbCfruaY4152rjwaNvVRGShO2u9Z2B/U1lyP5/Vlp9rEwfolnsEVVo&#10;EiHLlbEQA+cWXSiZzSNU3/XXBRG2YrEx17XZrYN/L3wgQLPFPbwnSq1elnx96sSWJ/WLn79OTmfJ&#10;CvFxMTE9g2pPTK6QbWYgg74pguaZ3eJ8Rwh/WUpNUKovvys1MFAUGRVaS1F5VG12xPWuQDIk4fJz&#10;Zx6vp/7FeCFBBlrsrv2dguNAE1kIMfSWqMINZTR4oqqQ6UZZ8RXSciAR+pTRc1KsIJrd/MsQDr7B&#10;QJ/2msdqNLs18e+Df3MCNBr3V7JCryY0200eJ7AqCrOMPGvJKfFx4tpNaFdAM9fy7c0Q4jsuao8L&#10;jWojGwIZdiC5MDK7/1p1VV8kn7Zb29qSU3aCBEhV2FaU54xj9TSAQnVKn6Tdfbxz0AXBcXouqvCg&#10;PAQnyTjSV0i3RVbMY26161cOr9qUSgqUZHavMQ/Xev5deUQdO2SuADa79fGvj39jApSvMdF6vi7z&#10;pzKV12eZu6UL41UTBjhkonL3ht0EdgXcmUHiE9UYvETM3KtCfDSzqPay0cR1BIMaJL9Ld6tg+IEm&#10;BvGJ+rIjo/cJmsgkwg7b22LFmV/xyr+cEmG2BUtSw1KFQoihF4QI58m4Wg+2rBChFSipX0Lmq2kW&#10;283NjEA1mC8XnubNoeXakpvdOvnXxr8hARqNJu/L+rXV5M3MNjbLFOHBQdzzmSVz1yK+fkJ8a4T4&#10;7grxcfHQt2e3uLIBVHuJQcXx5EkFzD5RT6O3hB35/JFARUiS7u7XEnvETLdSaZieY3ef7xyWr1Ae&#10;YqE3xDxeKuMs80THm/us7eaDM8jfq3+ws5jFPxQzXC9ihdjN03RB8ixaQOb/P/G6fUt5yL0yV4bd&#10;mvnXxb8ZARotcu8u+JcpZjiGM6n6GN193bpU1sxdi/j6C/FtENJ7JKD5RDPKbjFlA5h8TD8fU042&#10;nK8FbyEVKitXIriuoZWgBbx2NjfRzPwuP9vR0vy93d+5B8NH2AHD9jfF+Tvfvz//oCP4QJMHGxOt&#10;g1fKuFtEmFlFaFoczB9MihbbzVknUJO4SgVEnzttrhA2u/Xzr4d/IwI0GkvT65GTLFnlJvmp6ita&#10;CC9+KW5MwMymtVimUF8hvvVCeiw28B79exYYTaXJy4Rk+vmaCYFkOaJLYtvZxACJb3t7eG3zgdfW&#10;7vDa0tvA1p6CrvK7TubfkBT5N/JdSTHVe7oBqlZGjWccq48Hj79Vs5iJ2nb3n20w/YSh98w0GpkT&#10;WSFCVYNihfDsl8ypwSKa6/q0UB6Er1lhrhQ2u3X0r4V/EwKUrxHhMkm8VPK7XcDAUfW1zYLqs1Ik&#10;5N+sbRf60FR875n4GDAgMdx48B3GHW5kBhWy4ucj6TU2vm/rAu9No+C9bgG8V2+Az0o/+Cw/KDgC&#10;n2XHDCw/KjgMnxX75Pfb4L1mJbzXT4PX5gEGYSoZNpX3ozp0n5A7yd9YKnb1udoIfF7W8A9mx1a7&#10;jGAR4W0hwsVljF0mDJZkJmrM9CgGSVqUUp+022qQfsHC+fRMkuARg2TB/HskTv8bECAQ9/QRXvz+&#10;s+Hvsxv8DKA7OeSpSl+fTsxMqj5Nku0ixLdAiE8m/B+B+Kx8voBn5bH49O9oJ6THlBY7EnEJasoK&#10;WW3zhveGCQbhkdiWnjaw7KTguAPppYIS4gnBKXn9Gfkur1+xB95rFwsZDpTPEAJUJZk5IqSapart&#10;6ddSo9lR9A++b7OYIBHSNL5aRqP+THLX9BmbeeQMqga7lMFz+gaFBN3eSVKskOEXbNMMCcFvdP3Y&#10;r6t/DfyLEyAQff40/L8tbaS4uGvyMsJWqrBRlJTElxnVZyYwMx0i9KIQnxkZtF0I2QQGBOjn43fu&#10;w+XODSunzo44Mgb/xjRzxYz1XrtQyEwUnkVgSm6i9jILEqZJnt6rtsJ74xjjc5UIrc93vB7nsHII&#10;Rx5ootFt9Q++r7QZRzBYIgg5KUQ4WuZNJ5k/mUmoZspM33J42aikMY8zkTf4OMenCKhR1aHgqt36&#10;+vPjX5QAjRaxc4sMfl4tJe4W+ZkmLw+74YFDavLaTbSMQD8fJ/CgslpZREmP6Sx2Ez8bYVVk4V7d&#10;wfuaaqCA28zsiCJjkHioyMTU3d5JTNx5QlhCdkp8VHg2ZJZVkFD5/it3wGvTMPls+grpJ7S7Puew&#10;Ituzj9fTrXwIon/wPZvFBB+Sr4UId/LcF+MB6rZZbEaKWVjXv4KZN2g319MD/YK5v4R/2eKIPnXM&#10;XFFsduvtz4t/QQI02tvF82QAv5CBz+sW+anJK09MFq3UwgWZKEyq5m43MXdXl9VtUmruMh2ClVns&#10;Jnw2gI5/mrv3H1XE1KP1NTDAvbZ2xJAxTMVlmqI0dX1W7DeIKatqz1UoEZ4WE3utqM5e5rWICs2E&#10;GrTyBxntZvGGoIA/gH+Q84R5hJw3D8roOStawNY3eY65DDMvlS4ctWjcMYnpF8yfS9ZQHkRsdzyM&#10;yW7d/TnxL0aARgseN9Ko1lwkv/3ApoMkk7eVGehwN6/PTGthlWEtUMAJzCIF75H4uJC5oOn4X3W2&#10;dtLOCQYG7AghY8jfqOpqqj45mqSG4hMz1Y6o3jWW0TQ+rgEWr21ecl0MvGTNP9h7dwscuv4jos2S&#10;XnZ9mm3gvLH8g2fEEhlpWhXuRoutAEkTMYlp3bhjEpMERUQ8yfU5wpbMM1cYm936+/PhX4gA+S0B&#10;b/r3VCfuMzeruKjJW6moJpdmxuTV6J0QZsgOUX0MbtCfYzepsxFMAKajnw7/nrKwM5/Wwr9paRAM&#10;/XxrVgjxnDKUmB0xZStMs3vFAVGjE43rzYJ/kLtcWH1mzKFGuHqvMhKkD7O14kx6MN0nwetlntEv&#10;mIkgiZrEHcUkNktt2a2D9EAxwQhxyJRxxlrTZrcO/1z4FyFA+RobrZu8H38u5CdPObtBtIXp79Mo&#10;LxWfu1vZmM1P1TdVVN8dU/XRfEk9gbMRXLBcuFdkAY882Fgd/nT82y34jEECsfx87eC9fqZBOlRe&#10;aYjoPUODJWfgvXI7vDcPMVSq+gczQ/ittYwXXQTzTtbRYq7cFcOouV1/ZwuoBs2SZ7QugsZmUg0y&#10;mCd/w0P1lQTdWSsiKigugocO0DVnNLv1+OfBvwAByteIcLxu3dTtNBctYlC0kO6r1GKUbkZ51dcn&#10;30N2iuqjqcJM//do7lppLU+ffIO5J+rqAmZ5KrsF7hI0964FvDeOEoW12zR3PRTgWGGgs/nd9jWZ&#10;AVWpqFPvNatFrfYwyDsL/kE+PHzk35su1kJIgFGQ9b1tq7NgVgJSNcjK1O76BrmDpE85PWvabb/g&#10;14VUZLzp000W3p8/V/BPToBAwttQvGxST31+z4q7EeygH6REJv19ZoSXB+joSWrvOchhpbWEviiD&#10;TRdq6YJtbib+2i3sjMG/MfP5tvSBz+qNJvGdsCccF9B5xVH4rj6GLmuOK3xXGSTqvewwvJcelvc+&#10;bP+arBCjqtRjGp322t7RJMLM+QdZnJXR8n57musuGabMvFf/IOeZGSRhahUL47odKTajxKw+/bSY&#10;scPJbp3YQlQjSTCwSycgPk7Xof36/OPjT0yAQn6hwXjZ8Hc8ziHk506kV556/uWK4LVXJvx9fOJ2&#10;LovgdaL6aJLQ1/ceVR8LgXJBHr/5A/rvzcr2Nf6N6efb5gPvtYsM0qOvz45gnEHIy9ckM68lh9Bm&#10;uh+ajNyMun3XoHaX5fjZawlqdFikqNlxEWp5L8Wv3Veg/oB1aDZ2G9rP3qvv02VtMmG6D8s/uE9U&#10;7Hi5P5rzWfAPbjUKso4/3BA37n+nD5337h+kGgwQNcidJPRDu5k3qH7BtqXwrKQpCmzWS3qgOUy3&#10;U2JcrK5H+3X6x8aflABN8qtXWxM23SK/QkJ+DHZwori5q0MDHQPE5OWRkpav7z2QX6jA2r7GszIm&#10;yILkwmyTqe1rJhEoMbSB94YpQhyHDOLIRFoLlRxJi/9uOXkn6vRehZ/aLsD3TWajSqOZqNJ4lvxb&#10;0HR2SvD38rsqjQTyvVqzOajZaTEaDFqPdrP2qDr0XZMZIqTCNP2Dq7bCa/Mgudes+wfbbWuHhad+&#10;1/NPOA7vzT/I+ceg29vSWn+Qys5yzbgMIcFA7zIqCtQktlk36UF3jXRq86clwT8hAQr5hYnZ2/A3&#10;rWLhLvk9r1bMGHR38vssk3eqqD5WbGGiqt1kzAawvh0X3Ev/8lh6+jdNYs7a9jUzmXjTUE0wTvbz&#10;CXHYEkr6oNqjWdt01BZVdUpogqpCZtVazHULVZvPUWIkafLva3ddjtZTdhlEKLD7fKdI8g+uMIov&#10;qFnMYgvuE6FVdst3Z2s93Y5E9N79gzSJb4lVM8aYr26ZxH1ZUKGsigN3I8T0vVMJIuHPZw7/yQhQ&#10;vkaGJ/v8XCU/x0gvic+dYAeVojxR6XDWQAfxHlQfFxbTWsLlO4+U7OqR7WtCAFt7wHv1GiEGc6+u&#10;HXE4gZKSmKktxm9HjfYLlbRIXnbElikIGapyFJAIqQipMjuvzGTitfoHj8J7/Wx4be9gEmFm/YNG&#10;2S2efHfyZjXEBpbM/vNJLHBe0iXzSkziJTJv6Rd0p+YggyPyPSlCbLeW0oGSYFcvWaB/rsDIn4gA&#10;5WtsNF63aZop8mPEi/sj3SI/5loxt+/o+zV5re1r5+58jyH7PbV9rSO8180VMhA1lcm0ls6rDHO3&#10;7cw9qN1lmZqvHiU+G1iKsl7/tei06KBBhGJ2211fxpD7Vv/gHnhvHCv9Qv8no95WP6Xuu4xhnWA3&#10;6UhD3HlYSVX6eynLz/lJ3zRNYj+jwoxbUWIzQqyltdwlQUaH+3bXtWo0u3X8x8KfhAClJcQbeX6a&#10;6uIG+RUW8qtbwu1Ir+7oGO4Q5bWbbO8YVlVm1rGbfozb1zJbldlc0LrAW2pAQEtPZdHPRwJiUKMq&#10;TVUhJjvCehegeUyV+WPr+RpYYcCF5rfdtTqF6R/0WbUZXpv7Sx81ETRP7jM3wN01JEE+nJac/g0v&#10;/A3/4Hspy8+shHAxiS8ICfaXOU3/tc08twVFgoiFgFrFDRJ0I1dQ8wRZTiup2a3nPw7+BARotCDu&#10;8GCSs02n28IkP83xc4f86Dehv2+6mLz+MokYZctm1WdtX3sTUFaPfrT2q2Z++xrTWoT8Ng+A96ot&#10;pp8vc4RhEU2TEZvxY6t5ho9OCMmOqN41qASrNJyJnzstRqvJO7PoHzR2tnivWaY1DD3hH6Sbgmcl&#10;023x3vyD3Eb3wEycpklsN+ftwDSZfuXworabJMg8QSHB0OkTzZXLZreu/xj4gxOg0YLHj9JOdX0Q&#10;TPJraJKf3QDbgcEOmSTBy9+fv4+mLk2ng9eqo5entq+xKOma5brAs+TnE5BoGJ21ghN2xJTdYASZ&#10;/kGm0bSfs9cD/sEjuuuFu1884R8cvK8pztyqqmOb7f5Byy8o/w6a42ZwxCLB39wjwafFCuq2ubDl&#10;i8wVbLe2/xj4wxPg2yXz9SxTl/f2Zpb86CvpXBYh280obzYXMTC2rxXX/aejze1rmTt9jQvV8vNx&#10;+9oMWdBmUdLUi90FkEhIKO3n7sNvQjAkGhKOHRG5i/L1p6P071NRWUzoH2x+7y7UDBdSrj9wHbwW&#10;H9Lrdj+Zmmkzln9wt1azNhLDs+4fZBWepGM7s7MsP+cxU2WCS2slcg2OuLqFjiQo68htEuTe4dxf&#10;INJvu65j+/X9/vEHJkAgwm+bUdLK1aouSeRX0j3yY3KzEGDIYdPfl427Oqzta8+efoP5J+sY29ey&#10;lNbCHLfmsnBHGuXn1dylWehmWgv9akIgTGJuMHB9UiTWjnjcRYWGM1C2zlT0n7AT81afxM9tFygR&#10;esKUtvyD1dvMR9PRWwx/Zab9gyf0weG9aiO8tvSTfs2af5BujA7yUHsvx3ZyPjOIx+DIjjJGgI8P&#10;fbv1kBqZVYKF8sp6zKtFiY1mt87fL/6gBAhEXzyrnaf1/Gw6Nw0s8rN8fnYDaQdGyGSAQ89lb7DD&#10;2r729kUZbLn4MzrvbK2qL/Pb18yqzFt6w3v1ekPxZXL7GgmDyq/ZmK2oLuTkCT8fFV7lJrNQ8tcp&#10;aNJtJU5eearjzBYcHoNRsw/gm3rTVRXa/b27sHIIueOk1ZRdek+Z3lGi/sET8F67BF7bOks/Z9U/&#10;2ME8tvMnDXTFcx6kmh/vDGZwJOSQGSHmw99uXaRGap+g3RpMjRJFtBixf7kSiHv8wBxtu/X+/vAH&#10;JEAg7tkT+Fco7XolZ5KfDEpStNduAO3Ap2B/IT8eQJ6N5Ec/UKyYvCduVtP8sWZCfFlOa+E5HCxH&#10;n4XtayQIEkWbaX6o5bNUCcQTaS3fC3lS4VVvOQ+rd15CfGIizu89hx1L9sD/vj9WjF+LuMgoXH/w&#10;Gh0GrEep36agkqhNT5jFuutE8HuPlWrGZ94/KH+jUfNDxoFN22W8lAitcUg9Nhkj6djOA02Sj+18&#10;nY3+QUaITwsJ0h/oapqMSYIBP7uRIkMSzPUFAmr9iIS3Ibq+7df9+8EfjADla2S4HmDkzhkeSn7M&#10;8yP5ySDZDl5q+MhgDhLy4wFF9Pllg8lrbV9jntikIw3UL0ST126BZAxzwZn7Wr03TJaFaZ7Dkem0&#10;lhPoOH8/6vRebQQVhDTsCMVdlBdV942oulFzDqjSe/P0JSZ2noGqf6uL2QMX48XjF/jp00boWKUn&#10;Tu8yTKXth2/hl/YLlQi/91CghTmKNOO5tc5bzPrM+QcFln9w5S54bxohY5A1/2DysZ318DC7j+2U&#10;hz6LKWjaixskqCky1d0jQebuvu7Yiitcxzjlun9/+AMRoNECu3kbuX5ukB93ePDJ5DL5eQv5DS2L&#10;t/eF/LIhzSV5+1o5LD/zq6o9kl8nmwXhHLLIzO1rrHvns2q7sSAzm9ZCIlh2GI2GbsQPLUkUM5Uo&#10;7EjEVVC5VZT3IYF5Dd6Imw8DReFFY+2UjWj8dUf8mrsFaudqjkUjV+Llk5doWKw96hZog9o5m2NY&#10;q/Hwv/0Y4dFxmLLkGCo2nIly9abZfo67oBlfWd6PZj3New3wZMU/uIxl+dcbZxt7wD9I9wfTnrLt&#10;2E7Oe5KgWEA8e0QtIrv1khokzN7l3N4xwkyOkHEjzJVuxwHZjz8UAYbOnmaku9h0nh3Y+bq3153t&#10;bSS/4UJ+PJP3HZOftX2NgY7dV2qgm8e2r3XXendZ3r4maDHB2L5WmX4+D6itKs1mK/H93mkJdh+/&#10;q+N6cvtJdPy+F2p91QyNvu6ApqW8lASTCLBoezQp3glNS3rht7wtUa9QWyweuQIxYRF48DwEvsO3&#10;oLS8J0nVI2ax6R9kBZrWYu57xj+4SN0QWfEPJh3bubtF8rGdMn/s5pbHwPnPXMEbQoL9ZH24SoLm&#10;tjn/ikXV9263PtOA6TFffYqILet1XtjzQPbiD0KAQOSBPUbE18VDy9np3Litg+Ei+bGai+7uYEGD&#10;d1zGiiWq6Ne5cOd79fPQ35P1qszcvjZHFh79UVlLa2k7i9vXlht7bD3g56vafK5GdquI+Txn9SlE&#10;xyXg8bUHGNxsDH7J2Qz1hdRIfCQ54tc8LbFg+HK8fPYKjYp1SCJAonHxjvhFyLJtxW44tP6wTJFE&#10;HDj9AHWFsEoKEVbxwPUSVdQ/OBt1eq1Ch3n71Q2QNf/gQa2mY6h0wz2RGSJMOrbzYGNc5rGdQoLv&#10;9NjOzJIgT6zrKiTIKjIultKyIsMx1y7puk/LBdmLPwABAnFPHuJZaXmSFMht22mpoZ0tnR7YVQbM&#10;1aouLBEkZm/oQxnsd0R+LFOl29fEfHn0uAJmHq+Xhe1rJpK2r42F94q9prnLRepeWgsrL5P4uH2t&#10;Xr+1Ht2+VqEB01qmoe+EnXgeGI6INyGYM2AR6uZvjd/ztkoiNkeQAOcPW45X/q/TEKBCyLJBkXZK&#10;hP0ajMD9S3cRE5+IeWvPoLKQVhn5PJKu3fW4BTGLqQapLBsO2aAFWjPnH0zOH/ReudPDx3bW1WM7&#10;Df9gKZ1ndvMvS7BI8LppDrvqE+xnlNLSeoKuFFVlUCRPDgRUq4SEkCBd//a8kD14zwQoX2Oi8bJ+&#10;bY0UueL3Yxl7VnJ+7VXa9Xp+8kTTgMc79PmFmdvXeKziuvO/yAT2xPY1URGb+8N71WYHP5+b+XwC&#10;9XPJgua+We6f5YL3RFrLd2ZaS4ueq3H2uj8S4+Kwc7EfWpbtLKqveVpSc4BTAnTA7/laoU7+VpjV&#10;fyHCA4PhLyTbd/xOVZzMKbS7PndB85/+wRrtFqL5uG1iEhsVqu360ymS/INr4LW1p4wjzeIsHNsp&#10;atBb/naDHttZRucZ55vdPMwSLBKkT5D+dBdJkMHHV21KGQToSnl9MyiiJbSSmh0/vHu8dwIMGjbQ&#10;8Pu5EvRguot0clIZe5vBSAMOIlNdGO19R+THLU7cyXH4+o96rKJntq91hveapbKQsrB9bZW5fW3K&#10;Lt0vq8TnAT8fI7Olfp+CGkKm63df1ZG8cuQyutUaiFpfNVWfnqO5awd3CJDg70mqzcv4YNeS3Voc&#10;49SVp5pTSBLmbhK7a3UXln/wl85L0WbG7iz6B+mjtY7t7GQSYea21Vn+wT7WsZ0y395JWX6uDwZG&#10;WESBKTIu5glyPb5sXNLwB7qYKM11/3bBLOUBe35493iPBAhE7NqqTtFnxVz1H7iZ6MzBkydZ6DUh&#10;v3eQ6mJtX7t+/zuMPdRIn9SZ374m36n4trfVPDNVeupXct8nZfn5dPtaj5Ue3b7GiOy3YvKOn38I&#10;oZGxePUoAGO9pmlQg5FcO/Kyg7sEqBBSJbkymNK99iDcOHENYhVjxbaLqkg9tZuEUN8o/YN9VqPj&#10;ggPan5kru2X6B1fs9/ixndf02M53UJbfJMGQU0KCXEMu1hTkunzxi+vpMU+LFMDT/Dnf606R90SA&#10;pt+vVBE8LZjHtnNSw+10F2a5y8Al7fDwIPlZ29eeP/sGC0/VQVvN5fLE9rURqbav2S2oDGD6+byX&#10;HtJ8t2rNjYVst8DdBSOwJJjOwzbj7tMgxEZEYuX4tUpIJL+mJWwIKwNkigAdQLL9Td5jou9MBPu/&#10;wpu30Rg2fS/K152Gb+p7yCy2/IMt56HRsI0yJqZ/0K7vnSGp7NZ2eHn42E5uo+R89HhZfu4YYZl9&#10;+s9d2TvMddmnHJ5/72J6DP2BeXPiedWKesSF0ez44t3hPRCgNDFfXjat73KyM2U1Dy3XDnYl4svB&#10;6uywt9ducDMBa/sav2+/VFPLoXskrWVLL3ivXmeaTJnbvkZTlwVKm4/dpmdwaFqLB9QQI65Ma6nn&#10;vRQHTt+XIUzE0U1H0f677hqgYF6fHUE5Q1YJkGhSopOSL/9248wtSIiJweU7L9C671q95u+E/D2R&#10;NqNlt6Q/mS7EtCHLtWA3Dk6hLg3r2M7uxvhn0T/IUwA3X/wZIS/ewbGdJMHtQoIsoOBKFRmmx4jw&#10;8C/rYmTY9Ae+6eFrcIMtZ7w7vBcCDJ01xeV8Pw16lCqMwM4yCK4cWs5BksEK2V7Wo+TH7Wv0uZy6&#10;VQ0D9zVT4st6VWYveK9dYKiDrG5fm+6HX3T7mqfSWuagTJ2p+l4LN5xFbEIi7l+8g/4NRxppLYXb&#10;OfXzZQRPEKBCroF/T7PY58c+usWObfP+60aRBSFCT+0mMfyDs1Dbd7lWwVazWB46duPiFHzY6bGd&#10;czW9KSv+wfZChEyz4rGdxzx9bCf3Dr8tjeCVsq5YSstuzaWGWGmvO5TW4zZdCoqwhmCOTxCxeZ2O&#10;nT1vvBtkMwECMZfOqd3vUr4fgx7yFHEr6CGDFLxCyI8+Pw6e3aC6AWv7GssYTTnqqe1rrdQf5LPi&#10;QOb9fGZV5o4L9qufiv4qT5m73zSYgXJiSg6cvBsvgiOlH4Mws+8C1MnXSiOytkTkJjxGgBaECOsV&#10;bKs7TEa1m4QX9/3xNioO4xccVp9luXqeKbJAsJ+ZRsRq2B0XesI/6PljO28++E7nrUf8g6wiE1Qa&#10;QbNkfblYVFWDIo1Kuu4PZNGTkkUQ9/SR8oQ9f3ge2UiA8jUqAgE//yB2/1eumb7SeS9+N/f42nRy&#10;amgZe1ZyZiFTDloW/H7W9rXXz8tp+aIO2z2xfa0pvDcPgvfKbaafLwtpLdy+NmyT+qc8ldbCAgSl&#10;fp2C1n3W4uLtACTGxmLrvB1oVspbiYUmpy35ZAIeJ0AH0DfYQBTq8rFr1Fd552kQvIdsVLOYvky7&#10;+3cXln+QVbEbD9+UPC6pxso5mD9o+Qd5bOdAnSdZ8Q/ylMB2QoaLPHVsJ9cR6wkGlEHQaFlrLh67&#10;qYUTXD1bhP7AnJ+L2GmSxBcp+ePdIFsJkPsAXd3nq36/ykWNRGdXgh7M9eMWN5axz2IlZ+7gYMLp&#10;3qs/oYdfS8/4+bZ2hfealYapm8Xtay0n7tADxVkO3mNpLUIONBk377uuo3XxwAX41uhvprUY29fs&#10;yCazeJcESNA3SR8lfZXHthzT+bfnxF381nGx3iu37Nn1hbtI8g/KeHBcrDGyGz+nSPIPOh7bmTn/&#10;oFWW33dnK/VXcz1kyT/I9RRSGqH3yhi7RVxJj6G/vkdZ+H/j+k4R8kPYisU6XvY84llkEwEC0WdP&#10;ivLLIaav88rOSX4/X+lsV3Z6MOLLdBceYJSFXR66fe1NCVy6WwXDdftaew9sX2sP73WzZYKLuaN+&#10;H5uJ7wRWWku72Xv1WEhN0fCAn4+gqcuCA5MXH9UCBAH3nmGkmJBUfPUKtvE48Vl41wSokGunr5I+&#10;y4FNR+vWvKi4BMxaeVIDJGXl3u36JDOwXBC/euLYTt3meFTnDedPlvyDuq2uAwby2M5bWTy2k+uK&#10;idLnZF26mh5Df2DH0njK3EAX/IFPC+fDs68LIu7RPeUNez7xHLKBAOVrdBQCapmmr81NpwD9fqL+&#10;XjV30e/HiK9I8qSjKzNBflZay5MnFTD7RN2kLUh2E8ol6Pa1FvDeOAY8dtEwdzOf1uK1+CDq919n&#10;qA1ZZHYL0F18K6RX5vep6DpiqxYciAkLx9LRq4Qw2qoJaUsoHkS2EKADuCWvboHWmD94CSKD3+LJ&#10;y7foMXqb9gH7wq6PMgP1D8o4pTy202ZsncEqu5V0bCctCc4rzjH3idAqy88ybHcemmX5M+sfZI7g&#10;Dll37vgD65dwzxRu3VS5Iy2feBbZQoAhUye4bvpKJyXl+9l0Zhow6LE+c+ku3E5EsyA4oIxuM/KW&#10;icK0gkxXZba2r23pB+9Vm2QSk/iY1pI5Px8d601HbdHy7p7w8xHcMcGdEw19l+Po+UcyRAk4sPYg&#10;2n7bLUtpLe4iuwmQaCyfwd0krcr7Yu/KfUBCAo5dfIyGXZZrkQVP7SbhODENKevHdpr+QZlH3A7p&#10;yWM7l+qxnZksy8/gYmhpBC+U9ecKCdKF1dfMD+ROEZt1nxo8Byh8/Srlj7Sc4jm8YwIEYm9dF1LL&#10;o1nfdjfqCPoJ/MsXMVJZXMn3Y3WXqQ5BD7vBSgdME6DJe/TGD+i7p7lWZc769jUfsGy65cuxn9QZ&#10;w0praT11l5ZzV+LzgJ+Pi5KJzEyOXrr5AuISE3Hn3C30qTdcU0hYeOBdmbt2qP5ZI8zouwAvn75U&#10;4iUJ2r3O45B7bFCkvX5mrzpDcfvsTa1QvXjTOe1npv544kFDWP5B69jOLlnyDxq+Y++1PLbT15hv&#10;WSrLn8VjOxkUEWsraKSsQ1eCIn3KqktLiya4YgoXzAv/csUR/+qF8og9v2Qd71wBvmrWwLVCB+Y+&#10;39dtxfR1Rf3RBzFAyI+lrdwIelhpLTcefIdxhxtq2kCWt6/Jv703cPvaIcNsyUxai+nn6zBvH37v&#10;uRJWKXe7heUueM5G+XrTMGzGPrwOjUJIwGtM7TFHzcI6+VvbE8W7gJBPQyEfEm6XmgNw9eQNxETF&#10;YP7Q5VouKztMb0fw3n/P21L7IvTFG7wMicSgKbvVL8oKN3Z9mRnQP+iZYzuZNkP/4GE97c9Tx3YO&#10;4bGdt908tpPrTVSgltCiYHHBH0hT+FVTc79w6vWfGjSFc3wq6rGL8AibPb9kFe+QAIHwDWuMIy3t&#10;bjAVNOXlFxdTXsydHqGnhfxc3ONr+fkCnpXH4tO/a5oA0wXsJoZLMEsdeW8apuXRs+rnYxmmhoM3&#10;6IIxyrfbLyZXkZTWIqZdu/7rcPXeKyTExGLjrK2azuLptBZn0Bp/OZuhZTlfbJq3A7HRsTpHrHbn&#10;0j0Maz0Bv+ZqgboMvti8x7uA1RfN5N9M+WFFm/M3A7TCDV0FrHjjid0khPpvRRVm7dhOgfoHz8q8&#10;M4/t3Jk1/yD93SzLz2M775vHdjILwm4dpQDXHf2Be4UEaQq7sFNEU2N+cNEU/rqQiKfPEXXiiDlL&#10;7Hgma3hHBAgkBAXC/9syLu31ddv0pd9vret+Pz7ZKPN3XK6JLh6rytwT3qvXymTM2vY1mrwsv/RT&#10;u4Ue8/NVkUVG4qvdYZGer8F2ZvcZeP/YR9Na1NzMRnOXyo4Kb86gxXj9PFCvx2gp5wzbsR2nVR1S&#10;JbpSVcYjoDKVPmHfdKnZH5cOXUSCXNI6v6v4qfV8dR3wYCe7vnYXHF+Osx7bOcoDx3Zy/q3msZ19&#10;ZV5m3T/YcXtbrDz7K948L6tmsd16SgHTHxg0X9alK/5AyxQuJWvfBVOYgdMXtX9CYmyMOUMc50zW&#10;8c4IMHjEIEP9uWL6crdHm1Ku1ffzkafIeDF96fPLwO/HopGW6rtyrzKG7G+q5YSyvn2tE7zXzTee&#10;wplNa1llmLttZ+zGL52XqeLzVFoLUzsqyQKbsfwEImPj8ez2Yz1ng+dtsNR8dhIflRzV1dBWE3D7&#10;opXWwGY3ZwijRUdFY8Oc7WihdQWbqXq0e3+PQ/qG18z9xWM7TcXrxwEIiYjB6DkH9GAnTx3ZSWhB&#10;WvoHeWznVE8e2+ljzNMsluXvtbsFTt2qqiTIQ5rSLcJKFfhG1tuz0ngzRNanCzUENSrcxPVdIlo2&#10;a9Fcc3bYzZvM4x0QIBBz4yqeFsjl0nY3t6K+pp/BWb4fB4u+DKq+1edqawpA5tJazAmkfj5uX5sg&#10;Jsv+zPv5dPvaCS2vVLfPGs9WZW44Q1M6eo7djscv32qqx8Jhy5X0eM6G7YJ/F6CaMktW+YqaOrbj&#10;lM4Jo9nNFzsY7eWz15g1YJHmI2brPZTwUhKkUl49eT3ihJBvPHyNDgM3qLL21JGdhPp65f08fmzn&#10;DnnQ67x1mMdugNvqqAgXnvxdiyzQisqQBJkfeFZMYRKgK5Vj3IgKa25g6WKIf/ncnBl2cyZzeCcE&#10;+Lptc6PSi83NOEITnkuztL10iIumb8hO0/TNwO/HpxZz+kYcaKJPs0ybu5rW0lS3J3mv2mr6+Wiu&#10;ZHL7mnzntilPbV8jvmtipLWwMOiJy080tYMpHkz1yFb1JLD8fC3K+GDD7G2IjozW+WA0u7niDEa7&#10;df4OhrQcl5ycbfPZHocQeaOvOyqR80CnUzsNIt9x5DZqt1+kROipIguE5fdlGTOvTB/bybQZ+gdl&#10;nq7cBa80x3a6B6aDcf0wifr+I+PITrv1lgRZl8GrjXVqu34dIQTIqu5aPNWZKSxWJCvGBA3qo2Ng&#10;P1cyBw8ToHm4Uc7P1IFpezMOIPu/EinsUuDDMeUlnSIHDONDBokHTbNUFZ9gdgObMUiWVloLt6+t&#10;kEnFtJYsbl+btBM1O3pu+5qV1sLDxlduNw4bv3HyOnr+NkQXLVM9stPc1dPchJxm9l+El09f6Vww&#10;mt08cRdGO7L1BDr/1E99ddnpH6T/Uo/sFBJ+dusxImLiMXXpMd1XzIix3fhkBhxT5g++s2M7d2TO&#10;P8jagyzJf1pMYpJguukygQIRJpoa48LBSlz3L+oUd8kUflqsoFqVMdevmLPBbp64Dw8SoHyNi1GH&#10;pSs7Puj3e17ZPNLS2V5fmr7c6nZH1F9wqk43wUHh4By4Vl1NXqa2MLHZbkDtwYlh+flkwNfPMidS&#10;Jv18ZloL0x5+7bZCTV1PVWWmL0oPG59tHDYe9OwVJvrO0GBDdqe1kPSozIa0GIebotSSm90cyQqM&#10;FhURhXUzt2ppfJISk5ttr+0dwCD5tlg0fDmi34bjYUCI7qTx5JGdhFF2ayZq+Xjq2M7jyOqxndwS&#10;SjcS98enS4K0ypgaw3L6TFNzZgqb654BUFcOVKJV+bpdC3Mm2M0R9+FRAgxfu8K1tBcGPooV0pph&#10;LtX48xLTd0f6pq91IBE3fVP1sT6a3SDaw3wtzYSdLeC9abSYHrtNczcTk85Ma2GaQ/0B6zTtwVN+&#10;Pq3KLIut46AN6pOKj4rG2qnJh41nW1qLEJ/l5+tcvR8Obzmh4280u7nhSRjtxZOXmN5ngQYtfkvn&#10;5Ll3AevIzjbfdsXBdYfkkhJx8MwD1BOy8uSRnYSRCzobv3vq2M4VPLZzsjHnM+EfZICEebNcZxkq&#10;QZrCq2TdumAK0/f/qkUp99Jijh40Z4Hd/HAPHiJAICEiDM+rfuvS0ZYa+PjZxZw/Rn0niOnLzHOb&#10;qK+l/Dgo3Mbm3m4OTgT6SGQybOkr5gLLnpP4MpfWwic1J2jT0cb2NY9VZTYPG/+t0+IUh413sg4b&#10;z8a0Fm5Zo/JqXtoH62ZsUUWW3OzmxruC0W6cvYVBzcZmb5RbPsM6srNv/eFaKJYFYxesP+vx3SR6&#10;rAH9g/LvrB3bKbDKbq3cofmrVi6r/dqwB/3pXGc7L2dAgjSFn4u4GSrr15WoMAMi1VwLiPBIzZcN&#10;fpMpkGDOALu54To8RoBvF8w29vsWd5L2QocnK710EZnsLPBBCd1VTN8r6Ud9OQiU5XwyuR7s4Oss&#10;P5+3mAeLDdLL6vY1MVdqebMq80yPpLVUFfD8Wx7gzcPGWcnEOGx8rAYbUh82/q5BE5BncUzrM18V&#10;WHKzmxPZBaMd3HQM3j/2Nf2D2fdAqJOvtRaKZcFYFo59GRyJIVP3oHw9D6fNCLHy2E7mizJvlKlU&#10;vquz4B9cmvljOykyaGkdvP6jrr/Ua1LX6dvSCDkua5zb5JwlSDMg0smsIM2giB1vOIA7RCL8tpkj&#10;bzcnXIcHCFDUX0iQmfSc1/aCHUH197Keiye7MeF5tWn6pupkhuTZ+dzCQ9+Ea8rPfI0p/3mKP0/z&#10;16dilrav7cfvPVcZW548tH3NOGx8KvpO2KXn4Ea8CcXcgYu1okl6h42/EwiRUFlRYQ1qNgbXzxiJ&#10;1Uazmw/vA0aLDIvEmmmbjQKucr3ZUWCBSNpNIp+7ec423XHDnTft+69X5V6xseeqzVhl+Zk/6rlj&#10;O+drfqtBhA7rJAMwn5aHgbF0HLMuQm3EiSZIz5F17J1qXduAfBBQy7XiqU/y5TSSo+Os3UR2c8I1&#10;eIQAQ2dNdanaCx2duuODN+0s8EEn6mAxfZ9JR1JSO3QsyY95SQ8efavRKddq9lmqT8hPqzLvcPDz&#10;ZSKtRYjPe9lhNUvo/PbE9jWCW6+4aJr1WIUz154B8fF6Dq6RFJx9i5rEZ+yOaAbvH/rg4EajqKjR&#10;7ObBHwFGe/7oBab2nIe6utc3mx4WSf3VFD7V++Ls7jNyJYnYdfSOui44pp70D2pQTd7Po8d26rY6&#10;psy4pgbbbG2rBRV4Kl2M3R7iIFmrd0QFcq072yss1qBVLMGVHSJ6hsjWDcaAp5kHriOLBGipP5Gv&#10;rOlvc6GO0LSXpiVdS3pm4OOAfeCD+xRDX5TBoH3NXDyOUgbT9HUYuziMyhr2EyJjJG1fG79dzRH1&#10;83kgrYVbrZjWwsPGuQWLvXv1qHXYeDZuCxOon08VjRdWT9ukyiq5pZ4Df0QY7dqpmxjQeHS2+wct&#10;xczI+JPrDxEdl4C5a04rYXm02oy8D90temzn0I36QFb/oM28zRhm2S0hQu81y80iCyRC5yRI19Oo&#10;g411TaYpu891y4DIZiFBVwIiogJf1nWtbqCnVGCWCTB0znSXfH+637diUcPv50z9MfAxKf2cP0ru&#10;xad+1yRNu0FJCZKfqD6Wqlq1RQb5rAx4Js1dMTd4GlhtX89uX+OBPTR5x/Gw8YhYvH4UgHGZOGzc&#10;E9DCoaKcpvSYi+cPrVJEbHbj/0eH0favP4JOVXtne8CIlWY4fnRdhAeGIOBNBAZO9tPcQaYx2c2F&#10;zEDLbjXksZ2Lsn5sJ0lw5U54be1irBsXSJDrcP35X+z9gQxcChHyuAqnARFyQ/ey8C8jXMJNEjY8&#10;4ghVgds3m6NsN/7OkQUCFPUXFoLnlcq7VvCA6q+FC+qPDlPpqNCLov5Cjc6zOpOmL8mPCZl0wjov&#10;XGqS39aeKvGNnD73zF1j+9pxdFp4UE8B8+T2NSutxWeow2HjE5IPG8/OtBYGVGhiUzFdPXVDx9do&#10;dmP/Z4LRwkMjsGryRrnf7K2EYxVhZd7itvk79aCpS7dfoG2/dWoWc1ud3dzIDNQ/KO/HB3TbmbsN&#10;s9jtYzupBhkMPKDnVbtCggw+Mu/2xv3v1DWVggC5fhkQOSwq0EVf4MsGLqpAFkqo87MQUbw5ynbj&#10;nzGyRIBhSxe4lPenSc/fmQcc2dx0CojpG7xA1B/LXDl2pIAyOyigLPrsaa7+h9QDkRIm+W3pbQ4q&#10;TV73yI+Kj9+bjNisp395avuaddh4Xe+l2H/qvvbn0c3H0L5yD0OlsCpzNplrVET8zE5Ve6lSStns&#10;xv3PCqP533+Oyd3naPTWU0d8OoX0c9L+6J/64fy+83ot2w/d0oo96h/00CFNBEnQOrazU6aO7Uxe&#10;L66SIF1R3HrKNZqmwjStOLHmaNU5LZ5K61BEkH85Jkfb84kjnnz1GSL3+Wl/2o97xsgkAcrXmCgE&#10;/FTFtbw/Vntp5UK1FzNzPPS2qD+av46dKKDEXnOutgumL8mvqSi/7jKIh9wmP8uEaDmZ29cWG8Tn&#10;AT8fyVMPG5f3WrD+DGLiE/Hg0l0MaDRKc8qyeti4O7Ail03l+8rJG0Qhheu4Gs1uzP9VYLTLx6+j&#10;fyPzkPfs9A+aO2eGt56AZzcfacWe2atOonKTWZryVNUDgTTC8g8mHdvJBP017pjFJgmuECWo5rBz&#10;nyCLq1o7RVKvXd0hcl5UIM1gJ2kxqgJdPFP4Se4cWnTZaHbjnTEyTYAR2zbiidjgdhflCLfV3ypR&#10;fzZpLzzg+dGTCtLRbZykvPB3zcHT9r1X7jblvOvkx6clD7v+rcdKI9Lmoe1ryYeN++FFUATCXgd7&#10;/LBxV8HP4+dO6jYbz0QRJTe7sf5XhNUSsXfNIXSs0jPb/YPW3un5Q5YiIihUU536Tdyl5cw4V+zm&#10;UGZg5Q+yLL9lFrueRE0SlPVDnyADI06iw8zGYBkt1hK0LajqalqMgwp06gvk7pA8XyL6nFV1yG68&#10;00cmCJDfEjQb+0keF/b8qu/PhTL3DJP3FfJ7KB3FXR+pOi/hTQksOFlHi5nadX4yWB68uVGsVPP7&#10;XCQ/cwsbz3a1zF27CeUOmB7D4xdp4rTqvQYXb/Gw8TitPNy8tOcPG88QsrANP18z9Gs4UhTQNWMs&#10;tdmN878DjBYWHIblE9YlRb+zzz9oVsku2xk7F/slVaPmwfQ8oN6j/kFRmDSL6c6hdeO6SSzrh4ER&#10;nkWiKtBuzSWD1tmWiz/bq8BgUYHXRAVyrTvZJ+yWLzDn5wj07WSOpt04p49MEWDUqWMiPb9wWvHF&#10;rcgvk57Xm+ovVdoL1R9z/uhszXi3h/xuZ2Pd72hEe+0GNC04GXzFPGg0ZIPWZvNEdNfxsPFN+65r&#10;vyUdNp6DaS3ZpDbkMyw/XwdROntE8XD/anJLPb7/jjDa03v+mNBlpkbC34d/sOvPA3Dp4EW9li0H&#10;buCX9gs96h+01CB9g8xqcGtfsZCg10bmCTJZOmMV2NOvBQJFBaZJiyHeunianBURLisq0EleIM8a&#10;f1okH2IfGNtE7cfYHpkiwEDfjq7V+3M1749PhH5Cfo+lg2zVX3EsO/ObE/VH8msGnqivA+ZiIQMl&#10;P3ki1uu31ihV5YEgh+Nh42FRxmHjo9pPNtJaxOzJLjPL8PO1UGVDhfNWlE5ysxvbf3cY7eLRq+hT&#10;f0S2+2W1GrWMFw+mf37nCSJi4jB9+YmkQ9y5NdJuvrkLkiBdPG6RIPMEV+wzdoyoKWy3Bg3QF7j7&#10;yk+6blOvZVWBPEiJCtAFFfjCxbxA1gsMHjPMHEG7sbWHmwQIxD1+gKfFCgjrZlzt2a1dH1R/G+zV&#10;H30JL/3LoduuVs7L2fOQojWrZLBcTHcxHcP1+6/VSWE3WdwBD9hmMnPXEVvMw8Yj9LDxBrKIsv3E&#10;M/oWRclM8J2Jp3ef6dgZzW5cPyAZRktMSMDuVQeSI/PZ6R80z1BZOHw5okLe4umrMPQZtwNl63ju&#10;tDrO9zq9Vhv5gi75BGkKn4X3unmmCrRZfyZYjm74gSaqAFmpyXE9K6gCF8m6d+YL5O6QLmVcOj+E&#10;GzH8K5ZFwtsQawRdgtsEGDJ5nLKt3UU4gqzN0+DJ4rY3Z8H0/YWm6/szih04V39N4bV5gJCf6zs8&#10;6PNrPGyjKr+sbGNzPGz88LmH0lUJWiqpbcXsPWycC5SKhZ/Zp/5wXDhiFY9ksxvPD0gfRgt98xZL&#10;x67RMVQ1nc3+wdblfeG3bI/6B89c90cLIS2W3eKWSbu56A5Igg0HrzcCIzbrIy0Mq8prWxdZcyyu&#10;arcWecCSQYI8i8f2mE2qwOuu+wIDarlWNJW8FL5upTlydmOaFm4QoHyNisDzqhWdJz67U/GFkd81&#10;9pFfltqh/2/coUbOz/Sg+tNT2lyr6MIcv1ZTdqnPL7NmL//OOGx8DpZuPq+Hjd89bxw2ThLKtsPG&#10;5TMafW34+dp/1wN+Kw+ogkluduP5Aa7BaI9vP8U4nxm6uyPbis7KuLKyN8e12y8DceXIZb0i+pR/&#10;bmv4B7NSlp/zl/O/1aSdrpMgAyKqAjPODaRgodvK1gwmGBGeJ+vfmQrsU1YrxWiVGCeVYpgY/bJR&#10;Hekha9wcx9EebhFgpN82PPnqU9sPdwTZ+oWwtlP1R/YX8zj0rn3enwY/Hn+rOz4yDH7Q97elp+Gn&#10;cGGbG/0eLFjK0uOZDXjoKWH1pmPo9L3mYeOBmNZjrpFiko1VmalI6FukQlkyZo0qluRmN44fkDkY&#10;7fyhS+hdd1j2+wcLGKfVjek4BS/uPVPf8tQlx1CpUdb8g5z/1dsskPVw0DV/IH3rK/ZrmplRWdpm&#10;PQoYDOm3p7keqJQmMZoIERV4UQQSi544ywt0tV7g14XwNN9XiLl0zhwtu3FMCbcI8HX7lniS+0v7&#10;D7dgHnLyumNp57l/VH9LRP3Z7Pog+PTwu1LDBfO3iTyV5srgMO3FZtBSgeqPkTB3/X5Ma0k6bLzf&#10;OpH4L5EQE4NNs7ZqQnG2prUISLTMJxvnPV0VSnKzG78PyDqMlhAfj13L96FdJcPFkW07dwS/5mmp&#10;PuUlo1YiOjQcj1+8Rc8x2zXBPrP+QRb0qNtvTdLOJ6eQdea9cUyGKpBmMMtlpWsGE2IKB00THnCy&#10;O0SrRrcqpVkltpzjANYKDBrSzxwpuzFMCRcJ0Ah+PGPwo1hB2w+2oInP3xdzXuqerM9ip1dF/aVz&#10;zgf3FU4/Vt9JxZdW8jRqq6dgGQrQZsAcQKcvz+Plk88d09dKa+GJYNzCxHZ2z1n4aBHObHSS0ywy&#10;/Xy96gzFuYOX9FqMZjd2H+B5GC0kMASLRq3Ssc/OvdtU+/QPtqnQFXtX7teSaSevPNUSapyj9A+6&#10;cz4J1wFzBNvN2mMERWzWTQosOwXvNasNy8t2TRqgcNl8sZZ9TiAhZnDICVGBrmyPE/hXKKrBVTve&#10;scAjNJ+7EQxxmQBDZ09zLfjB1JfmLqS+sOLLdFF/6ZAfI0jMJeq9u0XG0V/6/rb0l0FxrYw9B/i3&#10;7sYhRXaTwQ7WYePThWAjY+Lhf/sxhreaYJRZKph926ioNEh8DK7sFAVCJZLc7MbtA94tjPbw5mOM&#10;8ZqWvYdS8UFo+gd7/DoY145fBb2+63dfRU0xad31D7K6EYv6uqQCLTN4m5eswfTNYAqXyUcaIOZ1&#10;Sds1rnuEBUGjhQ+cVIrRxOh6LiZGs2L01o3G4NiOWzJcIED5Gh+HF7/WwNP8uWw/MAlFC+v2Fcu3&#10;Z3cjSRACZMlsrfhi0zkxgSVx48F3Sn6dMnC2qvm7frrKctvBcgD3+LaVp1zVpjIxXFB/3/KwcTEt&#10;eo7erqZGVEiYpiZk92Hjlp+PBTcXjVyJ4NfW043Nbsw+IHthtDP7LuixpNkaABOwSvhveVpoCbVX&#10;D5/jbWQsJi06ormofHjbze3UUGtIwMPZfV2pIEMVuHmwrL/0d4dw7VLApJsUzZS3MFGBu0QFupAY&#10;Hdi5DJ6VEJ5xFgzJ9aW664xmN17JcIkAoy+cMY66dLbzg8GPX10IfnQRRh8p6o+dkM4Zv/T/7b9W&#10;XQsu2nVuEnZy29saHRDbgXIAn271+q91us2tsnnYeOOuKxwOG9+P1uW7qOmRnYeNq59PlMWYTtPw&#10;8MZjHQ+j2Y3VB7w/GC0+Lg7bl+zRU+NIhNmVApX0kBRVuGzsas1Bffg8BN1HbUOZ36eigjzM7ea6&#10;I7guWOHcpYgw/YDrp6kAsV2XAit4eedhRQ1o2q1zrfb+uDTe9BdeYFqMHV+YoFUZ8OPXToMhRo5y&#10;IcQ9fWSOit14GXCJAINHDlFZafdhSRBWfpoU/LC/gSQI24dsE/Vnk/hsgQS44uyvTgiQ/r928Fnp&#10;JwOS8aBxx4f30kNaxblqOluLrLSWHx0OG7956jp6/Z7Nh42reWP4+WjeUFkkN7sxygjptYxea/e7&#10;D3ANRgt6FYwFYi1wzmS7f1DmDd0kB9Ye1If38UtP0KTbSqf5g/SL1+y02EiMdpYcrX7A5eqCsl+b&#10;BlrJ+j1xsxri36QTCCGYGL3c4AVbvjChwZCWrgVD6K57u3ieORp242TACQHK1+hIBPzwndPcP5er&#10;vtA8Fjn79r7cuE3iswWawFOPNsg4ALKzhSZlaskrJ+kv9P21Zt5fOhPA8bDxoPBovNHDxmdmr19H&#10;YE1gKojtS3arokhudmOUEYDYyBA8Ob8N946tQeDDK/L/UP15yma8/vWjm4iPjTZ+pC31+32A6zDa&#10;/esPMarDFCVBmqp2Y+5xODxA+fDmQzxBLmnNzsv4qfV8fcjb+gebiwiQn2swxNlBS/S5r9os65DF&#10;R4hUa9NEiy0dsO1SzfTzAQkmRl8WM7ircENGKTF0q7FKTHnnVWI0J7BxXXMU2FKPjwGnBBh98ojz&#10;1BeB7vxoWMJ58MNbmHyeEGA6vj+C22fC5fuwA03QNqPCp5r/18dUfxkTIGU9s96tM1YJRspYlZkO&#10;444DN+DGA+Ow8XXTNikRZeeT2zJhqBjmD1uuCiK52Y2NHexbROATXNw4Fss7FsYKr1LYObYlLu9Y&#10;gNCXjiY1cHL1VMxsXApX96xDYlKVXTa7z/oA12C0U3vOoVvtQUpK2WZJCCwXyoTOMxD45AVCImL0&#10;6IVvWZ6tXlr/INdHk1FbnAdDuObE8vLaTgstIwK0EqIzUICEiKGgicIPnVPxRSrQvfaitgs7Q4qZ&#10;BRLu3zFHwG5sXCDA4GEDXTJ/6Zykk9Lpzg8GP06mH/wg6DB9Y1Z+zjgC3BR0xLqy/Y1PtNpdl+sZ&#10;uzrQDoeN+x0zOunkjlNgZWRO0uzc+2kluVIp3L/2UK/FaHZjYgejJSbEIfjJBdw/sgDnVvXC4Rkt&#10;sG9iIxye7Y2rO+fi/PoJWNA8H6b99jEm/fwPzGxYAH6TuuDNU6OKxutHtzC80j8wpMJfML9Dddw6&#10;tkt/bjS7z/2jISvN7v08BaPFxcRi60I/tP6mi86x7PYPck7zyIXY8Ejc9w9GlxFbVA1yD3sSATae&#10;hbp9XMkJZCTYKo6QcSR45vF6aUvlp4aYwSG7XQiG8Azh9qWdpsMQagYvmG32vt24ZEiA8pVVn6tX&#10;ds38rVpMM7ZtL9oCs76Hi/oLkBvmYSl2HSFgAYSAZ+W1AEKGxU/pgN00XP0R9oNkwPD/HUaNDovU&#10;z8FN5azAy0q8PGycJ3cNbp7Nh42rmWJtcxqEU7ut7HU2u/Gwg9Ei3zzAvQOTcHTqT9jWOzfWeX+C&#10;VR0/w4p2X2Jp6xxY0OxzzGnwMRa1LowFrYpidqP8mNmgAKb8nhujq/4dk2rnwblN8/W9Fgjxjaj6&#10;BYZU/gQDvv0HVvRrgVcP/4hnAVtIblHhoXh49QxO71iFfcumYf/KmfJ9KtZN6I1lQzph2cC2WD3c&#10;G1un9MeRVTNw85gf3vg/kL9M+T5GS/05noDR3rwIwtwhSzWfk4nNTUvYzI93ACuNqn2l7ji04Yhc&#10;UgKOnH+Ehl2Wqxhg8I/rg2cOO98VQgI8AK9t3oYrym59CriFdeKRhhoE4dZWu/WuYDDkYWmtC+As&#10;GKI5gd86zwlUM7hpfbPX2dKOSYYEGH3mhLxJDufR38Ji/jZxIfePOz/WmsEPu04wESWd9eRJBXTe&#10;aRy4YtexCqbAuEKAMpg8O/VbMXcZEes7fif8A8McDhtvo5VT7CbNu4BudJeJSCVARRAryiC52Y1F&#10;ahgt4tVN3NzWAwdHFcaOXp9gW69c2NK7EDZ2L4y1voWwyqsQlnUoiMVtCmJhy4KY2zQ/Zjcm+eXH&#10;tHr5MaVOfkz+LT/G1ciJoRX+B4cXjcHOSb0wpNLHGPlTXgyrnge9y/8Ng3/IhYNCJFwwRrO7puxG&#10;crtxch+WDfXGkN9KwrfCJ+hU6i/oWPJ/0LHU/8i/BaX/gs5l/4au5f+ObuX+hh7l/oqeZf+Cft/+&#10;EyNr5MW89tWxf84wPLp0HCEv/REXF2O+s2Ozu4bMwmh3rzzAiLaTTP9gNp3+Jw/epIIZ9Ybj9pmb&#10;Guxj0K96y3koWXuyBgp5xGbGRVNdI0AWRRh9qJGKmgwJkOD+4PnCE072B6sZ/LtzM5h1Ap99XVA3&#10;cRgt7VhkSIAh40c5L3tP87ekmL++Tsxfa+fHlfR3flggAT58zEPPPUOAXiuOoP6E7WjWfSVOXzUP&#10;G1+6RyvxGmkt2bd9jf4YPvnnDl4qSuCN9rPR7MYgNYwWG/EKD/YNxtFxBbBn0GfYM6QAdg4ojK19&#10;CmNjj8JYR/LzLoTlHQphCcmvVUHMa1YAc5oUULOX5DdVyS8fJtbOhwm/5MPYmnkx6ocvMa1xWYyo&#10;nhvDhQCHCgEOrp4X/arkQJdS/4WZXrXx8tFt8yrY7K4xO2C0Swe2YlLbn+At5EaS61rxC/T4Phd6&#10;Vs2dAr0EfarlRr8fcmPAD3kw6Mc8em+8x+FC7sO+/wxDvv0bRlX7HJN+K4xZrStj1aC2OLxyBp5c&#10;O4v42CjzE61md02ZgdFO7DqDLj8PUFLKdv9g3paY3HUWgp69QnB4DEbPPoBKYh21mL3HiQp0lQDb&#10;6rnBRmks+/WeBO4MOS484mxnSJ+ymm3CrBOnOYHCX2Erl5o9nXYM0iFAaQnxwrI/44mT5Gc1f6u5&#10;sPXNV5h7nJi/lLrp5P5ZsIogZJUAveQp1nL+fnRddQz7bjxDgjzprh69gu5ictL0zM7Dxi0/H5/4&#10;dy/zJDir2fW/HYz26toqnJtTFoeGf4oDowpi77Ai2DVQyK+vSX5dHMivbUEsEvKb3zyZ/KbXTya/&#10;SSb5jfuZyIvRNYQUfsiJERb5CVEMFAwQ4iB5UEX1rpYHZ3etNa+Gze5a3xWMFvDgFmZ3awgvIT2f&#10;cv+0JT1HkAD7CgH2l3sYKATI+xoqxE4CpAIcI+Rv9cH4mrkwvsaXGP3Dxxhc6a8YVOVzTG1aCdsm&#10;9MKNI9sRE+HpYhNGi4mKweb5O9GqnG+25ppa/kH6I9dM3oC4iEjcfRaEcdvPo9WC/Wi/+KDt2non&#10;BEi3mL+YwYOFLxgRtuMRC66awbm/FLJsbfZy2v5PlwBj794S0zavRlPs3tiCmr+NXIj+Mvdvk3Pz&#10;l/AEAbZeeEAHb+WZu4iU+3l53z/7Dxt38PPxCc8nfXKz63c7GC0m9Anubm+NE+M/xdGxeXFoTFHs&#10;M8lvm5Dfpp4G+a0W8lvRMS35zbLIr65h9lrKb3wtY+GTBEgGJIVhgiFCElRKFvlRQfUS8utS8XMl&#10;ns3TBslVWdeX+prfBYx2cuty9Pw+pyg+MWO/tye81Ogt6Cv3wHshoZMAeY8k+lFyz1S/JMAJ0hfs&#10;Fz4c2E90FUyvnw+jf/oS/cr/DQMr/B3TGpXF4UXjEB700rwiNrvrdRdGe/08ELMHLjZ2G9E/aDev&#10;3gEYIOE87VC5B45uOiZXkoiLz4PRf8MptJi/D52Wpi4w/A4IkGBO4BLhC2dmsPDNi99cMIOL5Id/&#10;+ZJICAo0OjhVv6dLgGHLF7lm/sr3QG+RrSJL7S5UQfO3m5i/15ybv0RWTOB2Qnot5ck1Ze9lBETG&#10;ICo4DMtGr3Y4bNx+AngaVkFLPtE3zduhT/jkZtfndjBa8N0tuLywJE5O+BzHJxXB4TFFsG94EfgN&#10;EvLrZ5Df+q5Cfj4G+S1tJ+TXWsivRUGD/BqlJD9L+Rnkl0/Jj0RAQlDyE/VnkR9Vk5KfRShCOt0r&#10;50SHEv+J+b2bIybSKrNvd/2egtE2TOqHjiX/W03dnkLGqYnOAhVhDyFJC72r5jLN39x6X7w/iwBH&#10;OxKg9An7hn00TfpqhhDgnMYF9CEyS76PlQfF8O+/wOBv/oIpdb/G2U0LzCtjs7vuzMBoty/exbDW&#10;E7QIqx6jYDPHPA7LPyjztl+DEbh16obuL/YT66nziiNqTdE3mJIAfZwS4MiDTRAuVl+YE8tPQTP4&#10;pPCJk3QYjQa3K+VSNPhJrs8ReWCP0bGp+jtdAnzt1Vb31Nm9oQU1fyvz0CMXzV9KXBc6gQT46EkF&#10;+LgRBOm49JA+qQZuOo0rL0M0A37/qgMpqzJnk7nLJzef4HyS84me3Oz6Oj3I14RY+B8fhPMzPsfp&#10;qXlxYnJRHB5bBPtHGOS3Xchvcy+SX2GsIfl1Sia/BUJ+c5sa5DfDIr/fhfx+FZWTEfkJQTiSH03H&#10;JPIz0aViTnT7Lhc6CRlNbl8T4SH2T1fPgC0Ry4d6of3X/2Fr7nYXkvP97nP4VPwEnSt9im5VvtSf&#10;U7H2qppHCFBIUIirb5VP0b/qZxj8w5cYXj23BnpGK/mJ6Uv1RwKU/pki/UQ/KRUgHyAkQPpSGUya&#10;Ukf6rEY+jPohh6YLre7dUOa0deSA3fVnFkY7tv2UcZBWNrtsrCMVpnSbjTePXyAsMRGLT9xG20UH&#10;0EasK4MAD3qeAMkRz1wwg91Jis7xKYJH0GJhS9nPNgQo3PE2WOvrs7SM3RtaoPx8UceFsvc0fze4&#10;Zv4S7hCg18ZhaDnvKLqsPIq9t/31Dq4fu4redYYaTmV5omXLpJHP4JOaNQH55L51wTqhii11HzsD&#10;EBv2DA+218P56Z/g7IxCQn5FcGScQX67BzuQXzeD/FaS/NrLInUgv9kkP0Z8hfy4qFOTnwY+bJQf&#10;/WQW+dF8TE04hFe5r9BVSJDm8LiWVREe/Fqv2/5+sgJD+ZH8Ul9D18o54PXtx/LvXBhfr5LcfzNs&#10;6d4Tfn2HY3f/CdjVbxK29JqAdV1HYWmn/pjTqhMmNaiL0bUriKmfDyN+/FzM2y+kL3InEeBkEmAd&#10;MX1JgA0N98H8FgX0obK8Q0F1MbBfSYI0mUd893fMaFgCz66d1mu1v4fMwmjRkdHYMHs7WmjQrnm2&#10;+ge1xmXxTlg7ZaPmDz4Ji8J4v4uiBg+i/RJWhPEwARIunhlCMzigpvO9wYxjsJgL4xpGS+5jWwKM&#10;OnFEDxt2FmGh/Hzdjrk7GRAgzd8uYv5edM38JZwToPGzllt+R9t1/bH85CNEyHW/evAcEzvP0MhW&#10;dpYlso415JP6qDyxk1vqvnUGo0W8PItbq8vhwszPcW5WUZycYpLfSCG/IYWxo39hbOldGBtIfp0N&#10;8ltmkR/TXZo5kJ8sZEfy46JNTX5WxDcF+QnSI7+eQow9quRCh1JfJpHgxDbVNQ/PaHb3lhkAZ3au&#10;FnP7v1Iov+5VcqJThY8xsIY8AHxa4fL4qXgwazXuz1yPW1PX4dKEVTg9ZgWOjViOA0OWYffA5dje&#10;fzk29l6ONd2XYWnn+ZjTbhwmN/HB+N9/wrhaBTHh5y8w6ZecSf4/ugyonvkg4QOF6o8pRXQzMM2I&#10;qnCskODE2vkx+ofPpG9z4dHFI3rN9veSFRjt1bPXmNlvoR6onm3ViGR+W/7BTt/3wjHTP3jOPxh9&#10;1x9Ds/XM1WVFGHuhkikCpBl8xHk0mATI0nvOCFB3hRTNb7srxJYAQ6dOcO7/K+Zi6SvKWCY/s+iB&#10;ix2QMQG2QdutTdF8U31MODkSz2KeamXclePXiZmbzYUp1c/XXJ/MG2Zv0yd1ckvdr85gtNAHW3F9&#10;aX5cmpMT52Yb5Hd0fBEcGFUEexzJj7l+JD/m+rUvlJTrx3SX2Y0dyE/UjJIf/X4O5EffF03A1ORH&#10;0zdD8jPRS0jQV0zhdiW/FELKrebwnO6NHLbQ2d2jOwAC/R/q53St+Ln5uXnQWf7dTZTfRt/m8J+7&#10;CCHLtsB//jrcmb4C1ycvxeUJS3F2zGKcGLkYh4ctwt5BC7Gz/0Js6bMA63rMw8ouc7HEZy4WeC3A&#10;rA6LMaXNAoxvNg5j67XFhF/LYcpvOTC9bi7tPz5E+DBhvzKoxMg6FSD9rQw8LWgpJFiTqpG5lF/I&#10;9zx4fuu8Xrv9PWUVRrt57jaGtBin6oxkmF0WjnWw/oDGo3D37C1wpLff3yprspWux07buSUu5XrN&#10;FAFaSdH9hDsySoq2SmSVFD5ymg7zKcLXrzY60KFPUxGg0V61aCQKMIftG1kg6wb89LXz6K/I2IzK&#10;3tvBngDboMO2Fmi6sR767e+Gi0Fn9JIPrT2O9t91V3M3O0uT8wnMyccn8kt5Mic3x/50FUZ7c30h&#10;ri38Epfn58N5Ib9TUx3Ib2jh5Fw/h0RnmmWpyW9mw2Tyo0nnjPysdJck5Sekk5rw7EA/YIfSOdBe&#10;lCCDIx2K/yc2Thlg3o3dfboDYEHflprUbAU8vL75GCNql8CdqeMRv26bzKu18J+3HI9mrxACXO4G&#10;Ac7B/E5zMLPdLExpPQPjW8zGyKbzMbThdAyv64NJdcthdsMcmNskL+aJ0mM0fakQIH2sdDdQeXMc&#10;/AYVkdfk176dUqcAxv30OeY0K4mwwOd6/fb35QkY7cjWE/CpblQkz07/oJ57I5jWcy6Cn4YgFEFY&#10;cGkmWm1upLDWa6YJkBBrkQWTnQZD+pTD88rFNB5hx1MWeI75mz7dzJ5L7ss0BBj/5rWGjZ8Wzm/7&#10;RhY0/aWxa5WfKWcz2vubGikJsK0+WfiE8dnZFrsebUUC4nDrxF30rZfNh1fLZ5D01M/XaoI8iS1J&#10;zebYj24iMRGvLk7G1QWf4srCArgwpwhOTyuCYxOK4ODoItjrSH49TPJzyPVLmehs+K/SkJ8SoOH0&#10;TyI/QepcP1fJj6BZ2rFMDrQp/qX6BHvK/7nz4vxe16rxpg/g1pmD8Crz1yTTt1P5f2J6i6p4u2EV&#10;EjdsQfDSVXi9aBVeLlwN/wXr8HjuetybJSbw9PW4Mnktzo1fgxOjV+HA0GXYNWBxxgTYfAZGNZmG&#10;YQ2noX+9Oej92xQM+70VZjcphEUtc6n/j8EluhqouvkA4ljQHeE3uLCazJNEBU6rJ4rwx39g05Cm&#10;DvfyrmC0qPAorJuxBc3L+Jj+wewr3sF1wH9vmLYdceFxeBh1F6OPDUGzTfXESmOZrDaZJ0DuDd4u&#10;ZrALJbJ0V4gTM/hpgdwI+PkHJCbt8jH6MQ0BuuT/4+8EPK4uw/QXmsfy+1Anpa9Sw5EAW2xqjNZb&#10;GmPxlbkIRwgCHwZhUpc52X48oeHna6p+vnMHL2pfGc2x/zIDQ/ldmfs3XF1UCBfmmuQ30SS/YUWw&#10;k7l+suA22SQ6k/zSS3S2cv0s8tNcP5P8GPRITX59hPxSR3wzAs3TzhVyom2JLxWMDnet9Dn6/JgP&#10;wS+sQ5rs7jkjsCViasdf4F3uH/IZeeAl5DejVVXEHN0F7PVDwvpNiF27VRXg/anzcHb4eOztOQCb&#10;vbtiTTtvrGojaNcV67z6Y3O3sdjedy62D1iOTX1XYHX3xWoC2xPgVAysN0UJ0PfnWejx8xBMa1wJ&#10;y9t9pUqbipu7bJh2RBOYkfgjY4vIuBRSX+BUefCw/8f9+Fdc2bUk6V7eLYz2yv815gxaApbc4tqw&#10;nceehqwLyz/oVa0PTmzhfvZEnH51DL32dkYzsdZabWmNEQeamgRoUxU6PbBE1hUhQJrAjCPY8QvR&#10;txxetXahRqDlB7xn7WQy+i8NAb6dM925/4+l778palxARv4/ka9Bk8T8dYP8CBLgg0el0HJzPYw5&#10;PgJPoh8g5m0s1kzcrH637D2gWp509PPJE5b7duPj4nHlxHVM7DobMVGWz8+xD90FEPnyrJAflV8h&#10;nJleBMeF/A6ZuX6ZS3ROJj8j4mtPfla6S2bIz0IPmr6lcigBqilcNY+arYv6t9F7s7/njADcPLVf&#10;1R/fv3OFTzG6XmnEXzwAXD+Lt+tW4dLwIVjbtoko24roV6kAupb9Ej6lPoF3yY8F/4R3iX/Cp/jH&#10;8C3+KXqUzIH+5Ytg1A/VpH/aYmHbEVjaeS4WdV6GWR0WCAHOTEOAfX6bhO61JsL7pynwrj4JExv/&#10;itVeubDapyDWdS2k0XdG4akAD46S8ZpURCPFTDPSlKPfc4rpXAwRwVaytN19ehbMM42OiMKjW0+S&#10;/YPZWNiDn0UFOrjpONw//1hstGhsubcOrbe2QR+/2kKApdxTgEyHCRCBNVx4hEVU7PiFoB+wSxk8&#10;K1VE4xK2fGXiyVefpTkrJA0Bav6fk/p/6v+r4YL/j8UP1rvj/xNT+UVxhL/ICf/ntXDxzSm9rCPr&#10;T6FjlZ76pMnOMlXMg+KuET5Z3waHaU7fxC6zUOPzxuhUtbfDoUSOfegu+C0B11dVx+kpeXQxJZEf&#10;E50t8kud6EzyY6Kzmetnkd+UNInOBvlllOuXWfIjDBX4FXy/FSUoprDPN1/pz7xK/xU3T+4z7s/2&#10;vtMDMKdHEyHAv6F75a8woEYBvD64Bs/91mJtp6YYXK0ovMt/Kibxx+gsarPb91+hR1Uxk+UzHcFr&#10;4H31rZoTfSrlQK9yn6KnEGNvIerBFUph7M8NMaXpYExtOxcTWi/EqKYz0hCgb43xQoIkwmmY1LQh&#10;NvjmwoZuhTQItWNAYXVNUKWfnlZUxqqQJlAzeDKrUUFMqvl3HF86Qu/H/j49CRZWuI82FbrgoBml&#10;Pb3vPLzNEwt5lkx2rhlaZjP7LEKI/1sEJr7BlpvjEfy8oKxtge26TwehpRG8UHjESTqM4Qcs6twP&#10;KAQYPDxlPqADAcrXqAiz+nNe2zewoP4/V7a/iQIMOSWkFmJzc2lQCqEBeeR7GSCONbyicOf0A/Rv&#10;OEojT9nq55OnGZ+gQ1qO0ycqld6qyRuVfBllph+we+3BHiPAxPgoXFr8PY6Nz6uJzvvSJDqb5OfR&#10;RGcj6JEl8iPk7xkMoRIkCTIqzH/7iNk6qV0NN6PCwIuHt9Ct0hfoWSUnun/3BRZ5/SKqtwm6FBbS&#10;y/NXdC0vv5PrtrseR/DaeG+8R93+9lMe9XkOlf8PrvQl+pf+GP1LfoEh336Dkb90wOjGkzGsyTwM&#10;rD8tBQH6CHxrTECXn6dhVpvfsbVXbvX/UZnvG15Yx4uR+jMziqgfVtNnGsu4NMiNBS2LiAp8ofdl&#10;f7+eAvDwxiMNTtTK0RR9G4zUnSSsJs5dSM1kTnM+M5/Pds57GPwcfl7zUt7YPGsXEqJY1fwsIoMa&#10;yhrPLURYVNe5PQ84gH7AvWIGu7It7lfnfsAneXOmqRKdggBjb98QFs2n9rLdGyjo/+PZHx3o/8uA&#10;AGm79xP191BuhGFtuxs0ERpQQFAQsRF95Spe4NmDMDEx5+uAEnad7HHIJOGTkk9MnvXLJyj75dBm&#10;Rpl7GOrTjDIzHcCTBBgZeAsnJhaQxVQow0Rn5vo5kp+V66fKz8OJzq6gO7fFVZF/y3eSHsmwU9kc&#10;qggNFfgXXD9uvwXJHsCu+WPhVfK/NRrdX661V5mv4J3/H+ghyq1PSSFFMWm7VM7plLTt9v+SAEdI&#10;f4wWVcxtbWOkP4YL2Q4q/QkGlSuMIT81x8C6k9C7zmwhwElJBNil5nj5/wT0rzMJKzpXxc7+efQB&#10;xbFifiYJ8MrCItjQvZCOBSPxHJ+ptf+Oi1tm6n3Z36+nADwQAqSfmuRDBUY/4OTuc7TiUOibUMzs&#10;v8j4eXaup6LGevL+sR8Ob7lsXusmhL+uIus9lxChkyKpQcIN14UAGUvIwA9IAnzVwrkfUPcFf1MK&#10;CW+Sk/ZTEGDE9k0qE+3+OAnM/ytbBIEkuCz5/2juFlHVFxnMqNklhL9NwMpJO5Iz0LPJz2c9sZrJ&#10;E4tPTD45+QTt28A+yuxpAnxyfBr2D/0MB9JLdNZcPyPdRROdHcgvdaKzHfnR75eG/ARZIT/+fUsh&#10;pzblvkIf+bf1cyZIa0RY/u0tZuzcnhxbNrt7dwQT9eMwvsX36P7tp+hfXT6jkijL4mK+lvwKvYX8&#10;uhT+HMO+EQKrVQhdbbbEOYLRbGv/r0WAfAiwP9gv7B/21USz30ZXy4mh5T4W87go+tfwQrdfpqNz&#10;jclCgOOUAHv8Mg79hAAnNB8sD6evtQQZ05OYpsSg1dVFDFoVxvR6hk+WanBWgxxY3+cnD+ZGpoeU&#10;BKhzWtdQC/l/R6ydsQWx0bF4cP0RBjUboxZVdvsHub4GN5+Am+eZIhSOxJhJSoChAXmFC9IJjph+&#10;wCD6ATPaFkc/oE8Z50dmfl0IT/PlRPQ5a7NCKgIMHjdSEwZt/9iE7v/9vljG6o9g/t9qO/+f4efj&#10;EyD89Q/yqdv1s/etP4+O3/fOfj+fPBHVZyFPSD4pAwPe6JMzoyiz5wgQiI8OxakZFbFvWN6U5Jci&#10;0TmZ/KxcPzvyS53rZ5FfUq6fh8iPIMHUyP8Fmpf+St/P+jmVH6PB3SsLeVX5SvHqsbUt0K4PLMiD&#10;4MZ59Kgo5PdDLgyQ9+lVSpRkCSFYIT/fgp9izPfy4F3WBxeG/I5OFazkaHvQ/E1dAIF9wUCQ4/5f&#10;LYAg/UflRoyv/hWGf/MpBlauii41RsKrxrQkAhxQdwxGiam8oksL7B+eR/1/jNbT/L0iBHh2VhEl&#10;PyXA5sYe4rmNcuDVPetUP7v79gTSEqBC1pAVpaUP3dillIgTfmfhVS371xpzZ+lTn9F3GV4+ZY2m&#10;J4gJ6ypckF+Qjn8wpDSC5wqf+KTiF0eYQsxfHl7PnJXHEn4LW7FY+4x9YRKg0V61be5SArSe/evM&#10;/ycXHHJIyC5F/p/p53tRComx0+UTI3H11FP0b5z95ej1qZSzuT4R+WTkE3LtdCvKnLH69CQBPju7&#10;GLsHfII9Q4uAjvW0ic5pd3k4VnRW8rNJdE4mPzPdxSQ/d3P97EDCa1MuJyrm+Fy/OypAguYwlSD/&#10;zcrMLGFlNLs+sADsXTwRXUr/NwYKWfWtIH9fXMivlJBfoU8x/odiCFnVH9g/FWHLeoqaywNfMYUd&#10;P9dCCv+f3DcJMKn+n4B+UYsA+eBgH/JBQv/dbCGvmfJ9XNXPMLRSYXSv3guda043CXAsxjQdg/kd&#10;Rsh4lcfhsQVwYpIQ30xDAV5dXASLWhsEyAAVx2x2vY9xcvlQvT/7+/YEoGfJNEhNgBZkvltVXvo3&#10;GqWVqONi47B+1jY0zWZri1kVjBYzb3HD7H2IJg/iFCKD6qkoSuMfpB9wqwv5gH3LIaC6C/uCxcIN&#10;GthH+4x9l0SAidEReO5iAIT77zIkQNrrgtAbciNix/NGQl8UlBssgNjwXvJpz/H8UTim9Mh+v4T1&#10;RGTe0kl5EvL+j2476VaU2TMEKF8TYnFqdg34DciVfqKzA/mxNJNtrp8j+QmSEp0t8hM4prvYkYar&#10;oMIjwf0k6q9Krs/hI2ZqRoTKlJgjGxbq/abtAwtGm+39K3p9+zEGsoKLqD4qv65FPsfI7woiaEU/&#10;wG88orePF6aciuN9aqLjN/YqkASYugDqMOkLR/OX/aUEKP2n+3+lPzWA0chQb1Tb02p/hVHfyf1V&#10;90a32tNNAhyNee3HYWf/ZmL+5lP/3/nZBvndXFEEyzsaJcj494zUL2iRByt9SiE6PMi8S7v7zyqA&#10;e1cfaO1JZ0Rm+dWn9pqnJw8Gvw7B9D7zjeov2bgOjbzaZuj80wBRplflDlh4az3CXlUWnmCgxPQP&#10;igIMPSME6JuKY1KBfPSyXgm3AyFJBBj38J7YyAVFQjoJgLiSAE17fZiYv8+FAF8V1RuKDG4kn3Ie&#10;kWGJWDPNTzrC23jy2D2x3gEMn0hzfeKtn71Nn4B8EvKJaESZXVefniLAN/eOYFe/L5X8rKBHinL2&#10;bc1dHrIguajSTXSWxUxFk5L8xOyThU/TbzAVlRACyc9p8EBeQ4VHpFZ2RN8fc6Nh8Rz4VtTfL4W+&#10;cKomSYDHNztLCgZCXj3D4J/yC2HlRL9vhHSKi7qTz+kjJvCjWb7A7gmI3jYWMTsnIW7/HCRsHIK5&#10;DYqhY4Uv0nwmr8nR/LXz/7HP+OAwCNAwfxlN1/2/TQtov3OP9dxGecT0zoH+NTuhX91pBgF2GIkd&#10;fXrj2PjiODXNSF6/tqQIbq8qImNnECD/ngErjuHchv/Ele3vMhhiKkAXCJCw1gK/UwXGxcbiHtdC&#10;Y3MtZJclJrB2Vg1tOQm3LzJvMgwJ0eOFAL8W3siHt4Gl8Pa+ECAPS2IwxI5vCCZEt3IhEFI4H55X&#10;KoeEUOPY2SQCjDq0D09yf2H7R0lwNQAi5m/QDDF339DPV1XefbMgEQc3XYTXD+8hN0mebHzCTe+z&#10;AMHy1At6GYxp8gTM7FPPUwR4dWMvbOn+maiJIprnt0zUg9b1yyjR2SQ/u1w/kh8XOSOdBImviyi0&#10;piVzwNeJUqOyI+l1FsXTrPRXqP91Dg1yMNJrkSbJr135nKL8vkCFLz9F+29ypvD/2YH5gOd2r9f7&#10;te8HQvri0Db05AFM1fKo8iM6F/wER/rWB/ZMQMzWMYjZMRGxftMQs28OEg8tRMic9hhVqwC8Khr1&#10;/yyk8f8J+FBg39A9wAjweBKgg/lLl4IWQBCVTbVNAuMYrPYpjMUthTB/yIUhv3XD6GaThACHY2fv&#10;oTg5virOzMiPS/OK4MayIrglBMhk6XlNDfKj64JpS0ta58HaLiUR/fZd1U10jwAVsvaSraHeOM5q&#10;5YmJOLbjtB4N66o15ClYNTRnDViB1895BssjxLztLJZjPoS+LISgscIrzhKivV0IhHBHSOG8iL15&#10;TfstiQDfLpnvWgCkcjH9MNuLIHqVQ2D7YgheU1LeebK8cwRunH2OQU3Hq88tO6NPJCo+0QY0Hq0m&#10;gqf8HlknQCA+NhwHxlbE9j55sdyrIDp/8xVG/5oXazsXTk50phOd5CeqRMlPVErais7Jic5KgoI+&#10;Qlqty+RETTFTq+X5QkkrI9O3t0liv4u5We6zf+KHvF+ggagvEhwJkL9TchQS5e9Kfvx39Kj2NTb7&#10;/iA/y5HivVLDp9w/9NQ2o9n1BQFsnzoQvb/5KwZWEgIrQdP3M8yqXRoJ20YidpuQ33YhQb+piN0z&#10;C7H75yHuyDIxhWfi5aTGGPlLIXQylWBm/X8kQPpWZzXOr/3uuP+X0fhlbfJgXPWCGNNoEOZ1HCME&#10;OAznxjXA2Vn5cHmBYf4SK2Us5zcX8jPVHwNYKzoWxqJmH+PcmnflC8wEAVpwWCeDmo7BffrDY2I1&#10;cmxlR2R2nbgLq4p6y7K+2Dj3AGJ0o9UJREbUQdDsPAjsVEo4Jh3XGwVZDxcLpLJC9O4d2m9JBBg0&#10;uJ/TFBja1yxAmJH/L7DL1wgeWRuJQXc10jOt91KN/LyP/YkdWb9sB3eTJOL4ztMei3x5ggDfPDyD&#10;LT1y6h7foTVza0GBEbXy6ILj4qMT3dVEZ5q+/O5bMRfqFMmhCu2bLz9H7UIsVZUL/UW5pSamblWE&#10;ZCozhSUPusprKn75d9QukgfjG3+vv6Pas0xgfu9aOZf6/Yr/429o800hhK7sDb9ev2g0lgULush7&#10;pf6MHvI+3b77Es9uMweMzb4v+H1Ox5oY+N1n6Fc2l6g/ea9iX+De1I7ArnGI2SbYORmxu2cgdt9c&#10;xB1cqAQYd3IdIOT4ZkpTzGhYCh2+kWuReyFZKwGa5i8J0DJ/DQJ08P+RAEVVkwDnNSmE5a2LYXbT&#10;vBrMIHlZ+3+39i2CZa1zyt99i7kdRmOHEODlcW1wYU5BjQDfWilm8FJ5jfyNls8y1R9dGRzTlZ3y&#10;Y2WHXHjzKKO+yCyMnSAs/psVslJLKX9rzOi7ACGBIXjzMghTes41dndkwlLKFGRdWv7BLjUHybq9&#10;LncXj9irS4XgyiOwO0nQnnt0R8j3LlSGEaH3du4M7TchQKO9atXUpQjwy/oZ7wAJ7JgP8Xum44nI&#10;2GalvZXRs7tCBZ8ky8avQ1hIOB7dfIyBTUZ71LfhCQK8d3g+1nl/quXse1fOiU5lcqC3LF4uHLtd&#10;Hna5flzM9GdxYTcT0vg2x2co+9knqJ7vS7QrlxMDhMQcTdQeAl9RbB3Lf4J+1fNjTN0S8BHz8dvP&#10;/4Y+P1dA0M7pODPFB17ye+tv+PddK+cW5fcZiv39r+hVowxCVvQFdowUhfOdBiK6fpdDVFhh+H6X&#10;kgS7VzFM6JdPrFPw7Psi5MUTjPw5P4aQeEsJaRb+DIvqfyOfMUpM39Fi+lL9TUPs3tmIPbAAcYeX&#10;IO7YCsSfWIO4UxsRv34woue2wXZRpCTdLpW+QP9quZLMX4JnHGfk/6PCZiWdbZ3L42jf77GwdX4s&#10;bJtP/bHcg03/7K5BRbCwaQ7MbNQIO/qMxvXx3rg8txiuLimM26uL4IKYwlTuqh6T1J+RykRTekW7&#10;L7B37K9ITODOCDa7/sgMhAAvZ50ACWsNNZN/b5q3U9XgxSNX9AzhbK28JKBw4rWM6jAD4bFA5LKe&#10;YuYWTMM5FshLAbVc2BGS83N5bU/tNyXAxNhoBNSoiqcF89j+gQUy66uWpTTkbHcBRGCnfMD1HTjo&#10;dwU/f9kk2zrL8udN7DoLz+4b9diiwiP17F92ot3fZBaeIMALa/thdYfPdItbLyFAr7JfwbvcV5gu&#10;i3CBmGDOEp1H/pRbv9O0q1s0B0p8/A9UzfMl+tcqh0E/5Vfyo8+P6oyk1+mbT9H52y8wqk5x7OjX&#10;AIHrR2JWy0qolvOvWM1k5dOrgduHMaPtj/Cp8JkSWD8hDkZ5K3z+D3z75SdY3Km2mKSjgQNzELtp&#10;JEbWLoz25T7B3n51ELbYF+N/LyqEmmwSd/n2M4xo9K2YMprrIM2+L64f3oaBFf+BIWL+9i3xFXqI&#10;+Xtd1BV2jRUCZOBD1N+emaL+xPQ9uAhxR5cj7vgqIcC1iD+zBXGCmLWDkLioIx5ObC79Vw49K8t1&#10;iPocKEQ44dfCGP9LQQz8PgdG/ZTLIECav0KAav4yAGL6/2Y2zosT/X/A88mNsVsUxzKZz6t88wsB&#10;FtLtb7sHF8Ts+gWxqUtP3JrQHdfnlxTlVwh31xbB8cmsFG2ZvoWwgupPyI8kyoT2dV1Igh/j+i66&#10;htjs+iMz8BwBKqjCxEr68ZMGGOvNdDX5lIQE7F590GFXVPb4B3k/3Ht/5dIzQEQD+cWOdwiNBDd0&#10;JRL8FV41b6j3pQQY/8If/mWFOYtkUAPQlQhwjzII7FxY5ORVrJzlpz4/u5vyGGQANL9JBqRP/RG4&#10;dMxwbMbHRgoi8PTuMx1ITytQTxDgiYXeWN72c63u0ldIyqusKLPSOUS15Mb8ZgWTyU/MMyU/+v1M&#10;8hta7SssaVZafv81fsr7KYr+7a/wrVYaewc2wTSZAF0rfqYkRtKjmTvq9+JY1602rs/siqit44Fj&#10;i/Bk+RC0FZV4aoo8Ca/tkhV0Ek+2zVf1xDM2qPwaff0pynzyN/hULY0bM7oCh2Yj4chSJBxbjuA1&#10;Q7Gy/Xe4ObUDsHeKmKIj8WRyS/SSe+kqKowEyADI4oHt9H7t+4EQnps+AAO//RsGfZNLTd+JPxRB&#10;9PpBiKX62z7e8P2lUH8rhQDXIP7kesSf3oyE8zsRf2EXojaORNzCjohf4ovbY5uIOVtBTODcGPxD&#10;Lhzp8zMO9aqBGXWLYMSPOTGiupizv+RJ9v/Jg4fBJkbcZzXLg/NDfkLiQi88HF8HB/uXx+behbCl&#10;X37sH8VofW4saf4j7kzsg1sLyuD68oK4t64I/IYUUgK0TF/u3Vbyk4cczWhua9zQrQA2dMmJwAfW&#10;Eal2feIuPEyAJuiv7/rzQN0ZFR1pHHfAoiBLx65RN9Kv2VSViTyyZ8t54M4+IcD89twjoDBzpTQW&#10;hV5A9SpIjIkyCDDm6kVD/RXL4A9ZaqZ0ES09k24QhPZ5r3Ks74QJPRa+u3MLhPj4BOKTqEPlntiz&#10;+pA+oZhLFBr4Eq/9HyMhIQq3L93XQXQcJG4M5+DVzt1ClSHBCJT6BR0/IwN4ggBPLe2NxS0+Vf8Q&#10;o5WdhPyoAn0EU+rmUwKkaeZIflR/Q6rmwKrW5XG4b21U+vLvGuTY0L0eXizqgVmNS2Fw9byY1qi0&#10;LL4fcGhoUzyY3xOR2yYAB+fKE3Qx4o+uROIlP5yeP1wW70Dgxn4kXj0kk+sEFnjXhnf5f4qq+xS1&#10;8n+Mdt+VwL5hbYE9U4WxVyBOFBeVF/1vCXumAftEyRyYpQGK6C2jgM1DhWRqJu3SYHHUE1uW6f2m&#10;1w+JiQmY3/EnDKvyGQaWFfIs9Cm2d6oB7Bwj70nzdyLi985EwsH5yb4/S/2dFvP37FYhwO1CgH5I&#10;uLwfMXvnIVLUaPziTkhY3gUBM9pgf48aWN2mAl7Naie/64xrw+tiS/vymFWvEMb9kgvjf82JafXz&#10;CgGK+m5BE7YA5rfOi8vD5TqEBKNnt8GLSfVwZVRlHBlZHEcniUnbqSAuDGmLe0u/wY0VBdUHuNbX&#10;CF6lMH2FALmjhwUtuLtnc68i2Ng1J/aOrISYCE/lBrpPgHxtijUgazX13/I1nX/qp8VA3ga9QmDA&#10;UyFC42D4x7efYbxP9py/w+tbMnkbEHgLgb5FVWjZ8o8Is9depQ2+yiASrHuCy3yN+IBnBgFG7t2F&#10;J7mcpMAULaQnsesHpZMCE9i1OEJk0iTGRKBPw9HGeQU2N5QVcJC4x5EEuGzcWoTJE4ktPOSNDtCb&#10;F8/wRr4nJkbj5oW7cg0pCZBE16pcZywcsw67N53FjjUnMLXvEs1M/zVPixSflR48QYB3Dq3A/CYf&#10;Y7mYSlR9HUvlgLeQX8dSYsaKiprVoID6rEb+lCfJ9B32Q07Ma1gcT6a0Qf1iOdGremn4LxQFd2Qu&#10;wnfPRuCmiYjcOR0JB+YDx5eLWbtGsB4JopLiz+1AwqW9SLhyEPFXDiHh3Hbg0i75v5Df3VM4MWcw&#10;mhf9L3SokBPD6slCH+uD+N1CcqdXIuGM/L0QTfzJdYgX8kk4sRJ3Fg7DmfHdELRpPGLFpIshWW0a&#10;jrjVvTG57tfoVP5TDKj9NcLfGvlW6fXDm6f3MLZmboySh8CAUrnQSxTgzfFi/u4Yk2T+vtkwDv6r&#10;xiBe1F/8caq/1Yb643Wd2yYEuAPx5+VeLu5BwrUjcq3bES1KN2KRD2IWiEJd5osIUdyBs9sjapG3&#10;EPoMIdhJCJnXCTeG/4a9XSpiReuvlQBnNcmDuS3yYGHbvFjcIQ9ujP4ZsXPaIWpmK0TPaIGIaY1x&#10;bWQVLPXKhU3tRAEvKI8Hmwrh/FzD/2eoPyN6nKT+uhiRZJY14zbHbX2LiAn9Kc4t66h9YDS7/nEV&#10;xjnCnJfOCNDa6cRSWYvGbZQ1cEbXwOQe84ytdA5/70iAPPr0jRAG11jwq+ciOIxamOcPXUavd3wC&#10;I4MwY7vIAzzqNYJ6f2MILRv+IS8Fdi2DZ2Wc1AYUofe0UB4RfpcMAgxbxkPQXUiBqVoswxPgAjsX&#10;QcSMlggPi0KHKr20Q+1uKLPQXSPyxBnfeQae3DHOYuUTySC9Zwh66a+wCPDWxXtpCJAkt2/jcfnL&#10;SODZaeDlRZ4Diuf+IRjrM1ODJc4mkScI8O3LB1jSJj+WtM6vycoGAQrK5FA1yMhu70o5MUZIkOpv&#10;FH1+tfLjxfQ2WN7uR2zrUQfYLebsoXmIPbgI8cdWKNklntmEBJKVkELCRT/EX9xtEJ9in6okhZLh&#10;ASReP4K3xzdhuXdNUSf18XDpUFGKC4Ez65AoJJnAvyfBkGxObpD334Bn6yZj/+COeLpyDCJ3TUcM&#10;CXDbWDFBhwFbhuHKmKZoU+rvWOBVU32L8WJeGy1tP1zatQpDK/0do3/Mq/6/kRXzIXhpL8RtHSnK&#10;cpy89xTcXzAIu/u1wdGRvog+ukKuQ9TfqQ3q/zPIbycSLsh1kgB5j6JoE64fUyKMkQdD1JpBiFzS&#10;BZELOiFsZgshxwlIvHUKifK3VMXYOgYRS7vh+eSmuDX6V5wbVh17epbDhs6FscY3P+6OraUEGD69&#10;KaKmNUHAiNp6Fsj4GnmwqGVBrQW4sYcRvecDjeqP5Ef/Lnf1UP1xhw8DKdztw6R3rfLd42M8ODJL&#10;+yFt37gDFwhQiInrkWto1bStiIiMlcXzAvAXU/zlJX2PKb3mp7Da0hCgrDNdXy/8lQhD3zBxOVHX&#10;wc7l+9CuksMZ3I6fnUVwDfeqN1KEVThCR/6sQsuOf5L2BItQc7onOPcXiNy/2yDAkPGjnBMgU2B+&#10;dpIC410QsWv64/nzUB0IPm3sbsgtyMBxINixfNJcOHyFlywmbrQMxnMdCIv4nBEgr4clrfyF7HB8&#10;IcLG1Ub41EaImNceuLxV33fBqNX6WWmuwwGeIEC2HSMbY06DzzHy57yq/Eh+XiYBejMJWdQYyY+R&#10;yyHVvsLlIXUQNt8Lz2Z2AvZORpyYhslpIQwMmMro9CZTGRm+MYMYhPAs8iOE/KgGEy7vQ8xhIU/m&#10;1V3YAlwUMtHXyu8v7jXIhSRDUmXEVUzPyANLgZOrgKNL5BpmK0kxVSVaFGD0ukGIXd0HQ2vmx9pu&#10;tdU/yN8lRtgpQeGe0T4YUeWfGCMESPU3u3YpxG0cjJjNJMDx+t44JIr25HKE7Jwtn70ECVSiSeav&#10;SYBK9HKfjvcnajDhxgkhxMPSHzsRd3SVmNRTxbQeaxLlYeM10g+JfA9Rt8/m98eZXnXxbGIbhImC&#10;DJjWFE8n1RXyayZzpTHCZzQXFemDTb7lMa1ebsxqyLxBY8eOo+lLAqTpq+pPTF+qv62q/oxiqiyn&#10;tXtwAewemAOBd0WFa3PsG3fgnABp+dQV8ju6i4UZYhG3bwbC5WHA+R82/lfgxQXs23pOBECy3z49&#10;AkxaZ6a1FR76Rq8h9M1bLBq1SonWk6cz8v3aV+6lwipiZmsVWnb8o2AqjAg1V1JhwlYuNQjwTa8u&#10;mhxo90ILJEA9BD0jAuyUD4n7Z+L6ted6NkGWOkD9fB2VjNpV6g6/FTKp4+nnS1Q/n2HuJg9GioHJ&#10;gACblPCC/7MgefKL2ShPdJJfxByZ7FMaCJHMYXdgkpgDnAj0F6a5LkHWCZAA7p3Yimm1/4GJv+cz&#10;fIAmARLtS36Jnt8KAYr5O1jIb33bb5CwpDOiVvZGPBODRXUl5cUdWiyLe4URGLCUkai3NMooNfkp&#10;ARr/ThQiSLwmhEDzmD8jCcrfqWlJIj27zSDWE4YZjFOrRSXK9+NLhAhFhe6cgKhNIxAlBIiNA7He&#10;uyrWdfgOiRsGqXmc8PKe3rPj/cfFRGFOy4oYVyMHxlTPi55FP8PaFpWBbSMQvXmEEmCs31QkHpin&#10;pjgubhDyWyP36ej/EwK0I3nHeyRIdKIKLUIk8evr2C/yt4nyt1FnduDBhrm4ungibi4eh1j6S8Xs&#10;TtgzC9HbJsg1jZbv49QnenRIbcxqnEsTnq0dH2kCH0J+DHxQ/W0R9Ufy297fKKbKyj+s+r13aB4c&#10;GV8CkUEPtU9SzhFXkTEB8mcaSFhPyycaUav6IHyaPPjnttP5T2LH05M4sP2CupesvyMB+lTvh+h0&#10;CDB5vQkRyu9iogx31KObTzCm0zT1rXvCP2is204irN7Kw7Wf81QYVw5LFwIMmTzeIMBXrZu5lgPY&#10;JOMiCJoCc2kTju6/oU8Au5txBbxZ/j2Zf/Ho1XgblNbPZzcQFpQANQgiBOgwKfidUeN7t0X6n10t&#10;k6CJQYDzOyjCpjYU4liHKOE1DjzzkFJfG+EZAqTpEIs1PWtiUq1P0U3UHknPIsAOJXKgV8Wcov7y&#10;iDmcDwETmyBuVS9EbxxubAvbOckgQO6KUAJcjkQxDXFZzLoru4UsdqnqSSJAixiU8FKRQxLk5/y9&#10;vs4gBg0ukABFUSoBisLExc14vmEq1nZqgCm1K2NvnxaI9xNFKsQcKQSYuL4/zou6Pd69GmJmt9Fr&#10;TvC/IffMZt2/zLsH1zGuZk5M+jWvkKBBgH4+YjZvNwgwbtdE3F8yBHPa1cHwOj/g8MRewDkx808L&#10;yVONCim7TICpYb3OJMAE3qe8D67sEfiJGhbFKw8UjTgfWYrYAws1Ek2fJOS6bk7lqXFCgCb5adpL&#10;Us5fsulrBD4cTF9Rfyx4u3dYYT3o/uCYotg/9HNcWFQL8WLiGS3lPHGODAhQHuJ8mE/rZ5SAit40&#10;TB78Mu/nd0Q45z4JUIQAAq9hy/LDKTI3GhQhAfYFz7vOiAAtGP7BAMTFGWlP5w5eQo9fB2uwkrtU&#10;Musf5D1xLd64HoDEvdOdpsK4ckqc5gIO6GUQ4Is6tfA0fy7bF1rQHMBWTnIAvQoI/R/D1lUnMp0C&#10;wycGnxx8gjy+ZZws9ko69/b1Kwh8ntbctYNFgHcu3U8zKfjep4/cAu4fEgJsnIIACZ0Mb27hyrkH&#10;6m9MM6EEniJANv/rpzCx1ucYWPlTtCv+CVoW+RgtCv1T/v2lEuCQH3Jik6i/xKWi/tYOEDIZmkyA&#10;zI0zCTD+xCq83b8EJyb0wempg/D28FpZ2EJ+JECXicEiP8KBGKgkqShFWcYK+ZyY0BsDvimOen/5&#10;LzT42//g9//6T8ytXxXxO8chZv1gxK7ph+ezOuDZ6HoIn9VWrnkEEp5Ln2tLvvcbBzdjVNV/aLSb&#10;gZ5eX3+GI71+VwUYJQSYuHeqEmDLUkVQ8j/+A6X/8z8wo10DIWBRuGeEjJNMYJMAxWR3+z4v7gOu&#10;7hcGOQLcPaoPD4vo6VLQnMODi1Rpx+6erlHphB3jEbCoKxa0zC8EaOwY0Zw/S/1Zpm+KwIdR65Gm&#10;Lw+4p/rbP7IgTs6ojJNTy+Lg0L/h3m5WRGdznCOuALh5/k6ajAedq/LApwUVFikPXHm4h3HOL+iY&#10;POdFBYbPaiXMGIAFYzakVIBuEiBBAnx877aIjBuIi49CfGwcti/ZizYVumbJP0hBdOLwbeD8Oue5&#10;gI14rK8zH+CXev7RR4kiWwN+rIKnhTIog8WQMsvgt8+gDL7mABYFXt/A0qk7NNJkdyO2oJ9POpsd&#10;1PO3ITh/0NguFBYWhNs3ruLa5QtCgFcRKAPACJRdxzsiIwLk03DjogNAyN1kE9iaDDIxwue0FhOh&#10;t37+lF4LbO/DcwRIiGjbtggH+vyMmzN9cX6iN+a3qoY2xT6Hb7kcQoC5cG3Ir0hY3QtRa/qnIsBk&#10;BRh/cjWerpsipttYvNy5CJEnRCGpqqEC9AwBJpzbiiC/hbi3bCzmNfkZTT/+GzrkzYEmf/9v/PJ/&#10;/hfOjWynO0SiVvdBxKLOCJ3UWH2W9AEmBD7We3W871Orp2F01b9jmlnkoW+pz3G8b10hwOGI3TIS&#10;0UI0HYVoy/3PX1Arz1f4Xj6vxP/1f3BoUn/NXUxBgKnvM12la/7cet3VA3iwdRFW9vXGqn7eeO63&#10;VN5bSFBM/WQCFPXnQIDcm/x2dX+s6vi1EGB+jfqmyfnrapi+jurPSKR2UH+jC+HYpJK4ta0bTkwq&#10;gBMTv8Rb/9PaNynniDOkT4BcUwe2ngWingvRtUS4Oc+T5vycNohc4itvE4nh7aamMFkzQ4AhrwPw&#10;5MFdXbPXBc+ePNBrDHkdigXDV+h7MhBpJywyAgXVrg1ngHsHRWhlkAsoBPiqhRCgs1zAfDnxsml9&#10;fBT39CH8K5aTP3CSBF2isFZbSD8HUMixRylhraeYNmC53KRrOYB8InCQ2nzbFTuW7tWkSz45Hty9&#10;JZ14HjevXcYtUX/Ea5XYWSNAKsBJvRYCCaE6AcLpB7EmAwmQkUIhxsQbfupzaFSsvfoiHa/Z0wSI&#10;O8fUrMK+GcCBmcCROTgyvDXafv0xRtbIg4BprRC7qqcQSz9Eb3AgQAcTOFYWKqPAuLgNuLRTVsRB&#10;A1R/qgKF0NwhBv6dEKCalyQZMYHjTm0Su2aTmoVdiuRF/f/6vzHftxNunTiGXpUrYXnj7+U+RquP&#10;iQQYMrEhIlb0UeJIjDbcGI73fXjhCD1IfEb9fLrtb2D5L3Csdx1g6zBNg7kzpxe+//QTVP77X3By&#10;9y5cPHoE3338Twz6RT7nup/p6yQB0tQXoiZhO6rdpHu17jf1PYr6u3UEdzYtQMOiBfD1//7fqPnV&#10;Fzg7f7Qowe2m+bsMcQcWiPk7R7fjaVGGLaMQK+Owrfs3WNg6b7o5f46BD5q+VH88SY5nibCa9OFx&#10;RXBoZA7c2dkb9/x64Nio/8T9XV7aNynniDPYEyD98D3rDNNKezE7xqnS4/x2JEAGQuK2jkJUZAw6&#10;VetjmKrm32eWAB/fv4MbVy/pmr1+5aL+O1B+zvbg+mOMbDdZFV16LiY7kABXzd4j5qq8l09h4Zx0&#10;cgHFQn3dtpTTggg8KP3FbzXxUcyFM/AvW0L+oIDtCxWuJEF3o3+wokjpNxjpNdNpmSkOFDuBnbxw&#10;xEqEBDLTPFGfGHxyWB3oiFf+T7JMgDQJutQaJNI8FjEbBiN8dqsU5Be+wEv/z4RZRstmD12ZIjKm&#10;7+ExAjRa7NFlRh6dqIuYHZMQx/y7I3OxsE019K70OV7MaI3YlT2EAGUyrh+S9FoSixEFNraHxYti&#10;wRUhhDObcWvZJNxYOgmJl2TS3DhkowItUnAkBkdyMIjTCILIezIKfHojEoVkY46uQK9ShdFQzN+2&#10;OT/H05vX9G78N89EzJq+cp29ET6vI0LluqPXD0XcuS3Gjaa692NLR2PcD38RAsytkdQRVXPgQNdf&#10;gC1DkbBtFJ4uGYDqOT5H+f/8v3FspxC7tKO7/TC7UxMhdl5P6jxAqkAhQSvAkQIO92YiUdRflPxd&#10;+wql8c1f/hs/ffkZSv9f/xu1RW2+FqWbeHqt7jyJPTDf8P8x2r19vPonEzYNx+GBPwoB5sHyjgUE&#10;+YQE82syNE3fjalMX8fAB88S4dGnPE/k2Pj8uLCwKkKfHMe5mflxeVEpxEUZUdWU/ZUR7AmQpHHi&#10;wDUg6JYQXXNELPQy57gDAU6Xvjy/Fg/uvdKgh+PfZ4YAuT4fini54SBcKGKoCO+INRceHqLXe2bf&#10;BXSrNdBl/yC5Ys6IdWK5PcCbriVEbIngsuMhsVC5W015K6NkaLF4A6p/j48id2/Ds5JF5cUZSEbW&#10;ASxXxChImG4SdAmEDK0uj5ow9GsyNkN25+94Q6PaT8HDG0+0Q15Lx5H0+MRwJD3HTnzx7FGWCdBI&#10;hemAZ0+DkXhquWEGOxAgJwkRNqMZEq9tl9eFaDDGMaXH0wowlqSyeZSSX/TWcYhY1hOxawfg5bL+&#10;GPhjPtwZ0xDxJEBRVlHrBssClNdqeSgWCJhjpMGQAE+txfEJfdDvmxJqnjb6+/9g1I8VEXRYlCFJ&#10;0DES7KiOUpODQ2BA1ZXp/9MI8/E1wIWNODamK5rIZ9T6X/9fdPq6KN4+vCGm6yRRGT6IWNJNlF8v&#10;RApi9sxEom01ZHmbzXOwsG0Z7J7YEbMbfonJv+fCjo4/aC5h9KYRWgF6RoufUeR//R/UzJsHTx4Z&#10;cyWa13JslRJyshnsqALTI0EL8jsheNw+imurZqCCkN8veXPh9sVz2LZkIYr/7/8fdo/qpgE9Vdei&#10;sulvZQCE+Y5M90kUnB/1K2Y3+1zM3iLY3rs8tvUqo3mD67py73AGgQ9RfzxNjgfgn5xcGKem5EXU&#10;m7t4sMcX56d/jMhX7laMkeE9dztFxkPdgm3Q4zd5kMjvYsRkp2vHmtuOKlAJ8NUV7Nl8Jo3fPrME&#10;eP/OzRSWm+MaJhHSuotPiEZcTCy2LvRDq/K+IjJYNCV9/yDzE8f3EMst8iWCpK/TTYZmXUAekFRS&#10;eCsjAhSL93mVb/FR2LKFxg8zIkCRkzxwRD8gPQLs8jXejqsjT69IdP1lsFE1wvEm1M9nlLnp9ssg&#10;nN1/UQcuPCw4yc9n12kWbly9jOdPHiIkiwRI0K93cKd8/osLOgHsCDBinqjAZbIIZApN6jFfCdv6&#10;e08TYPztYxopZcpHxMq+CB5fX8zHRoif1x5bvKrg9MDfkLiyOyJX9kbU2oFKDjHbjBw51seLE4US&#10;f3wF7iweJYqjPcb/XBnNPvk7mv3zL/jt//k/mFi7GhKvH0SiLvyMiEFgkZ+oqST15xABpsok2eLU&#10;StyZPxgbOzfEvn7NETSvByJnd0HYdB95eHQSUl+HuEu70iE/474fnt2DQ3P74vn145hV92PMa5EH&#10;mztWRPzGoXKPI+WhMAaxonY3920F34rFsX38QCTeErI+5pjzyF0qlgp0IEElQlGxvB/rnuV7vP7f&#10;MO/5UHi4eQEq/+NvqPbpP/HyqeGn3LhoIY5P7YfEM2tM/9+cJP8f3Q90Q8SvG4Q7kxvj9Lj6CN0w&#10;XH8XLWMSwDJhA8qK+VvAUH+m6bvHMn1F/fEs4WMTiuDE5CI4NbUwTk/JicjXNxB8bzsuTP+rEKCR&#10;mJy2z9KDRYBtkuY63Ur7tpwFwh6q7y9pXjsS4DwjDQYJIZjab0mKOU5khgCJu7euO1nLInRkvfs/&#10;NVJ/WKB43pBluq7oonK8Bgv0TQ5tO1WefiEIHlhFLU47HlICFEvVXyzWDHeDFC0I/2/L4qOQSaMz&#10;Jj+iaCE8ryQESPJLjwA7F0X4NJHZ4VHoWDWlL0H9fMLwrb7pgm2Ldmth0rj4aJHdt50SnwV22rNH&#10;99XHYNfpjnBGgBzoGQNlEScEJ00CmgVq/iZNFG81GxjVvnHlmZr01vt4mgATQ1/KwhqruX2Rawch&#10;ZFJjhE5trv35bEwD3BjXHLHLuoii6omoNYwEDzNeb1VJoUIRMzjh9BoE7ZqPTvm+Qvu8X2F4repo&#10;/snfFK93rwCEBA1iICGYpOBIfCYxWOSXUv2J2uJeYFFecWKyxx1aBBxfLKb6PFF+4xE5vxfCZndF&#10;2NSO8t3XwefHZn/fkSGvcHWXmJrxcVjbvSIWtPgSm7qUQsRyUY67piPu8l5ELekL7JOJf3wREg+I&#10;uU/F67gfWPMeN+t1aroOQRLUoIhJhHrP1r0JLhB8zS7pk/2Y0rYhCv6//19o+V0lBIdwr2usEL3c&#10;J6O/+8X8lYcMCzIY5u9IzXWMFDXOvcrYN0u3DMbSJ8sUmf1z8WixNzb2yJMi52/v8MJ67Kll+h6f&#10;JOpvahGcmV4I52bkk3X9EFFBt3F9aTEREe5Wjk5JgCSuDlVkrsQmIn7/TETMpvrzTprblhkcPrsl&#10;YjcNQ2xsLDrXGJBGtCgB/kgCjHKRAJ/ra2jqurKmae3dlHX95rVxePy9qw8xvM1EWZ/N01iQvDdu&#10;r0VMuG63zXA3SLeyarFmvB1OCLB8KXwU1L+n/sf2RSZ0G1wVHoWZ6sMcQMdk5PxOCA6OROsK3ZKK&#10;C5DR2bHzhy4XeUz7n36+h+n6+dIDX/vk/h2XCZDFEO5cFgJM5dcg+DMOeGxcnE4A+gFTqD+TACPm&#10;tkfMhiE6OP0aj0mKkHmWAAlZcifXJJm2b2e2QejkpggREgyb1gLhy3ogYpG3KlINhKwfosUHVJFY&#10;ZvCBBZoofGRUV9T9r/9A6y8/wSP28bHDaJf7S9xbPd0wgx2IIV6/OxADYfr9DPKzfH9Uf0yAFvV3&#10;fKWQwgIx1acics1oRC4ZKAq6jzxEeorS6IK341sicpNV7onN7n4tAIEPDLVz79g6LGz6d6z2yY8A&#10;Ud+xKwfJGPQVQvVBuLx39MbRSkRaEebQEiHhFXo9mpgt5MySWOoPFFJj4EbVq5KcSYYK4//W/XG7&#10;YOJFvm4H/Mb21lzD6xsXIPHSNqPqjGP0VwiODx0+fDQarw+sKapUo7cYQSmOR6K81n95d2zqlc8I&#10;fND0dQh80PSl+uNhSqenF8HZ6flwdem38hCIQXTwHQScFtNfm11/pYeUBEj1t2LadnnAB8m4iCWj&#10;5GdDgDR/L23EvTsvbYUCRQz3DCsBhjonQJq/r58/tV2/6cEyi+/cvIaICKPizEm/c+jy8wC1Ful+&#10;ovXINUvLkhYmLU1anHY8ZAk0/2+4Hc6ezxQi+lgB66PXHVu4RoDVnOwD9i6EaFmor16FoXmZzrqB&#10;mUprRNtJuH/tkd4YI0Fk/PT8fBmBBEjnKvOM7DrfERYB8tAjOwLk/+kw5sDj8ib1A9oRYOQiH0Qw&#10;RyrkLvaLOcGJxb9/FwSY8OqBqgsuqsjVA0QFNlIVGDpZTHQS4OLOmq4QuUrMYFEghhnMvbLJKpBm&#10;6b2lo9Hkn39Dg//+f9CvcgV97zunjsN/0xy5V2NnBxVSfBIpJJODIzEYgQ8hgiTTlzswVgnhzkXk&#10;ylFyTUMRsUSU0KL+Yk71Qfjc7qKYOyN0TFPE3jimn2t/rymRmCh9mEhPFXB0Tkcsavk/uDrhN8Qt&#10;7S/k54W3Y9shVBDGUl5rxNQUZWiUxVpqRGnVFDa2xsWJEow9TF/oRkMNkhT1fhxBU1nuj8qWpr28&#10;JvHsFuCan6hBUYQnRfmR/Bx9f1bwQx467PsoeQDRVfF2VluETmmKUFHqURtlPKgA5fU3ZjcTAsyD&#10;XQ45fwx80PSl+uNRmqdE/Z2dWRSnJ3+KxweN/L+EmLdIiKUCte+r9JFMgPRvU3wwgyHx4kaZv/JA&#10;4jx2JECCBEgLJ/Qutiw7pBaa4xohMkOAL589dkn9pcbNa5eUCB+KVZiQGKPH1LIga4uynTUIyTXn&#10;9WM/REbItUxtalSFseEhy0p9XtHJfmASYOmv8dHLRnWcmsBMKgyoXsxpEnScTI4nj4NR88sm8K3R&#10;H6f2nNfBiYgIUYZ31dy1QN+g4qYhqZlcSZlt1/mOcEaABAd805IDQNh9WVxibqYgQOOJqRNnTmvE&#10;H5yNiKh4TSjlpPA8ARKWCjRIMHxxV4RMaIAQIcDI9UO1xBOvLXJFD0OBMB3Gihyb1ZJVBZ5eje29&#10;26B1js9Q+3/9f7B+pCjYlzKphMgMM9HwldmDBRSEDC9RBe5AHInvlICVl2kSHl0uBDAeEUvleojF&#10;ov4W9BXy6yl92AVhk9sjfFEvJMZmVAA1NdiM77GRodg95kf4iXqKXCKKUt7z7YQOoio7IGy63P+i&#10;vkI+0j9+Yh7r/mcxhYUEk5Sg3GPsoaUIXz0E4SsGIGb/IiF2UXishKMg6Qm4re+MoWxp0rPQaowf&#10;o7xCdjumibqbLJgofSyfRV+rqr8xhvpbNxCRawfKuIhCl7EJndJMXRZRG8SUpJm8YxIODv8G2/rl&#10;Twp80PQ9KKZvUuBD1N8ZUX/nZhbAhdn5xPS9o/ef3FL3kTMId5+9pQRI0TG282z5STyiVvQUdd4x&#10;DQES4fPaiUXRVV4XjeHtp9pmbbhLgCEiTuind8eySw3+7fUr9A8aoulNQBBmD1yilmTjEvJAfBuJ&#10;yNltMt4P3FsI8LuiTnMBn5Uqho9e1PzeNQKs4aQQghBgrEyQJ4+DsGH2dmVwRnrI6O4S381rBvnd&#10;u3NdiPOq+bPLSqLp7f91hCsEqE7VNjTVYhEpJgsnRPIEMchPIf+PXNhJXvcWi8ZtUOJ8VwSYEPzc&#10;MKdYAl4WHVVG5JqBuqg4kRmsiVzaVf1PKVQg/U+6L9iICOPMWrzYPB03F45CwMbpRvEAUUdqzjJg&#10;QCJUWMQgIDHK72L2L0TUzhlixo5D7EEmWNP0ZQksQxlpdZV1Y4WISYJCgEJKEQt7CXqICdwGsZdF&#10;RWmzu0dnACKD/bF3TAU8mFQLsYv7KbGSCMMZZFk+QAhQ7llIP3afED7Tf6gExRzGGeZAGjtE4pjE&#10;zCixKDuqQprHFtgPqmpJfkKcMbumyf2MFDIYiPD5veUeZC7MEcW9sA9iT6xVslVzd+to7XMSYMTS&#10;Hgb5iUIn+YXN7aRjADHRHy7qhM2986QMfDDnzyHwcXoayU++T/onAs4ZFZft+8NVCAGeual+Mwb4&#10;zp24Czw/p8GPpHmsJJhMgKyKk3BoDoKDo9CynG+Sy8oRbhOgWHhPH95LQYD3797QtWz9n3j44CYe&#10;P7qNx49vC1/cwZMnBp4+vatrnmudJHjz6mW8CWTFGeDWhXsY1WEqXr18i8gF3mYuoD0X0VXnytkg&#10;zH756HnlMkKANr90gBKgk0owb73yInbdML1YNjK44edz39xlB/mt24UutfqL3d8fvesPxaWzZ3Hn&#10;1jX1MThLhXGFAJnc3Ly0DwIDI5BwdIEsshYOE8SBABf7qI8QN3bh0YNAJT9ONM8TIAHEXd1nqDtV&#10;dlQU8v3gAkTvnaWmOq/HUoFRG0xfoFk1RU3hA/OFFBarEsTFTcDZDQaJiZJTYuDiVyIwoKQgxIir&#10;u4Gb+9QEjN40WlVR4pmNwHnB6TWI2DXbCAjsnyufM0MXPImBKSFR6wfrQ4TkwFqQRrO7P1cAhL95&#10;hEtzaguxUKXIQ2BJH7lnIT+ZX6zkErPLYRugEH78iZUIWDYG96cPkHverEnMmhBOXN2pu0YS5F5U&#10;0SqkH9gXQpwxO+hyEHNezPiwqb4IHd8Rbyd5Cwl2R8xR6YudU+QzR4syH6F5mLzXsHleSoAGCbZA&#10;1ObRiNs9HVHyMNo7pDS298+fbPqmCnyo6TtDvk/6GPf9+GC16wN3YRAgfWZdag5EnPyIxSkY4EtJ&#10;gMkqkGleeH4Wx/dfS3fXlvsmcAAeieAhAZLE7gqZndh/FLdumGtbvt8WzBgwFyM7TsDE7tMxtc8s&#10;zBw4D3OHLcTc4QtxbM9hJU2+nu9B8XRXhE+kWYiVdY+j53VCkE9BBNrwkMLFijDPShTBR/7lv7b/&#10;pQNIgC9qpSVAXkBozzKI7lUSlzuWwPHl0/AmKCiJwR1JzR08kqfDlmVb8ctXzVEnnxENOnf8JO7e&#10;voYXQqyeIECCeU+Hdl3UemhWoqgdAUaIeRwti5ttaOtJetbJuyLAxLgYxB5bYQQ6zPJS8ffPaDpJ&#10;+Jy2xqRe2gWRK3uZe4OHJZvCdMpvFWLaMln+T5KaJQt4NqK3y/ctskA38vezRPmsUZ+ZRlDN7yd9&#10;m+NUlxbwXy4L56AQAxf/gcV4sXws9jaqgfWVS2ux1bh9s+R95f3VJzZS/WEkhoj57RH34KzeQ9r7&#10;cheiBEOf4sUa6X8ZD0a+o9axP2iSGopXzX4GRfbN1ao0Vwd3xLR//hX7W/yK+7MH48XqiQhYMR63&#10;J/TB+T6i7veIOXxKSE8DOaJmNZq9Qkk9WtRuBNXmNCHAcSRAMRGFACMW9pTPHSr3afj+GIXnmEQs&#10;762pSqHThPzWy8NK+p2+v4tT64j6y51k+u4bll/UX+GUgY9phXFywse4u70NEuJ4/i2bXR+4A4MA&#10;q/2jHtYv2Cvs99KwFsz5m4YAmQKjVk0YpvVfmib9xYLbBPjyOe7fvqHr/56Q2Lnjp/RgtPXzN4i6&#10;u2O4skTVta/cHbVyNBezm/U9LbTCT580xrC243T9O/IBCZVE+Oj+HYRHRuL63L545V0Ykb3SyQXs&#10;KwRYzUUCfFayiP0vHaAE+EvxJAIk8QUL8UXJBTzv8Q3W+NaGd6uGmDZ5fLpJkO7g4YNb2LNxNxoU&#10;bq8pNM1KeePkgaNKgK6kwrhKgPQrTOwxXyZChCwAmSA0M5UAkycNd4Qw+BAxry3w5gaO7b2C6p80&#10;fEcESMjX+FjE3z2lOyjiHzFf0vh5zOn1CJvSMDkinGQKC1FuHSMLdIj8bgAilgxGxLJhospGyM9G&#10;icksv1s9TghzgvxbTNt9YjqqCuK5GmuReG4jtv9SGVP++l+Yly8HlpQujJWVSmH5N8UxN39OTP/k&#10;H9hW41skHBAV6BAQoFIlCXOxxRzNqPR9ZiBqODIQ4ZvlPkiCJHsqXvpISYKmQqYSxNHF8J8/GHPz&#10;5sDcnJ9jSe4vsKRgLswtkBPTPv4blhUvgEi554ST5t5e1k48IqYzo8mHjEIHfHBErjSUYMT8XvKQ&#10;6SfEK5+3gX4/I+2F80DzMHfIa1f1l2uRB88uI/DxdKkvtvTOq8VR9wwpBL/+X+LUrJ9wbFIZUX+F&#10;xfQtipOT8gr5fYpHB/ojMcGz7pMrJ6+jnlgmr19HyHiu1fmqQTMbAgyf3RpxuyYgKipWj44l0dmt&#10;D3cJkO4puqm4/mnSUt3V/LwpWn3jizNHTui6vnrhAjpV7YmGRdOa3DTD21bsqtYe13pqXiAR3r11&#10;A2NHDsWIdr/hfLfvESEcFNYz5a4QxioCfnBeEovbez+y/UUqKAHWTiZAMm+IEODeLj9hoFczeHVs&#10;DR8hwJnjh+PB3ZTsnRk8uH8Th3cdUPIjaK4e2nlAnirXdZ8hna12A2DBVQJkiL1txe4ID49B/N5p&#10;xrY4R/XnSIDy1IzbPxMxcdC/YbmszBNg6ubs90ZLjIsWIuunRTn1upZze5wsVB4LuVGUyUL64/rJ&#10;9cqCXTZEfj9cFvVIWayjDawUU27LNIMERP3waEl+Tzy7HoHrJmNhodxYKoS3Tb7vK5ALewrmxvoi&#10;eTE7x2e42Lu57lFOSX4DpY+EnISQqFzNq/Qg5GtUqFaGoR+WJEjFqbUC6Zejr1QIiIVhI3ZNx7YK&#10;xXFOrvna1wVwpVh+7M2XE4uECP0Xj1CXQOyhxYbfkOkt3N9Lk55pLjxwSUgsxo/FW826f5tGmOQ3&#10;UB40YoYv6yqqsI2a/bG7phruCVGiifJ3IdIXOwcUE9O3AHYNyIOdfT7Fbb8ReHBoIg6NyiPqrzCO&#10;jvkMZ2d+jVfX1uh9pd/s+sEZgJO7z5rBj1hEiXVgzduUBEgIAdL8fXAYF888SDfxmFAC/ME1AqRV&#10;9ur5E12/JK9LZ86izbddhNQ6isJsKZbTWPXxXTx9VknOzufIdcr1unfTbiXL1LxAXyIJduygXujU&#10;pik6d2yFeT51cK9HRbFCDU6iOFMC/FEUoKcJMLx/GWXcc8K847wbKfF169gSvTq1QJfWDTF55EDc&#10;EwWY+sIzhPoFeGNXtePoBH3y5C4unDqj53SQ/OoXage/9X5KjJTYlNp2g2DBVQIkKP+1PNbTUzox&#10;Upu/xkQSk3NpV01FQXyg5lixeEPmCBBI8L+JOB7kc+uYJkEnN7vXO4LpMg91IRI6wekPJAluGCwk&#10;Nwjh83oLWcuCFSVIIoxYKqpw2VD5nZDWNiE/UTxM8UgNiGq4ProL9uT6AveL5sdtIZE7gpuF82KT&#10;KKg3a4Yj3o/mtSP5eWsR1MRIY3+n/TVnFfI1Ukhwu5jmCzrovVruATX9GaUVNZh4ZC6u9mqOM19+&#10;httF8+F6nq9wXK7/yewBQn5i6u6b5wCS3hzDhN49wyQzug2EULnVjZVoNhr3qOa9jHuEPBxjz28V&#10;WSoPIZq83K+9d5aS376h5UT95cbWHp9g/6iSeH5pE2Ij3+DYxJI4OOxTIb8cuL1NHhTBRmTTsTH9&#10;Kf7qPmPXTIhRMCBtHziDUXuPhIZHx7XiCwnbIECZvxYBEswB1N0fQZg/al2GVZtIgF7VxMqIiERE&#10;6BsnBBiAADMCzADHxkWbUEdMXL5P3fxtsHzqKjx7dk/W2gm0KOuTVJy4jvyOr2vMkxtL8fyP1lg1&#10;fQ0eP76ThivIE3z/4b07o1u7JugpvOMtHMTvG3x/wYue5dUqDe5bFs9/dEEBCpwS4FPB84IF8LZW&#10;EdzrWwlzfeoK87aGr7Avic9C17aNhJl7KkOnjvoQlMV0bpLcKI95g48e3saDezc1uHHjyiWRvudw&#10;5ugJHN93BNtWbEPL8r6qANmBmxZvltff0ixzYyDSJ0F3CXDGAJpvYfp05ARJJkCZPAR9bsvpE/JC&#10;4oUNeBHwFj1/H4KYaHdVj8y7wMfGYts1TZSEEJIsxvhbR91QULIG7502chfnmmaOkqDhoI9aI0S4&#10;tL/8XAhw2SBRL2IebxKTUSvHyMLnti4SAHPcUgGnluFKn1Y4lutL3CyUB7eK5MPRHJ/jcq+mwP6p&#10;pioSYlgjZq/0U5SowXdLfhakxcciRsxWKnHdEUPTn1vmaBKL+a8VqUUNXm5WE+dEtZ6pVQkvlw/T&#10;HSQaIRelpiDhMbGZpEdznv5E7qtW4hNyN4M6vEduPbR8rgkPzull3D2+Blt7lcDFyfVwfvLv2Nan&#10;INb5/B07++XFlQ29ERVinEl9cUUz7On3H7i8oj6CH1gl79mM+0kMf4O4C9uNa/LjNrvJolAXZjqI&#10;FB4agbjYaHkojEIE58SybjIHZN7qHDbns4B+5NhtoxEbn4DONfrr+rBbF0QyAUY5JUCNAD+4qwTF&#10;yO7kXjOVzBryPX7sreufvr0jfgeV/LiuKXDG+EzGKK+JukuMP+ffzB4yXzkiNYdwi93Fs6fQ37ct&#10;enRomsQ9PTq1VDE22KspDnatjlAhwOBqwl2FXFGA6fgASXz+XxdCUOF8eFCyKNY0romePi2TGNeR&#10;/Agy8rBePkJkF3FbSDD1xVPZHdy+H4vGLcWcYQu1g0Z1moiBzUaix++D4PNTH7T7rjtalOusTwPN&#10;ADcHgp2yQp4gJE125EsnVWHcIUAOMv0gUdFxiPObbNRHcyRATiaTADXSuaqPLMa32L7iEELeGJnr&#10;dhPSHkJeV/bKopsihDNf8/YI3c97ar2DGrT7W0fI+9w8rIo1SQnSHFaf4ECTGGgmMqWGEWJZ5EIO&#10;uuBZ0kkIQIkgBSmQJGYg4eg83BraHifLFMFZMSOveNWRvxMCZRSU0V4xr+hAjzm8WE1yo9ldo6dh&#10;tLi7JxG5VgiefkGT9BkIIjnHbhez2G8i3qwcgigZy4T909VfpyTnCPoPhfRY3l7z+yzi2yB/p6qv&#10;n449yS9a+ofjEvH2Dc6s6IOlLf4HK9r9E8vb/QWrOv4NOweVwOX1fRDy7Ip5hcCLa1txdv7PeH3L&#10;z/xJysbisIzUxzJ3k/mMao7LQ0gejLQOjGbXBxlB3vfhOZm3YsHIA0IJkPN2MVWgAwHObC4svh/X&#10;Lz8V5cXtnfbrgnCHAKkAWeTAEjr9m4xAvQJtVeFxnVMVPhQBs1ssOa5J+gDbVuqm3PDy1SMMbD5K&#10;sysYGJnUc4atAqR1eeroQfTs2FyRmoO6ijVKfprYpZE8ACsgsFB+vCyawSYPIwpc3PaXgUXyI0AI&#10;0O+nyhjUvim8fdqgR8eUH+iIHvKa/r7tRMWdUqZOffGMAs0eugA//rORRnxIauycutJJNHHZ2XqI&#10;uTwZmggBOpIWX8swOZ8KfML4P36QYSDEHQIkfsvTAudP3gMei/kws0VaAqQ5QYJR34oP4i5ug/Cl&#10;5jraT0Y7GC3u9EZDkZAADwoB0idFM5SLgOdPBDgmxdq9jwV5r/tnNX9RTXdeKyc9CyYwRYYKSdSa&#10;qjamcdBnxnQZLnwSQCpSIFHoz8UMTNg3FSFrh+HN8gGI2yl/xwRgkgL7REg27ra104PN7treFYxG&#10;k5iVqXmvaobznuV+o3i/QtRx24X4t9LfyfsWgksNTWsRM5d9w3uj4iPx0ddH4hMTMmrzKMQ/NBL5&#10;2V7cPIYjs9vhyMyWOCEq9Mrm4Xh2cTui374yX2E0nnMcEWidf2I189oTExF/56Q59qJMOe7qkzT9&#10;kbumavDLfLEb4LcERMs46lzlPOUDmwTI+cu5wbFjEITmb3wgFo/flKb6S2q4bgJzD7ARALFSXrr8&#10;3E/La3HtTu8/R1UhSW3t3PUa7WUUmIKHUWFadgOajlQuoDk8ofs0WwK8LwR7aM8OdGvb2JYALfh2&#10;agVfL+GMhrVxo3wJFXEBxQqqqEvBcyTA51XKJSVC8wUvixZQ8jtZuTzGtagPb9826Oad0ty1g3VB&#10;p48dwr3bN9NcPG9o9ay1yvB2nZ0R2InMGeJ7kACZa5RRIMRdAqQfZNaQlTKL3qqZq8nPSf4/EqAQ&#10;C81MbkPjohOCQaS7h1obLe7MJiHAmYb6s8iPNeeOLBMCXCo/WygLjyd3Wc3uvSzQpH6iO0XCzNPt&#10;DLXaQ4nKIkINHJgqifuNbYmBP6MSUmJgRWZRVJuFHOQ9tB+WdkXM0eVIDLM26rPZXVN2wGgJb18j&#10;9vw2RG0cboyTQMlQgyVCaiREgvdOmP/X1J0k0uuj90ZVS/KIFoUcT3PX3J5ntOTPtG/21+f4f6pl&#10;9fVx3DnW3MWi+40dgjIkwHuZqwjNOcOxVxJXApQ5kMoPyPL3sVtHIU7MX9+aA2VttLVdDxZcJUAN&#10;gIhVRvXHVBe6s2jR8e+5dqf0nqXihakxh3cdxLR+szGy40SNElvRXp+f+ia9nj8nYabmkIf37mDX&#10;5rXwbd0gDf+kBq1Un85t9N9rf/0Rj8SKfSNESKs2iQjF+v3oRa1qeCo/JEOSKa+XL4k5wpy+Pq0V&#10;qd84PZAAycxkaLtIMP1921duB2uW2XV2apC0LOKiD3Bom7EaGWIn3xOF6SkfIMGOt8xgHu4TMadt&#10;MgGSUJQAexoESCUkEyv21FqdePYTMj0IAcoiiPWboZNeJz9NIV0QyzUqy/N9+XMGSOBSqgS/JSD2&#10;wg51cmt5L4sIhbR17zCDJJpLRzIkMQgBkAhMKCnwZySGdSSGAYYZRXNKFhLN3YTXjg58u+t4HzCa&#10;ksvTq4g5uVbIfKzes/q/lpgPMO6eUTgoIo4vfyb9Ek2XwJU9SAjyN9/Raul9pt3P04N8FcUad26b&#10;Ma482J35h0mpOA4q0G96Jkxg+cpCCqLudY7SLcD759irHzD5fmnd4M4+ISjn5i/hKgHqFjixyihO&#10;6P8nCXb/VQhWLDuu974Nh+HhfUMU0RXGaDDFzP17NzWweWzvYSMoIpYfrUO6yex8gI8e3MX65QvR&#10;uWV9Ww6yQ3cvMYt922Jw2ybYU/07vBCee21Vv+dOkNeN6+JNobx4WKoo1vxaPYk57fx8zuDbqgF2&#10;bFwjN5v24nmj9AEy/G2QG4uTdtL/M99P/QWiDtU8lu/sPJrDHAj+u2edwWJaJ0vsjHaEuEuABIMh&#10;uoXoyQnDDFYC5OKhorIIkKqKZCLKSiYZI3hGs5uYdhBOe3pNJ7pOelV/Sw01IIuCi0MXCBN15Xfx&#10;V/YhMdaVZFmjJUaEIPbsZlV/ev7DrBaa26hkQEVAdcR74CLhfZAYCaoGFjDlvS4S9UslJUqRUU9u&#10;z0tudp/9R4BDS4xHQuhLJcS4G4f0HrjHOkYeLDGsZHN6PWIv7UKcmJoJL+8hMcrYYZCy2X1GZiBf&#10;Q18hXsx1o3jDamN8WcRB1HSSCmRkXs3geRnUT0wP8lC9tk/JTpWvjicJ0NEPSAUo5q+Y9oh/IwSz&#10;UQsM2K0DR7hDgNYOEK5NChWmvVC4cO0xELJ30x4887+XghO4K+R5wH1MF0VI5cfPJGHuXLNT/YWO&#10;ryUe3b+LxbOnuEWAFrqKFesj1uyE5vVw+rtyauW+FBL8KNC7Nfb8UBGD2zVRpuwhjGn3Bq6AF7Zm&#10;yTxl6tQXT/l7+vBxJbNfc7VEPfnOzmE6SeeafdVpOrbzFMwZtgCrZ67FwW37dGsM/QIMiHSs2hNX&#10;L14wIsbS0dx0nV5lmMwRYHOjRiDCDOVDWOqBwQ8xK0gUSn6caEIkdJC7ptIsyNfoMGPC0xQy1Z/m&#10;5emmfpIfdypwc/9aNZXiRdlRQRjN7j0dYTRNpH58WRc9q5RE0MSTyR8xt62BeTwHpb2mlajJL4pW&#10;fYY8ZOniTsS/kAdBQpz5bmx2n/VHRWab3XtlBfI18ImOYzwfbhxPjqs83AwStFSgjD8fhAyInOPh&#10;/HbvlR7k69tXhqqnwue85IONZr2jH5CFNGTMY7ePUfPXrvafHVwlQFpjd28mF0Gleps3chF+y9Mq&#10;qZRVhyo9cMTvkKo//v7pk7uaFrN5yRYVQY018NkBbTQR+pxtIjQtyxnjhrlkAqcHWrVdBPPr18LN&#10;imXw0eYFM+Er7OiKn88ZOreqj/nTxtsqQMpiZoEvGrsUq2aswa61O3Xf38VTZ9QRev/eDY0UsXMo&#10;j1+8eqgRIz4RrJA5CZTJ0CRAHr2XXiAkMwRIkmURycgoMYP3TlOiUAKkH4X+PxKgKicS4EDNRePP&#10;kgMCdhPUDvIQFvNWI7+p1J9uz1LyW2MsHO7hPSoL5sxmNyLERMqWGBEsaue+7iqJu30ccTePIE6u&#10;If7+WcT731CVl1zBxbHZvfcHZAyjJTy/LWNKwuNuGxlHJUBW1ZEHHAs1cLzVFDZUIOdDZiyKmKNL&#10;jYex+jRJgLROUhGgzGOWxeKJatcvPdHKL87MXyKZANOPAtMK0xqA1xyIyrT2+Pdce9zJReHDz2RE&#10;eMmE5Vg2aQVGdJigpEcCbCZEScKkCLILgGiu8I1rGDOwp6bc2fGPq6B16y0kOMinFT7auWFlhhEV&#10;d9ClTUNMGtHfNgjCDqLk5c2R5Bj5IendvW1WfDFNWwv83dHdh9QvQAJkZ+7bvMclP2BmCJCgGXzm&#10;2G3g2WlNfE1JgJYvjYEFIUDTZ8bAQmLYa52M9pM0NeRrTLhhAtEMlu/xNupPF42WozIqMfPfiS+t&#10;BcJm9952cLfZvccHuAZ+S0TCg/PGmSUsJXaSxSiMAgyWCtQxNlWgzoN98xB/yUqZsXtfO8iD9NEF&#10;nZMa4OEDmUEdzk8+qJUAexgWDE3gBZ3kz4KxcMx6p9FfC64QIEUIszIs85fgOmcqDH1/zPSw3o9+&#10;Pv7fyAJpZZjIsr6N37GSdXvd8UUCdeQCghHmqxfPYVD3jujePjkHMLMg5/Xt2h4fHd+3M+kHqV/k&#10;LjQXsHdnwxlqkwvoDiiBL57htpluqs54YPOaWWuTnw5CgumdEpcVApzef4lMrQhj0hCpAiCcYCxQ&#10;oAS4cbg+dWPlKWw0u4lqB1EIosg0HULMoDTqL4n8zGIFhCykuONrkfDosryF8R5p3/cD3h/ka0wk&#10;4m+Iuj5mFpvQQhPG2Ol48kGmtRVJgqYKFPM3VpRgYpQ7OaXyNTJEk7e1IpBGuBnAsghQ5imzFcxA&#10;CN0fccwHjYuHd/V+Lpm/RDIBpm8C0/+np8A5ECDFDgXOng1+mttH4rN7/ySI+uP6ntjDyPRIeh8H&#10;UFQxw4Q807NDszTc4y56yHsM6tYBH107dxJ9xPz1BAHyTft6t8b508d107LdjbgKa3scw+l0kJLE&#10;lk9eqWYyf88OT68wQmYJkETLoqcRkWIG75+hfjI1IxwDIEJ4BgEOVQLUtBGZePF3T+rETDtZ0wNT&#10;Fy4a5avMysZanMBSfw7kxxJWWs/u9GZ5jfxeFllidFbLTn2AZ2A0uihYil/LbJllxoy6gyYRKgmm&#10;MoXF/NXcz6Tos9372wGIPbFa5x3nn85DJcBBMj9NAnQIhPBEODw8givnH+npanZz3w7OCdDM/5O1&#10;avn/HEEymzVkPn75qoUqPLvPIGj6svQd02doEaZ+H4LnB+3buQVdxcq04x53QRU5tKc3Pnpy96a5&#10;tSTrrJqUCrN3pyYt2t2IOyABsirMvi17cfH0mRSdTAJ8cOemRxUgwZxA1kjDq0sIn9vGIED6/5QA&#10;ZXKRANdz94FBgDFbRuqRlsyjS0yKmNpNWjuIEhRzSU1hmsEW+VEtJJFfckFPo6CpgIvpwk4kBv0Z&#10;IrT/yjBaov8tGSshu1MCc4ySxswiQVWCDqYwAyBi/nJrpPkuLkIenPfPqMmryd5JBDhUH8zqB1QC&#10;ZA1FIUDTBwiE6xnXGe39TQ1nBMggJMvTpVB/DuD6pTnLRGhmdrAIsW50kPVI05fZH7VziuX460CN&#10;BfC1dkRKMLC6YeXiTEWA7UBrdVS/rvgo5PULDOneySN2NcEL3LJ2OR7eTxsJdhfsDKt6LPcRsoIs&#10;lSF/TtyW1wQGcFBSkmBWCJC+iVEdWaU3AdGi+HRfpRKgYwAkefsV917qYTn894F5bm4PM1rCsxuG&#10;KUy/UQrT11R+SeTHas48AnI7EuRnCUKOCY+vyht4srTSB7gG+RodjoRbJ5Ag45VgVdpmuf0UJLjZ&#10;JEeSoGEKK/nJd/eLH8hQBz3TXEetHL5V4EiASYEQkwBl3nLvdPzRhQgLj0ObCl016GA37+3gjABp&#10;fbE6U3oEyDVKEuT63bl6B/o1Hq5nfPAaSIQsi8VMD74uI/IjGFhdMH2CxwiwS5tGmDCkNz6Kj4kS&#10;JuyCrqLc7F7oLniBzNVhzo7djTgD01wcI8IMelAanzhwVBOpr5w/rxFlvpYdb5wVnNIMzgoB0l/B&#10;vKVnT4KReGMnwsUMThEBptlBh3MqAtQyUfL/2PNbdKIazW4S20G+MmXipChA5opZ5Hc6mfySFhjP&#10;7bDA//MAoGuHkBj2Rt/HaHaf8QGegdESXz9GgqhwPWvFcUyscTGJUEmQZxebil5TYqjeXU5tsiBf&#10;YyIQs2+OWhu6rZEEqPuYjdJdKSPBxo4QEiAiHmP3hpNJh3q5Cld8gKzWnIK4GMxMFdAkrMInZ4+d&#10;1AgxU2KuX76oa5xrPiPyu3X9Ku7duoEJw/pqoNWOd9wFU2mmjxmCj9ixk4b3kx945o2NSPAA3bhs&#10;fzMGGClioIPMb0WG2UHM9Tu657CW05k1eD4GtxoD7+p9dEDoK9i/dZ+SIt+DBGh3UpxFgMaxmGmP&#10;+3MGJokyWgZEInJZd0QxCkyzgv4VhwCIFhzgZNxGAuQe20nys1GZ8AcS8jUsEPEskyUkaJm+SeSX&#10;epE5QlRGgrwuUZRk8hYuu8/4gMzDaCShhLtnDOLj2NiNhyI1CYoKFIWfcOMI4HbtRH5LQNypdbpd&#10;0SjmQAKUeWcRoE0kmKZv7K6JYssAPX4biroFU5616wzJBJg2CkzXk90JcLTQuKY100NEjJ4JYgoW&#10;EiN3gvD3VhUox79ND0kR4G6eiQATPi3rYeH08QYBzp00ymPSsnv7JhjSwwvXLp/XC099M+wwdgpV&#10;3uVz5zTsvW7uet0fyA3RTHimf0DD5UJ4DJVzIBrLzxgMWTNrXVKkiO/FDk9tBpMAMzoY3RlYlKGl&#10;SPXg0Bh5mq/RpGiDANMGQAwCHGcQoFVcYNt4NWuNZjeh04N8ZSTx6gEw4usS+VkQ1aHHQVINhlpp&#10;OWx2n/MB7sFoiS8fGqfM2ak+W/AEOjGH5QGlEfwH3ONtvV/qz0gPRou/utdQfKzqwwo3ZgkvJUB5&#10;ECcRYFIkmMVxOwGB13HmyE23fH8WMiJAmr9PzPJX1tom4bFqU696Q8ANDVuXbcXJg8d0nTIqbKS/&#10;3dZc3iRSdAGsMn/i8H6NU3gqZc+reR2sWTzHIMBVC2bCu3ld2xe6C15gT7nQk0f226pAsj8Jr/tv&#10;A7UaBJMgrS1wxq6PDkm5QanhuLHaej/DDE5ZHSarBEjQXFgze5fMwVBEcScIfYCpCJD+F52UZol2&#10;JUC/KfLUnSITdarD/lm7iZ0epCXEi8o4DR71mNrsNc615RGWjnBYdFSNgoSHl1iuxng/bXaf9QEZ&#10;w2iJ4cFIuHnMeMA4qL6045BqLAiOB//uuatVfhxhNFaQYaXqWJYyk7ml88ws3soHMAnQ8AMmR4IZ&#10;vGN5MLaBzcbp3l+7eZ4RMiLA1Ls/CLqthrUbh5qfNzHXcxtNgu5coy+Gtx+P+aMWY8fqHVoen/77&#10;JDeXkCOVofU+qUH/346Nq3WrrR3nZAZezX7Hrk2rDQLcsWGl/sDuhZlBRnuCecMLRi9Gjc+aJO0L&#10;tut8O1gbq6kgLT8DCdCIBnuWAJkSQ6dxWISQ0VlRgUu6GAToGAG2CJDmiEmAPBs2lgU3WfB072wk&#10;Bj3TSWg/wdOD0RKeXEfCKVEbGvjI6DxfA0mLTtUgI8WiVkS1JDe7z/qAtDBbvFgAj68aD5QUqs++&#10;/x2hryP5yVgkvrHmAJvd59nBaPEPzotVMdkooaaFXB0J0KxnaBMJ1urlr67i0pn7+C23/aFHzpAe&#10;AWr0l+bv1WTysxSdr1kGy3oP+tQZ7bUsOq7hFmV8NO1ltNck3RXCHV/nT5xKY05byMoe4PRAvjtx&#10;cLdBgMcP+HmUAHmhSxgIsdkTTP/d7g1+SVtjHDvcEY1FBfI1fJKw80hiJMz0Dk1xLI7gCQJkciaP&#10;GVw3lxn6b9WhTNMibQQ4mQBpnhgEKJN17yyj8Cg3uGeBBLn7I4GHeNOflLTAhNhIbibSLDwLmje4&#10;DvHXD+um/ORm93kfYMBoPHogTvqW/Zfa1+fY345jwX8n/fy0kOal3Q7BKbvPSg9GY4krVg3nXDLK&#10;98t8SiJAmW8mAfJBzDNhDAIcrOkvsTsn6nsMbjFet77ZznEnSI8AaW05Fj8g6NJiJXeeAcJjLOze&#10;zwIjwAxOWpYfSZEHJzHQqeLGYV0T925bAZCsbYFzROcW9XD94lmDAK9fPAOfFp4xgQle6PihfWyT&#10;oSl1eVwey91bHfX/b+8v3OPKtjRP+I+YZ6a/b3q+mi6enp7q6ZmuW11160LmTbhOTqeZhBbZkkEy&#10;MzPbaWZmZmZmTDOz02zZliWtb/3WiR06ETohy7IkO/P6PM9yWBGH997vfhduAMpyAn1/J/2uqbSs&#10;1lmGth1lGSBpH+cYAPLiohdNoSGuXTwXVoPLBQBVYIHJep8PH+dpZ15saXHYWaJDYGIBoJWep+Nu&#10;HF+GeC8n+u+Dm96gwh54cHWg+AdfeLDCBDHCE5zLQD63VwqfP7FzelvQ9f5SxdsKH96W/OPYYOfI&#10;K0JXDPyKzBDhd2ygF6MtFPzyscW+eOrO+gbibZTgt35kSxgUrV9C/3ph65c4R4gCIGuYmCfYC4XJ&#10;nZotcv+0HNhxWn4og+3PSREA+r3AXvCzC0dzY5BwtXUL19h4YYzisMR+zxiCzJQ0Bom6oDo0ER5W&#10;8Sl0TuTMTyfkyIG90rF5erk5QDDTtUitb4u4GwBeu3ROWqSVXGX1TcSrDp0qh/cXrw7tZXgcNwr8&#10;/d8m2IuC6bFWKJVheFkETY7sPC5UOeKs3Lhx3qrFYCNkxoiuF3ZSG4LrOEdIeQEgLBBb4NRBi/Qt&#10;vZAXeNgIg/EDYMgDbIZpA0CdsdeMNPXXW3tjvK37wWfBzbO87tAW1Pljif775L6C8DplIzoYD66J&#10;ktDACwJBBU3zJutgtiT8PQtVrTvii1dkC7rmX4p4GwUj8k/vFEtFBPxgz4Cfzwnl3q3H+hzgRbXD&#10;Hj3m9K4yeHoRb8s/s9MrlkGVaErlA4BMqCEA9BwhwZ5gMkBebRxtnt82tXpa8HFg3y6FBAGgv/af&#10;f1wjRHYAYpS+mth3qnRN7mtOTc4FKDJ+OWf0eOR7HKB4hqPPSQUYaowSplde+ASQdmiaIo/u3/MA&#10;8PHDn6WjAlZ5ISySrSxw4+pllsIS/VCwN6LD8RZhGGXFN4CR/+PoQOVlgWTn7QXsRnUZF/6tZ/oA&#10;8yr5z0mDeIum3yw/AFSp998p1dNIbt16IoVnN1mCuQFgdAgMasmqoR4Ass6GHwDD6z4oCF46zCsP&#10;bUGDIJbov8reCo5t0kGpA/LQ2iKJAMEQAO4PAaBjgRaQq4wGNrhlmnkmC67/ZA6Xoi3our9W8TZS&#10;CgvO71OGrKBHMLoFoXsB6Mb+fE6oSPDjnfva4NAafacKluf2+95p0HVjiW6UMTu2QfvOmFCR1Ikh&#10;ANR+RH8yAMQREgyAVuB2ZmuR5zdly8oDbxz3Fy1BAIiZiZUZT/rsf36BwTG+zbmhn8TwHty1xyo/&#10;LZm6RIa1Gy1pf8oxNdhdB1IzstO4CFLjBDPa3KnjpWlSrUCcKYtQTaZ3h2zJ10nKALAg/5X069Sy&#10;fHVsveFZk8YE2gFNjpPf58UL8aJu3Logq+asDNFmb8GU44cOWm4g+8wZPc8AkJkkp2pHA0y/Kx0A&#10;vKizBTNUeQKgl6idIMPbTbI+CuBZLKA5QEIhMCv8ADgiEgDJ9QUASXqn7NGGCaFqz67eXtBgiCW6&#10;vcyVghNbi4OgDkAHhN5ADQEgA9cAUAc0sWihbARi0mxNiv06yG+d09OHzm9b9HV/TeJtFJplMnq1&#10;a66+hynK+mZ770UnCZd7HcT+3ERj79v//vcqUOJ5D18j+rolif6b+1BeHVhmpfGLKkUDgL61i9Es&#10;nCc4OhRGAZBCuPl759h6NVlV2kot7fuBfbqUEg2AaFcsSBbLWeEE+zwhMWhvOEpghON6TrQF0Ij8&#10;8F8DP0DVf0iSxZMXm1c4+lwwwOF9u71VDcBooWzfqAE97L0bALKNHdJbmpSjl8XWCe7Z0WJ4oh8K&#10;AcDw5PIynQu8fb0eYQ8SBlJUXVaMun33kozo6OUTAo4Zn7WUYwcPRARSuka5q+DHTFVuAKjC8YQR&#10;/HTsqsidE0Jl5UgAdB5gBUAM1dhrzHYzzit8ymwO+IVq/1lp9EMrrYJz0RY0MIJEt7wXUnBym7IT&#10;HZD+QWggWKQKu8EbVoMNAJUFMtAtKV8HPYMNgAYII8ptsQVd/5cqoU1nfUwAxvg26nNTjJaafeRh&#10;G/tTACRuz9hfJAB6dr8o4EMwS1wqWhUu+PpB4m0Fdy/r/Wh7bFHQo3+4IqnRAGgr+PlCYcIA2MdT&#10;f+d31bPlyvyxq+W7v42zyTuoP5dWogEQ9hft/HBjj4LHEBWAj/hesrZYxwcVGBXXmbowcXFunCWe&#10;E6ShNPmyreAFjg6FwVR2/PAB6Wypug0CcaYs4mIA2RQAvYZYOGOilKcnGHW6Y/M0M2BiyPQ/mF8A&#10;MRggai0ryLuXj9oJ8Axp/aMM1BfJd8QH1lMAZBbhJUd7gmkY1iZlpipPAETwpHVo0Nfe1qstE4RK&#10;HGaALgkAVX3xA6B1bGrAUfIeNXTXPI99hTf/4ChJdHupDOa4MsFoEDQWGAWATg12KVlhAMTepfey&#10;faYyj0k20F7tV+YTLszJFnT9X5KEtjDwzVYw0efU9qAOo5Wlwu7nq8Bj5gIAMOT8cLGXYdXX/75h&#10;4hfKYtbQTTWvgvMHvNxgUuQoj+UAEDAEAFWDMAA0RwgASIhVVCiMAiCBz4XntsqdO0+tv+IwjO7D&#10;bypFAPjclgUl0oL4vWgGyDikWDFB0D3S+pvD0pa4VNUWB4c7n4Hef/E8vzhLKIhKsLRXBYZ0uKJz&#10;IrC/LetWvXYVuDcVcG7jysXWBGEA3L5hVbkCIAILpITNhXPFdXsTZYA4OnB4+MHPCYBnVSRUXHA0&#10;MUUEVtII0dHkfEdpnnumAr8oVwBEsKlsWLJHO+5987aZDXC5A0CfBzgaACmBz5oQVvDAG3Qe+MzW&#10;Dj9TClQlLsoNZYseLEGi/2ITPLI+alAGsUBnB4QFKgBaoU5XlskDQBuE3KMNtFG67yJjJkVb0D28&#10;78JHgRRcOWo192gbcyzwnKFCtBE1GKPtf6EJhPcYtv35wY/vTu+2a4QuVgrxNioH5R9are8d4KMd&#10;9D6sLRwAhlaMw3asmoQHgDhC/KEwHgDC/vLWDLXzDm01wcv6eEv2h/gBMPfJ/fDC5/4xhyaHmSqn&#10;aif59m/izUbvwJeoDkJcADzGMKEuXRv2k7lj5pldEJUXiZUSh/lstjK18rT/IUS8HDvgLT8aBsDT&#10;xw9Ls3JUgRHiAaeOGRazMALMjxAXQC6c/aENh53PXmJ0I+rfrCfSv9nQQHsBQgMREqMUqdwBEPU8&#10;9Y858vhpvhSeWmte4dghMCEAZO3fEADmhQeddnT/oGMA4JS4euINszf037tXdCBGDUwFRIKg/Syw&#10;uB2QskweAHrMQwHQbE96r8o8WCidRdRfHV5VRlX9XYq3sWRonj6jLUS/NrQIOaplyBRhz20AqOqv&#10;tYVODg4Ai6m/Aezv8HrfokpB9+EXb+NdkuVj8ZlO7TY27gdAJqPQYkklAqD2O1WB0Ubk8SU5vOec&#10;qpqJ5dfffQD4VFVgwC6a/RH/t3PDNrtmuPBpKL4384s2Cnh9bU3vFbOWW/wuqXAseVlS5ocTiqAO&#10;6tG+3AogIK0axUtLVadvXPUSBMIA+POdm9Im0ytqGnRgWQRvS5+OLU2XN5uf/+H0BezdttNeFHY9&#10;e3EKcMwYrWp0sYBnaLR9r8ILZhZhn10ETOqL95/PiWOBxgAphlCOAMi6BbDAMV1ZPEmxio5ILcBi&#10;AOg8wABgaNA51hEadBEAyKADmFQ1hcEVXjvliyHzbwGDCmO+DsSCQ+uKBqapwZ4zhKwFG8gsyxhh&#10;B3QAyMADABl4AKDP9rRujA4yVe0V0GFRRVv0fbxPolvBK8k/sckyKEhJtLZwzihUyzAAwsT9ALjA&#10;MxPoe3LeX4/9hQDQ7/jgHf/kFjFnC7gP30ZAdMH5g549Vts5bI6wyaiIjTNB2mJJfgA0T7ADQC8U&#10;xgEgFaHzDy6Sl3rJ5t92ihgzbysOAF/kvpB7t6/LiaOHio037H6ovrA8dxzjLf5fs6RzYh+Z3H+a&#10;rJ63SvZs3WnkxOUEW5GEUDZXkBBDfHDvTmnXpGG5YlJOWgPp1jJTn8kbX2EAxCXcp332Wy844hfL&#10;C1bZs22zAl6kMwTaS8wQq0U5AMRIin3vxJHDVjKn8Z9bhwylXrR48287yMal6+0lRs9Efjlx9KDk&#10;6kx7lnJY5QiAiKnl/zlJjh/UGURnXQs+DQMgMYB+ACzyABu4ADIRapeqog4AbdAp68DzCEhhcD+3&#10;XwrvqToPGIbVrKKNwgkFF494A/LwBi9OMDxAgwHQgDbsCIkEQHPSBBnfFUSwd746vNJCNUJXfw9F&#10;/1Wgyds2ze7XawsFjjAAwsRDK/Ep04oEQH0f2P8AJtTfCACMUn95z0w6MMBbF8yWV2xTEIbtFd46&#10;bzUDLYhd371nj3WTkQPAeZEACBsPAkBfLKAFQ+MAUTVYb0DmjFxeLo4PvxgAVvEY4JXL54upv5iw&#10;ADLSU9Hioo9Hk2P8YvdDo0v/pKWFt80aOUd2b97uFUVRCRrLpNGuXDRXmiWXs1aa7JXBclsIAL3O&#10;M35YPysTE3RgWQX9feHMyYHhMKixrBLFS7L0GAXAtQvWWPwf6jH1wpZOX2qryPE9LJLv3QsDRJHo&#10;F8hM9eDBnQoBQKTG/9VQsr9T9VdfW8GRZV5ecCADLA0A+sIuwoNOhTi+vZRT0u8YdCe3ewzi8jEp&#10;uKRydr8UHN3kMZEjCn6IMUEHgKoGmx3QU+OKHCEKgAw8A0Cner0GADG+M+jwfG+b6ssmcX3nfRC8&#10;qTohcZ8GfqFwJIAjAgBD3njnjHIAaBORzwHiB8Bo7y/v2b1vvj+xTQrDbXPUaxscVExCtJ+KtWeo&#10;LYoAkMnIA8CwOYL+YQBYZI4IAkD62/MF3UXunpILZ29bP39dCtqbih8AL188VwwAKXZ6/PAhS1LA&#10;POQ8vUHjje8gOpYTrISGIgk5P3Q01ZgCKf7zIgDgmMF9LGQlCFfKKpnxNWT+tHHWX+g3EQC4cuGs&#10;CnGEDO3dWZG+eIl8gI7yVrjCcYKM6znJnCL8ZqqsgpuzGQB8OD2gza7eGC8fb3C0MwQAfPjwboUB&#10;ILMss+20wWSIiLwkNGH5gBAD1EEXCIBBapfHOmwgRAw6xD/oQp/8jb3PsRE3EMMAiIRYIPv67YBh&#10;AAypXgEAGOh9DANgKPyCDJgNYyxuzdv8IPSuRMHv1lmvUjKeeeIx/d74oHCkaAYYBkAFJtrCgRXv&#10;zw+AvF//O7f3HgJC2sbax9de9unYeAgEI8wRfgDUe4kJgLSFjwFSd/LAQsv4aFenl6eCliP7QyIY&#10;4KXzNq4gIYxHxp9lbuh4ZJxuXb3Jqjtnf9/RPL8GhgqKscYehOe7v4mXhRMWFrPnYzI7ceSgdFFV&#10;tYWqrEG4UlYB33ZuWmt9hr4TAYBH9u2SrIQagQeWVWyhpCYpqs/vkrOnI+120N89W3aa3aJtnW76&#10;Qk/aw/v3MYFq62+AI+7yzSs2muc45Y/NA1eSMgB8pAB45IIFg5Y7AKpg8CU28OThSyJPrliH9Bhg&#10;MADaoIsJgMVZR2TMWcCgO7qxSPzfvw4AYTjFAFDvSQEhggHGAEDqHZJ4/3L96DLmupa3KPjduegV&#10;Cl3S12xjxcKRHAACKKiWEQAIE38dAEapv/73HasdEHeMtkWEV17boggAaQsfA4ywx0YDoLYFAIjJ&#10;RSddfXKZN2alp/oG9NG3lUgAPKdj64it7U01JzK5tqwKLWEZIiWMT1jhphUbrJixqwwDGHIu/zhE&#10;JWbFx6DCJmSPbVi1tFydHwjmOBZVuqRkzNuiAPDOzWuel6QcjY4I3uDlC2YV9wYze+gLI2eQNYAv&#10;6kt0sUB8MrPYTKPfUyliYt8p0rJ6Z6PSvFTsDgRaoiqzrzuvxwDvyPnjl0qchd5WUIWbftVBnr/S&#10;N/jTRguLMbBwAOgM7w4AY9mdACUbdKUEQBtwqv6axADAcDhMaNBxXj8AMuBDAGiqYBgAXfhFCAAB&#10;EJ4pKgCXMKC8rVN0DL7L9Uj03yd35QWhIDDTUEZOMQBUAPEDoDkZzBThANBzgDhbrNnr3DsrBoBR&#10;rDvcFlEgCBt3x5QEgMUmIz8ABpgj9LkAenl0Sc6cvCa1/iml3FVfJ3X+W5o0+bK9vMhFBVbycea4&#10;VXzBZPXd3yXYOCTL4+L5Iu0ObezCBTS0s8YW1y9eZ8WOqepeS9VjmCpgyDmwB0antCKYyyaNHGy4&#10;EYQnZRXYJEth5j4t8txHAGD+qzzp0yGnXB0hiFd/Xxne2eDQlWOhKhDOlgf4ofqSRjN75FzLEAHE&#10;AL1oRgd7JOqcCHR3PgDw3t2bcu38DaPaYfd8OQt2DLzCozp56wK/2j415DUtKwBGDbpAAAwNtAgA&#10;9A88B4AMvDIAIAxJATDMAGMAoIVfzOngOUZs8wNTZYhu+Xmqjo/2YjItIL30AGhA87YAGN0O0QDo&#10;Y+PRAOi1RWwAzIsBgC+X9pfC05vleZ5Is286moOhvFVfJ4y1lj90UVx4Zazs7JkTsmvTNm9MqTAe&#10;u6X0M5KCiYpFy1BnISwQG8CQ711K3JoFa2Rom5Hm3Pz2r+PNts+xbtwirCd+Usdvt9ZNzGMbhCdl&#10;FRwgP/YrcoDQj3wA6HWqKaMGS1Y5lsZCPDW4oRxCDQ4okeVnbwgq7XqdWZg1qv1jkoGcS6HxC0DI&#10;i+yU0NtetDseALx5/bI8uPtQkn/XPByYWRHCPVT9+3jZsnyfvr1nOvh04KGm+AEwlueRgOSSANDZ&#10;/mIOOt/gCw883dcN1mIAiO0pBIC+QVdWALTlQOd2kPybp63vRPalihadcI6slhez23kB6SUBYDEV&#10;OCogPRoAwzGA/hCY0DstsS187eBvi1gAaCqwXreUAEhYz6tds+zZf+wwxSZfJuGgflkeArh2TRqg&#10;Vyu0akuEruG9pXITLI5x2a5edwM7ojMWTFgoCycuko3L1lskB+BGkLTZ8wHDUAgMGhukhWDo6LEP&#10;0FJEBd9BEJa8jWD/WzJbtRbbvH5UDAA368Ubx5WvIwSBzrJcZkmrxfGimEFYQs+94KCGAdCg0nic&#10;WvzQyVgiLxiVmvNYvNH5M/LqZZ40/7ajqcFB5ykvMfuGsszLF++KPLwUYoE68F4LgAy6aAAMiDsj&#10;2yPmoIseeG8AgDrwXfjFmwOgl4JlSwTowIwsr1XxW8HPV8WWKF3E2sxvBoDGAEsAQAtHCgJAGB3M&#10;rqS2CLeDSiwAtLYAALUtigGg3lOACvwS27I+i0ierFuwQ77XSbeiTDtOfvjHRBnZ3isC4rQzqsCQ&#10;ujZtyAwdn6mS/mlLK21nVZ9DIS+MB1jeqK7jLWc/OmwN0EPD49P/PQI+jB8+oNzVXwT/xqE9O+x5&#10;YgLg+dPHraR9eebeISD64J4d5PyZ4jq/E2YYFkBv+PvmBm5+ak9jEwsI7Salpn/zYWZ/4JhoLxIv&#10;FfsDW5/GwzwPma9hy1sIkK7+fyZLc1VJnr0oELm8XwfjEOu47zUAUhrrbQGQ9ShmtJb8n7bIq3yR&#10;fRsOyt71B+yzvGXX6n1ycr/HNl9unmgLVUUsTBUGQJxR7wMAxlCBrS3eAADXKftbPVzk+R05feyK&#10;RTaEkwcqUADZpRPX6NvON63KjS+cHazrgRpMbj6ODj8Y839AsOo/JFqcLwufMUajwS5awsUPbPW3&#10;8lV/za/RKF7u3rxu/ScmAGIg7KI3UN76dyu7gQTZu2OLglbxuB8Eejy2x0RLd3Pgx8tkZgEQW9bo&#10;ItOHzpKDu/d6oTE6s0RnmDjBjmBesh+XWkO6xqkoMXvg3yco4OKd07d5aqOqLMNeA4Da8YsBoA6O&#10;aAD0q11mA4wcdIV+AAyrwHpsiQCoAy806MoGgKEqJACgssCXS3vr286THunDpMr/WtsmHQLGy0+S&#10;5fP/UFOWTt8s8lTZ36w2YmvhBgJgKVTgkmyAlaUCYwMsBoBRKjDtsEr71L2zcvfuU0n7uIWnGVWQ&#10;3c8vTOon9vwkz3IfKgAetHGFXY/oDRwYtf7pNZqV3iPl7RL+Lcuyt8xjHFXwwC/E/q1eMr9cFz9y&#10;gke5f5dWUhDltIsCQA8EWSazvAOikSaJtWT25LFy6QIu9ciHJ74PNtemdjdjerxAZhiAj6oRG5as&#10;s98xqPIZfXy0EEeUm/vIGrCiGaBfCEkY132GvceCo6t1MP5oHTkQAOn4EQDo9wL7APC1XmA/AIZY&#10;RyAAMuhCAMjA8wFgfhQAvs4LHAZACnEu7G6rkMnVPfLTsWsWHlTe6hlmjEafKejlFeo7nOIBIOtg&#10;BNRlLAaAleIECQBAd0xJNsAwGw+1hcUBhgAQ9rd6hMiNY/Lseb60rNZVNaCkCrX7OaGUPWEqTx89&#10;levXLhkDhMFBUiAhRlJC+zrNjHFWS9XicF4/oiDIbwRLW/pqyEwVJDhJR/TrViEA6C+B5ce7QABc&#10;v2yBNI6rFniitxHK2vRs19xK6kQzN+wBBDY3rtLaAikZQNB87HvXrp0zO0IstsdLNS+U0mxmKBoK&#10;BnjtygXLY2z0WWul5BVrB3TCfX/3d3EyffBCe5eFJ9brYFQAIbDVAJCBFwWALg7QB4AMGAZOeBD5&#10;B5YNPJ/4f3sdAIYDoWMwQFO7SssAfaXYVR1lEW629vX6KEspeyn2IIHFzxi2VF/oQwW/tub5BXiL&#10;KnO/GQDyvK8HwNcwwLBHPkZbuGOCAJCFrgIAMMwAmYTWjRa5dcJAv3N8P6vyUhnghwC0A5uOtPZk&#10;3DGmiNcj8YA8fbN7a18H/NrV62GxgWO6T7TS9pS98tvv2Q+1nZAYv7PSLyx8tH/XdmmTmVTuYXgI&#10;DpD9O1R7sK0I7wIB8MLpE9K8AuyACLZAr1R+pPsbADyhAJhZpY0BIDNJx7iexviiMz1MlErzPa53&#10;4gfXK0Ps22SIJV3DEM3eoMI2tstUqarqqb+BK1KYAfHQTek3164vVw54DhEFl0AGGBAIXSIAIrEG&#10;nc/uVPpMEL0nYx0OAJV5OAAkpAcAdJkgAZWITRVlMR5Y4PNrsnzWVnv+oHdTFuF91v6/U+XS+bs6&#10;GtfJ82k5es2uMQHQ1mY2ANT79qvAgIqpwH42rgBIWxgAwsYBwNKaI1RitUOELdYBoHdObIwUXDAA&#10;DChM4VWFniby5Ko8fvJSOsX1NfNKZai9TphwdqzYI/n5L+S4alOMOdjf1EEzwqXrUG9JSIB4XL12&#10;1myDLI60dfVmaVunu6W9ufPBAlksnXMUG8sql1UrnDNlnGmJQbjxNuLZ/xLk3u0b3nj04V0gAL58&#10;nivdW2VJTlr9wBO+jVg56oG95GIUADLLmApcq6vNKswgVJPAW+TfD+ADLHmRfC6bvsxmHbxQX/7/&#10;6tu6Ite0MTyD6xF5/uKxnDl8rkLUspKEawECA5qNkocPc0Xy7mnnX2LgQg3ASADUgVASAJrxPWrg&#10;BUl07FmpAdBjHQYMFgj9OgAcUIwBGgAqMBUeXiQ3bzy02Mvyir+s+U8p0qZ2L+2dBZK3YoDHABUA&#10;7bp+AFRgNgDU+ywJAAPNEWEAdGzcD4BRbRH07qPF2f+sLSKZeMxUOJipslQ5tUlHYZ6cPXFVmn3T&#10;wZwJONqC3k1FCNpSxict5fnT53IjpP6iZaHCUvjAFjfS8UZxEsJczCTls+0Rk3v+zEkrgc++nBM7&#10;fq9GA02TixjPKk6zQztESwzCjbeRZjhge7RXeCtetzEAABGRqRUQD4iAxm2zkuXAnh368iJjAnFs&#10;DGs7ymYL7H8soLx/+y5jebwklw5HHBGqcXZVAkFTbCYCcOr+N69aNL/fvH1R9umxlORnQ4XAqBvd&#10;2BUtqC0Zn7aS7asP2H3I3Z9C5c+naqdH9fIAkAFR5H1k4DHo/KpXKQZexKALUruiq8FEqV1+BujP&#10;PggDIIvxhAAwajUyU0kVmPgOr2HHuP5SI0YY05sK7GfWyJWKCbdtUSoLf3EAqNcvxgCLAeDYQAD0&#10;VOAQAGISsMkogI37AdDaohSTUUR5siBnlA8A9R64r4IDy5RB35K8vHyZ8+Mys8MRVlJZaq+JAi12&#10;7DnDvYrJhJSdUiJh6u8+VX9Dy9OSv086HMwvupIz5AMQJGuEcUkML4SGjC+0tWg7IGSIwskVEfuH&#10;NFb1d+kcL1khGutiAuDuLevLvTCCE2junABnCPaBtQvXhJ0gvLQu+tLIPyTOb/fmHcbwGn3WykCS&#10;1Bp/4/GyaZhuDfvJosmLbe2Q7mn95NWrl3J05wmvUm4Ji7FXhDBzE1FPTFWfxiPkwmloeL7I1UPe&#10;wGOpSkAwAgD9tic38F7DAg38ggadA0Bv0EUCYEjtChneY6df+QFwUGwAnNtRWaCqwS9uyJzRqzy1&#10;LeCdvInQpoDAicOXRc5vltwpzSIB0Bigb3nSaADk/g0Ai2flvAqwxxooBbLxN5iMoiaiCFOEASDO&#10;KAVAvaZVBN+3ROTBeW/cbTwqOd93tkX5LYC/EpkfAugm/bapPPr5sfx876Y5ExmbrPnB+EtQUgI5&#10;YZyxZneRthUJas4Wn/WlZ9KCAfbJHGwaHWTG4nZD+xL8PLyCnB8IePPT0YP2fqOxLiYA3r113UJX&#10;KsIgiWpNqguzi7/4AZ5gXOwURuCFGXgoGDLrEGxJkUWADwOsv9FYWQqwxGnS8A/NzUZBA1kskoWm&#10;DLFn6p0x1ICosjsVwj1ybTrY+B6z5M5Nqqm8FLl8QF4pC8jboYNwbwmqlw281wFg7EEXU+3yMcBy&#10;AUAFKLmwRSetS2Z2eNsJh/cFg8599lIKNo42O6MBYPQC9SEANBUdANT79QOg2WBDAGiqvj6vPXcY&#10;AD02bu/HJiM/ANIW/snodW3hn4iimDjn1GuY7XH/UgtvYcydOnJJeqZp//w/Eq0vv4s+yjW//Zs4&#10;WTTWS288BfsLgRtq7t5tuyTx35saADLWiPE7duigEZdoEGT/Q3v22XgkV5lxO7bHRNXMLhibJJia&#10;ajJUfd6zfbNhDXUIgvDibYRwvi45GfL8WXAJt5gAyDKJQ3t1rDBUJtKbgocRdQKVShPbR8gL4S8u&#10;hY1Pgi158f4Gc8CHCtymdlerPEuV6caft1LgSzTwZJ2CdnW7ycu8p3L9wk2zb7jzvgvhGTAwJ+os&#10;O2PIIvn5LonZL5URHvYM4zoITV21gRfFPGINPD/4IUGDzrEOBjjqXhgAo2vQOQAc5wPAohp0RQDY&#10;twgAKQrrY4AFW8bL40e5kvJRjtR9y3eN2aJ35o/6jp5b6XfUbA8Au5QAgK44rQ8AXVB6KQDQ3lOx&#10;UJjoyQhGzruPbgsf+IU98bSFnkvbgHdfcGiVyM8s21Ao505dk8EtxmpfTVGQSDLGG/QeKkNg2tnf&#10;dpKC/EJ5+PC2jsVT4YKlMDZAizL3joAw9rC/E71BpAagZ+zup+Ny6/ZFmTxgmhEZxiljcePyDVb9&#10;pXXNrrZwEgsi3bxxWaaMHlohYXcIZrzJP3rRCZEY50kMAEREVi+eWyHhMAj6fv+ubc39/dOJIjqM&#10;PQEHx7TBM4Q84Gi2h9BJHPDBFskrpKGwO2BkJcdwQPYwqxzzY8exqj4dtGILbEsnrlZQbFDsnJUq&#10;OtMyg+IkYXWsGUMWy73bLIr0SuTmCR10Cn67UcWUhQCA/oFng08Bzw2+APDzBl2IuTDwAFQDwJAD&#10;hADswDLsAOAks5d5ADhGAWRUAAD2DwFgLwWhHh4AzutsAPicJUNVPVU9WLomD7JBFfgOSimo0fPG&#10;rRXJvSK5U5vL8zntgwEQRgowc3+BADguBID6fDDd8PIE+vw6EXgAGLIDGgBGsvHAyciZJVw7RICf&#10;imsLBVPas/DoepFH3kJTODiGtBxnEzuaQUTs3DuQev+dYqUNrYTck8ePpU+TQTKk9Uhb7Y0AZkAQ&#10;WzyRFrA5dxzHYGqisAEJCgAlhQ9Y68fsfzrhE8PZ9Jv2Bo6AH+QELS2namcFz/3SMTvNVpEMwom3&#10;lcy46rJn6wZ750E4VyIAXj5/2oCqIsJhWjXyorM3rVlRLCQGVRjXOqtHkfYGEKLSUv6Kl88LbVu3&#10;u1WTxTFi8X94khQ8aShmIr7DbsGnxRgeOSjXQwuh9Gk0rMITyUslBoTpdi9JqlpM6T9fbl77We+w&#10;QOTuWR1QyuT2oI4pkPkHVkligBlpdHcAaHUHAcCwAyQaAKcUB0Bi6RwAUob9dQA4u52ywGxzWEwZ&#10;tNizuwY9eyml2n9OkgO7VE28tF1yJ2UpAHaw6xgAct2YABhrfRYcIR4AupJYxQEw2hHiWGDAZOTk&#10;cPR3ut8+PU7BtPAE2SteCMbJQxdkQPPRFhcH8FVUpaI3FUjB4vHKTHXbsW6rsdHv/jZeUv6YbWlv&#10;586eMFWXWD7YXBiwtQ9DUhibpLDmVO1oecDsY2W69HeCpueNXWB1AmGEHMcYbl2jh8yfPlG1zPLP&#10;+0XM4ZqZJA/u3bbnCsK5EgGwIP+V9OvUstwLEzpBvR7et6sZQf0A6ISqMOQGzxg+WwbmDJd+zYbK&#10;+F6TZcPS9cb4wsCn+wJygCGzFcDnL45gov8/tHePHNtzTPJeeEUSfqikqPrSiDFCVY25HxZdunTu&#10;prWBPLwshcc26kBCJVMWEjHIoiTM/qLsf2Gvow7ssAPE8wADADgEzDEAAOIpLQaAIwxQzMMKwOBx&#10;VQAkC4PlACIBsL0Bldw6KFvXHtHOnxj4vKUR2AN23zu3H0vh7umSO6VpiAFGAyDZIArIMQFQn8MA&#10;0O8JLgLA4rGAqgYbAEaqwUUsMAYIOmHC0ncup3eIvLynjVgoB3eckp7pQ01z8YDv3TI+v2D3G9Fm&#10;vHW3u3evy8JJCxX8vIkLtuaP32PMUYT4e/0++jwEQANsTOr8jQ0f8kJM4I0b502rg/nRxyEyjOn+&#10;3VpWSLgdgplt9MCe9lzF8c2TEgAQEVk2d1qFVIdBYJYYKXdsWicXAkrmow4TZ0R4DGAIBachADlY&#10;ImwPQyq/HT90ULbrzMUss3vTdjuefV05HlghdD7142y5d+uO/HzzvsU6VVZqUWkF+ySOGz6Hthov&#10;p4+F1uZ9ckOZxBYdWLCSACAMgZ9jf+Gg24g1gf0OkIAQmOhy+BEAGMoCCQMgecDRAKjszAHg4UUW&#10;uGxZPWUc7LCknKpdJD/vpeQt72sB0Jw/AgD1+kUASCiM3p/epweAeIJD2SCliQVkYtAJIhyWFGUH&#10;jGCBB6PeP8K6HypyjrWjH0phQYHsWndIOsX1Uw0m2djsu7TxBcm3fxsnvRWYGe53b99QInFUNi7b&#10;YDU4YacA1ZA2I8MAiAMDckGMLiAYqxgrbQ7zYw3vw3v3ybXr52TdojXGAL/96zhp8mUHmTlunOSk&#10;l2/tUb9gvtu2vuR6la8FwEtnT1VYVgjiBUb3tERoP/iVKAqMMD8ahVijAc2HmR2CzgVwAGhNv2ln&#10;65Gy8hyzFs6VlXNWyld/VV8G5AzTJyuQW5fvSOaf23hqms5WQQ35rgT2A3sihKZP5gg5uveMtYfk&#10;Kp0/tS0SCIuBn4/9KYuJtP/5HSB+D7ACgnOAhAFQ2ROeVAUSsis8ACQLRIGGPGAKIRgAdo0EwKnN&#10;JH/dcMl99tzSEB0jeFMBMAbkjNOu+FhyZ7aW5zNaFQGgXi8MgJYPrADoiwUsDoABsYCBjpAoO2BI&#10;DS4CwRAL5F07ddgB34X9eq9PJS/vlWxcsltVvO7G9qpXchB+aYT7Qe3t23iY5L8qkPs/37FKLI4s&#10;XFfG1itjoHz9vzeQBeMXWlwtY8/9jk2dLBCYLKwOZovjEtUX0OSzV+NBFsJGdoh33ElZMnWJHjde&#10;9mzeoeyvlWSnVAwAuuwPlvv1tiB8KwUAogb37dRC1eCKuVGAFQPori0bVK2NXSrLL4Afzo4pA6cb&#10;4FX7x2RjGjSGGV515oKKMwMRGM2KcvfuX7H6ZHzHb6vnrdQnzJOHdx9J+7q9bCZ83zopwkwKS8XY&#10;3D1lsBza6QV2A4SFJ7Z6qjEql4FflOrLoPWzP7P/6QA39leSBzg6BEYBcJW3HkhRGpwHgJ4NsKs8&#10;x0OLfQ4bIKEq8zpqF3ouXd7CEYIDZO7YtSLPLskz7H8z24QAUK/jA8CgijBFsYBFAOj3BHsA6Bwh&#10;AGCUHdAFRAewQC8wWkGQ1d5U5DzFcJ/Kyxd5snbedlsxEBYPKAQ91zuVkN2ZYOcxnb3ioD//fDsM&#10;fm6MQS56pA2wLBQKDkM0SEIA/NjPsrFU86LKCyoyxQ5yfuhkTkmqPpOayhh1+7vzYke8e++arF42&#10;r0LS3pyg/o4a0N2erziuFclrABARWTF/ZoV5gxHT1Qf1LjULROUl+Rr7RFBIiwEZ8Wfa2MxEgOPW&#10;VZtkUr+pBoDMUHitmJmePH6gM2C+jOs2zWZrwhHeNzaI8EwwIlSpLkkD5OCOk9Y28vSmZyNkwIbC&#10;Z8IAGPb+OvUXACxSf4vsf9EeYD8A4gDxYgBt/ePAGEAFwLk+AFSm9mxyU5G8OzKh7/wyO0KIiduz&#10;9SeRyzvk2YSMIgDkOgaA5AP7AVDvKwIAo2IBI0JhIh0hYTtgKCDaqcGBLJDlSvcsETmzSxnCY3n5&#10;8pWsmbNV1b0OZse1PhTwPO+DYPfG47tmFul2IrduXJXjR4rAzy1HsX7JWgNKCzX7LymmkZClRTaI&#10;W/yIY7C7m1lKPyEmAJ6VqlOgix63CCXv2a9Xu+blvvSGX8CrHRupZcgWhGuelAoAr106Z6spVZQa&#10;bCwwrYHs3IxzI9gh4oQXS5xg2Mvka1y+w8aAQ4EcRP5GHYaap/0pR2er7fYJKzx59IhFqzPz3b55&#10;zZ5z7/pDthI+s2NZ1baKFoAQEKRGHozw+H7iyXT7+YLHTHYvKgJAAz8V5/0tpv6+xgESFQITGwCJ&#10;AQwB4Ky2pq4+G58hcuewbFi6v0wA6OUSN5brVx+I7JkhzyY2VgBUNVgB1gNALxsksiACnuCoWMBA&#10;AEQNVgBU4IcBB9kBnRpszhDHAjEnEM5yXMHjxV0pLCxUVXeXOdTw5GOuCHqW90EAZcC5S0I/uXLG&#10;6+9UTXeFDpyY81BBsMlX7SzywuUgA4AQB7zC04fONBUY01L42JOeZoZt3n8+vwCYZH8tnTdTSU/F&#10;sT80ynZZyfLoPg4otiBc86RUAGhB0T0rLigawRY4ol93uRjDI+wEACSnkMaxxtUGggWiZlGWZ97Y&#10;+bZsJmX1vcTtFANBmN9oVYFZt4BPZi2Xw0gnIGc4v+Cl5D59LnNHLLW1REhHel87tTFCnc0pOzUw&#10;e3TIa1wgcuWIFCjgIY79WfpbkPob4ACJrAMIAHoe4KIQGACQEBgHgKqGGgB2LAJAGCAAeGSxnDt9&#10;05wZb2pewEzR7JtOkvfyheQt62OMMgIAQ9kgBoCvDYUJqcF4grEDGgAWVYUpSokLqcGhvGBYdZgF&#10;KigCgnLfC6Xat+WYtKnVw1Td95Xx8c4ZFwAf1cq3LNlp9/706UPr9/4qz04gBQQ8k+frjavIZ0Ob&#10;Agizv+8ga+avMrYH8PmLIcQSsr6IEezeuomyv4rx/CIEP0/6caA9a3E8i5RSACAisnXt8gpVg2GB&#10;GES3rFtlydFBLxB6vX/nbouZc+wPtkdDzxk9z8CR8ll4iaHpeIBbh6rLMIMl/GsTi2lilkP865GS&#10;lkfV21s3rtjzPrj7SBaMXiHNVK2BbcFi6Oicx98h3rXw7NwbnXXqgPny9MkLkfxHqhav94ouOPAz&#10;9ucLfyEHWdlPHmpgUAqcOUAcAEZ7gBUAVe0MxwA6AEQ9dQA4KVPy1wzRCeWFZHz65o4QwN1zgDyR&#10;3Ok5kjs12wNAMkHCABg7GJp1SsIAGOgJRg32HCGBarDZAlUNxiu8c57I+b3aK/Ll8vlb0jdzhN1f&#10;WW2bFSX0BUcGAD0mno71+8jmxTttfRxs3pcvnLUJ32+X8wukABBk/LDYOTY9AM/az2caQsOCXEzq&#10;P9VjgiUwP8Sxv4UzJ1eo7Q/Jiq8hR/fvsnFcHMsipdQA+Ojnu9IuM6nCIrYRls8c1MNbN8RmlaiX&#10;CMBRLMGtQYAQhElJrBs3L0TMRLzwK9qIq+asNACk0fBWYfu7c++yGXFxz9N4/muR/M2xd26zdoB2&#10;mRd5cnTnSZnUa5a0qt7NzgMgYqAHeLAbYldhQLwzsfuJl0//l+oG8qvnbpWXz55JwaXDBoJe1Rmn&#10;/joA1EEfbf/zAyBqYywPcDQAmgfYAWAbA0ArWjCzlb7DF9ItZahU+Y+1g+89hnz2H2rI4qmbRR6f&#10;l2fj0jwQ1PMVAWAoFAYGCgA6T3AoFCaWJzgyJ9izA3qOEL8a7L0vY8rKAAvvXJQH9x7LxN5zjPF9&#10;/v+tZe0edN+VKdhIq+p9uL4I8JFZROWj+SOXyYUTXghVQeFLKw4M4wtifbGEyAlsfDNHzPYSEhQI&#10;GXMOBCEhaFb8jl3eaVRBwqpyxw7vl07ZGRb6FjT+y0Nglt1bZ+m4zbVnL45lkVJKAERCS2YmlH+J&#10;LL+gZq9ZusBWh4qepfAqLZ+13AO0kHG2Z/oAm638+zmh8YgJxJCLNxVbYKuaXSxlZ8awWdao88ct&#10;MGbpP47rwgapKn3l4jl5lkuamm6FhXLrym05uPWYrJy+QaYPmi9jOk+V4W3Gy7BW4965DG89Xvo3&#10;+VF6pQ2RXWtC5bce3LBshPxQDUJP/Q0BYFj9DbL/+R0gIQA0D7ACjHmAi2IAcUhEAmBLywYBuAof&#10;nJUdaw9J38bDA+85lgxoOlKuXronBUeXybOxKR4AEgZjAIgnmFAYXyygAWAJZbHMDhhSgwmIDqnB&#10;XkC0Px4wxAK36nfHNih+P5WXeYWycOwK6Z48UAZnj5Zh+p6D7rmy5cd2E2Rct+lWumr9/K1yYu9P&#10;cv/OA6/dpUAePbpnkRVM6iUBH/0dbShMBsIkoogNMmZIg3PhLo4NwgytbN2O3cXGUZEcsYKn08f/&#10;WOHsDy01eunLkuSNAPDUkQPSpIIBEDW4Z9tm9uL8lWIQvLbrFq+1YozMRMxIhMJQk8y/H0KjkqDN&#10;OqUAJY2FLRDwBAxRnbEzffc38ZYvXKzwakhQjfGSUV36/t2bqko81Tfxyt7H+7yxyD1lwKwE5Mtn&#10;kn9kreTD9AC/sP3Pr/5GAaCpv0UOkLD9zxcCY/a3qBAYPLXU7DMAHNNQ8nbPt/sp6/Z8cW95NqGR&#10;ns8BYPFQmEhPsB8AQ44QswP6ADCsBkfHA+IUUhDcMk0KzqnKW1gg+QUF8irvhf7fLabzPm958jL3&#10;sVzVSdtAT4X+G9Svw6IgR+YURURmDp8dzqbykw/+b95eZXnE0pLqZmMqBIJoVoxDFywdLdjX9+3c&#10;auO7ZUbFaZCY0XJS68n1yxdC7yMIxyLljQDQYgI7EhNYMalxTpgl5k+fYLMGwONeJDPMgZ17JElp&#10;PvQbjy9pOUSZn/K9cBoVSn704AErsQ9g0lB4FfFioULjROF4PKqLJy829Tp8fIBYR9J7uX3tstxX&#10;9fjezWvy8y3kuv39Poq7t+fPn2sT5kvBic068CnLH63+Rtv/SgBAnwfYABBHRAQAtvYAcKoC4PgM&#10;BSYKpBbKw3t37H1F32OQ/Kzv9ukznWge37asktzJTUMA2DIAAIM8waVwhITUYANA3kPonVARu+Cq&#10;Vzjj6aOHpb7ndyW0Me/L7lP/fwnG9wZqLowP5kfQM0kCXRL7GJuD9QWZoTArkXVFoRFjgjquGEcE&#10;PVOMJHp/hPA2qsBXxFq/fmmi5x/Z//Wxf355AwBERDasWFShzhAEO2P7pilyaJ/S6tORS2hSUbZz&#10;Qm976ebYUPpN8vaNm+dtlsJuAfPbsWGrNP+2vVF2N1PBGHHhr5m/2gI38RpjP3wd+DkBBOkUd29c&#10;lQd3bgZ2yPdNGCD3bl6VZ0+9emj5BoI6+P3qr9n/ouL/UBthT8XsfwBgr5AHGACM8gD7ADB3chPJ&#10;nZgp8vCGPM19ZvcRdI/Rwn4vtbvln9oiz0Ynmz0RRmkAGOAJjuUI8afEvYwZDuNYoIKg/l1w7YT1&#10;9Mf375X6ft+93LD+eFmB5rWMzyeouBAFHIgQArQqPnEyEk0BMLpyWEXHeCvD4SBh/NVXUgEb7JbS&#10;r9g4Yl/Ab9Oa5UaaKiqMzgkFnA/u2mr9PBi/issbAyCxNZS0r0hnCEJ9sLFD+5ot0P9SmWWWz1hm&#10;zA1QQ41N/6SFhbcQlU61imHtRttvLKxUZKvIkMTfNpEDu/YYQELzySOmMV31Wv91YomB4IljcufG&#10;FXn4CwFBxANBag8WSv7hVZK3URkfAz/E/iLtf7A/DwDD9r8wACrL8tn/igAQ+x8A2EoBsIWVrsqd&#10;3EyejUqU/OMbVDkTYypB9+YXY636XultL9b+qGp0igeAACoZJuYJ9gOgzxOsbLMoJc45QopXh45U&#10;gz1vMKBYcPGAXffR/bu/evBDUH13bdpuNTIZRzZWVKy6i46vHukDzFFIZIUdE7INoolhE6SmpYsP&#10;pHRWtApM0PMZJQy9O+RUuNaI86NH6yaS90K1Hdv8uBVb3hAAEZFZE0Yq2tYIvJHyEhcWs2ntCptF&#10;HEARaMlM0y21n3mgsOsRm8QsZF5hVXeZxfzhKnxP1ggFGrFjuHNxHmKe+DuI7seSk8cBwaNy57qC&#10;4N1fFgg+f84CTbmSh70rpAby6eX/Btv/ilaC8wCwKAc42gPshcB4YSsAYFNzYBCSQs95cPeWB3AB&#10;9+YEkHzy+JHI80d6Dj3PxMYGpHY+gDUcChNyhACAfjtgGAB9jhCzA0Y5QvxqsIJf/tG11refPLz/&#10;CwO/G3Lp3Ok3Bj+EUDDU2eHtR5ttPAyCNmbIxU6WlI+yzUQEU0S7wllCXjA2PxcjiDa2eMqSCBWY&#10;MYUJi3JXFe34QNBKVy2abW0YjFvBUiYAvGJ1AiuuQIITZg1mD8DJOUSg7dByihw0/aqdGWAd0NVX&#10;Ou5307vvAL/+zYaGqsh4QIeNY6eqydgICYwOcqSUJCdDIIpN8JcCgs5e9KqwUArvXDAwMBYUpf6a&#10;ughrUgD02F8M+585QIqKIIRDYLDXTfEAEBWYT3l2X548eaLXLxlc+P1lQaGysf3KHlX9RY3mPAAg&#10;53WhMGYHLCqKEOkI8dTgooyQ6HhAnxoMEG6ZKvLyqeTm5so9ZfZB9/W+CcCHXDyrk3gZwA/2xycg&#10;yFhYMWuF2cedZmUCG1RCAdCxotuWVZuMMAB2NraUZGAHxCnC94SWufPj+Diwe4e0zax4bZHzt9HP&#10;+3dj1/2LJWUAQERk1IAeFVbG2i/MHrMnj5XLF88Z+PFymV3wCEPP29fvYSBowc7/3MgAEKFxmJmw&#10;AY7oOMZyFWkgZjCoOuEvsEcanEbEu8X3jh2WRtgXuXn10i8HBBUAH/58x9ow/+AKA7xI9bfI/lek&#10;/gKAsD9lVyEA9Ox/AR7gUAiMqa0A16QmCmRJkn9mpwFbiQBo7PCGea5fKjiZ/S8aAP2eYK7rd4QE&#10;2AGLAqKD1WC+K7h0iGWqvAniNQz1fRCAj88LCjJvCn70V8CPBY5QZUlpw4FI30etpcQ9NfyiNShA&#10;EMcjaaSoyC4Hn7FH4WK/ZvWTkgwyukb061bhjg8E29/MCSybwBaEV7GlzAB4/OBeyUqoWDUYoawN&#10;C6bs3rbJqxkYesm8bJwelNih/DZeKRoEGs+sRWwS65Li8IC+M9Oh8sIAB7UYYWoydkFAEK8wAaTb&#10;120Jz4ylFQeCuN49EPQ65/ssqHgvXr4UeXTLAwQDPwUFBcCXYfU3VAAhwv4HABIAHZQCF+kBjgDA&#10;0Q3lxbpR1nOw78UCGcD58cMHpqLnztBzjW9kx9t5IhwhAGDIDkhOcDFHSKQd0IsHdHnBRd7gvHXK&#10;gLfPFCl4JU/w+P4CVF/sfXh8z/10okzgh2Njy8qNBnBEUJw7fcILeznm1dbk/xN6T7Zx5BIIwkBI&#10;+JgCn9OyqAfYO3NQeFy5a5DxsXLx3EoBP7RQqtZfvcjiUmzRWFWylBkACwvyZWDXNpa9EXRj5SkE&#10;Rw/s1s48wn5bnQvUBOBIe8MJQumrdYvWyr5tO60xsVuQpmMqr/5OyW5mLb+qDAh+/3cJZguJNuSW&#10;Rmh0OuPVC2flwS8ABBlA2ONoyfwjaxTslB2F1F8DiZD664W/KIDApsLxfwFVoMMOEAAw5AAxAFTw&#10;AsAmNDZQlOePzb4XyxkCAL3Iz5eCK0c89sexBoAqYUdIkCc4hh2QwggGgEVqsAG8U4NXDZfCayfk&#10;lb6IWPf0PgkTLBEIOBbeHPy8xIAj+/dLo89bmc0c5wWpbqyh47QfTyWmeOlayazS2uzsgCHgZ9qV&#10;fqIxYVbqntrfxuNZAqCdg+T0STl6cJ90bJ5eoRkfTsj7HTuYUCs2P0aVTsoIgIjI3m0bKjwkxokX&#10;GzixWGygExoC2yCzEeKi0q2idEjlxaZBw1PhwjWmm9mg9BRRADSjz11aoVNePHtaO6tnnwnqxO+L&#10;mEPk5QuRx3eKVEOf+huR/+u3/4UdIM7+F+0AcR5gZW0OAFWejkqUgvN7XqsGm/q7ZbLun+QDwBAD&#10;jOUICWWEeAAYHQ84WF4YAEZ5g3GKbJuuXTlfWef99579AX63rl4K97Povvc6AdhgedTsA/iY9On7&#10;aELY/tYsWG1r/LqICJjiiSOHbB3uJl+19ex9CoR8UimGZSoYb4wz9nfXwWFJabvKMI+1UmmiAHj6&#10;+GHDo+IY9Xp5KwB8pQOIul4V7eJGMHRCd1lD9IKCjP+lBwm/w/5M5VWqz6ItnsqLY8SzFbJmKZ/Y&#10;CbF9YFd0x1uhhNckeAcJnfPcTycVYK6912Eyfhb46uAKZUnKkKK9v0Hqb4T9TwHQ7H8AoM8BEgiA&#10;SfJSmRfXM4YcpQZ76u99vZnnBnDPxmVEAiDiANBvBwSAw3ZABcBAO2BIDTZvMEHRo626DUzz/Wd/&#10;N6wfXbt03vr06/p9LAHYYGmDGQsKes6GBymA0QFueHbJiHKg5uzl/H/bms2mXW1dvdnOh9blgaV3&#10;fvZB9V21eJ5VdqpoBymCij28T2ftUQ6T3lzeAgARkR0bVlcaC0Td7teltSVWR6fJhYUGKUHlhe1h&#10;26BqLRSfhVwAR+IIaVQaEhZ47OABDwSDrvEaAQQB3vfdQ2y2wLw8Kbx/1QMIWFEx9RcAVDDxrwES&#10;bf9zGSABDhAnZIU8Qw1+8SRkb4sEHVN/X6n6e/WYgeWziVk+AAyBIJ7liIyQGHbAwHAYnxoMEG6a&#10;qPr/S72XB+8t+/O0iKIwl7KCHwJQwQIBNNibZysvCnvBwQEz7NVokDFF8u7d9TjOkgxUs+LTwDTi&#10;3JS7PyWH9+2WDk1TK0X1RfBBnDhElR62IHx6vbw1AL588Vx6tGmiLLDiqrv6Bco7c8IoTxX2NYIT&#10;gAf6zjoG0Hx/PTPAD5sG8YDTh84Ks8L00Ar3eMQATsp5ww7njpkvV68FX+d1QqdAmLm9rJH3TyWG&#10;BTqPcN7OOZJnHtNo769TfyPj/8LqLwAUYf+LAYATM+XpSFWDL+wLVIN/VjH1d9s02y8CABEDQD0v&#10;AIujBUdIsYDooHAYBfAQC3RqMN8VnN4R9vz67+N9EbP36Tsqi7PDL0zmpv6GwIzxQcgXVZKSf9+8&#10;iAkixP79H0nS7Jv2snPDNhsL0ecLEs/89JMM69OlUhwfCCxzaM8OCkP0miBsKp28JQAiYisvNW7w&#10;Q+CNlrfgFSbqe7MFSEdWjKEhCHVhuT1mM8DNP8PBBMd0m2Cer0aftbIAasJgiGKnU9DgS6YsMRXZ&#10;eYkprOqfDd9EOIbOS6wWA+19TJ8DiPIUkAqvHFXAGBBmf5HqLwAYEP8XVn+j7H9RAAiYGQAqs3ux&#10;Yaz1Gr8abOrvA9TfFwZsVJGJCYDmCAmyA/rjAUtQg1XVhwHK05/l2Ruk51WeqMqr4HfzircI0duA&#10;H2mjVE8/qYzOb6vj8+atC7Jp+QbTgOqHbOEmOl4wCUEeFk1abGOCMRWr//M9IWrzZ0yqlIBnJ1nx&#10;1eX4gT2GP8G4VDopFwAk/aRn26aVYgtEyBDp0qKxrSqP14lyO9YgqvpC0QFAFnNxDUrcEgUcJ/ef&#10;JnfvXzFmB0CiFmP/2Lhsvdy+e0mmDZlp6XMAowuPoagkdg/OG934pRU6MUUlSgEAAFkwSURBVCr7&#10;7fcwcwQAfPL4oTbiM88GqEARwf5C6q+X/ubL//XH/73G/ucAELuepwY/jVCDi9Tf4yH1V/c1iVaD&#10;AUDsgNEB0ajBCoDYJQPDYVQNDgVF80yv9sy3nluazJTKFKcpuLS2WKBTGgG4lk5bahM5KW04A+nD&#10;nBPTDnGxvRsPMlWYcYJzw5mJ3JhBe/qx09hAZwfC3zg9dmxeJy3T40yCxmt5CyxzWC8W3Xo79oeU&#10;AwAiIru3rK80WyDCmgKU0MchAvNzjcJsRWOxrikqLrMZOcArZi43Lxd2DIog8D22QOIHr18/JxP6&#10;TDFQhCnSAegMrDZHDbQThw/FtjmWUkifo8NQqoiO/r54iQ0A9F7oSvkHlxloFFd//d7fGPF/0fa/&#10;IACEBf6YIPnn96oaXGDAZ/eg4nl/p6j6mxDetzgA6nkBwKCAaF9ecHE12McC9bvCK0eM9Uar4e9S&#10;mBjJL39blRcB3JbPWG7qLUBGP6b4h9n2Lp02E9HgVj+aRkRfR9OhqAif/gDo+soM3cLmh/bsLWYT&#10;P6vkg5qZ3dtUHvlp1TjBbH+U5vO2IDwqvZQbAFJ/rl+nlpUSF+gEyj1v2gSj4K5RABnsHmSJUPC0&#10;cZXWVhSVGZHvt6/dYiCHPRD1l1kSeyHgh+pLh3ANzypYqL80fPTsVxbhHHTu89pxiOd6X9ggQPAy&#10;v0AKr5+QF4AdbCnA+xuZ/gYAhtTfkux/Ez37n5MnCnAv1o+2XgPb8Xt/nymoPR2L+hsAgAaCITU4&#10;HBCNGuzsgEHhMCE1OMwC9ZmUBUruQ3lqaXnv3vvLRIg4L+/bgt+5sydk3/ZdBmROlQXM6N9M9sd1&#10;MmdFRf7mewCST4KjqeyMBmTf6TggYoKwsYxPW9p48gMgpIOlK0YN6lWpqi8+ALLQvC0ah95cygkA&#10;EdGXtMPSUoJuvCIEe2BOgD3QgSBgR5An4TB8hwdsbI+J1vjMdtnfd7QsEhrcMT86TnX9nbVOLYPE&#10;7B/FO9rbiOvk10MOknfNBk0NfvLIgIGYOXMclEr9BQBD6q8rgBDD/ufkKfY93ce8wY8fyd3rlz31&#10;V1kZ7O/phMa+/TnWzwJDAOjsgMYCo9RgBeiwN1iB21ODPRb4YklfydsxQ3trobx79dez9TERMiG+&#10;rcqL+GNgZwFmquH4w134O+3jHJv8Xewr31ESjgpJkIRl05fa/nyPKQhmiEPEjSF3LZyQC2ZMDsX7&#10;VXzIC0JoTTNVfy+eCS0JG4E/ZZNyBECVwkIZ3rtzpQRBOmFtUaLOD+/fY54oPwhi88D2wf9x3eMN&#10;y/6ug9n9AEDK46dqh6CsN7MdHYL8YWyFlABif8JqUH85F50LYKWDlSVG0C/ck8cGT6nq49jguwFC&#10;8wbfu60tWCh526YqUKA6+pwffvVXWVZY/bXwF5f/+xr7nwNABbinP8ZJwbndIW/wNU/93TzJvo8E&#10;QA8EiwPg69TgIG+wAqCCYv7JTVbP+12Cn0162tbX0Fy0f70t6zPProIXFZ1nj5xr/wfQqOlnQKZ9&#10;3UBQhf8bAP7GW0+HNXLY352L/xPzR84vKvKKWcttLPjH1aULZ2XzupUW7gIJCRqXFSFUoJo6Shm8&#10;bQH4UwYpXwDU7bwyJuxzlREI6QSX+ICubRWoTihjC16XgCBnnB00ujP22tqzyvhQE+gYdBbXISi7&#10;RV4wrJFKF+QJr1u4xs5xYOduy5u8fPl0RDBoWcTN/KTRucERPWAqQwAEwkLyj6xWAFHwiFJ/jVXF&#10;VH9LiP/zAaCB34RGCnTx8mLtSAM+K32VlyvPprWw0lklA6APBF+rBkezwP76dw8pvPGTMc53of4C&#10;ekx0xIc6W58DlrIIx6Kh0EcJYsakg7Nv4YSFNlFj8+b/bsJ3IIjg4Bjc8kdbIMw/mXNObITUCeRY&#10;SyX1/QbJOLRvl5KONCMfQeOxIqRFRpy0So+TO9pu3haEP28u5QyAiMjU0UMqVRVGsA1MGD7AVGG/&#10;U8QJYIVNz9k+wqLMD1CkgAINTjgMx6P+Uhqc4qoETDNrsg9skZL8VKHBdggbpLO9bUfGmHxWmSaV&#10;Zd6FWmx2QGVklKECQDz2FxT8HKT++sNfosGvOAA+G5sqz/T3wmf3PefLxQPG/giW9vaJVIPDAIhE&#10;qcEeALpwGNRgLygaAERt9wBQWSAgqELq39OnT+15g95DxYgHfGQHEdRs7f2WrI9z0PewUeOpBfzq&#10;ax9lEgfwyIvHe0t/pp4fEQ2otK7fM/FjI18ydYntEw2C7tz+70hAYGz069zKSEfQOKwoadSgmiyb&#10;M83wJRh3yiYVAoD3lE20Vmpc0XXA/ALjhHkSjxQUJI362jNjoCVxA3oO/Fx+I15iUwW0IwB+ZIZQ&#10;UQY1wFhjSG1AsBcWJZN3l33bdpl3jU4Sfd03ETcwqHrj1OLKAkIAIffFSym8c96Yksf+XOxfDPW3&#10;tOEvPgBkgSMDuhEN5NXp7dZfXmwYZ39btggMMQoAn7EuSDEA1OuF7YABanC0M4Rq0auHGdsk5hC1&#10;P+g9lLd4jN5zclBE922BD6GfMOkSuN8nc3A404nJmYX8cWb4HRb0a5x9ACB92fq/iu3v13pCJh//&#10;tZwAfBcUvEcP7m1kI2gMVpTANLvkaN94QkVztiDcKZtUAAAiIqsXzVHUrpzgaCcWJJ1SV9YtX2Qg&#10;6AckbIEUUWVFe2KjUHtpfD5RbekA7A/4YUehGq51ltCMSQdjf2Za7IQEkPI9INjwj81txgVk3xYE&#10;EacaEQ9mOcWVYB8EAJ+ybsiTux5jAjDC7A/nB+qvsj9YVknq7xsA4Ist3vKFubPaW/WXYAD0QDAC&#10;AJGwHTBIDY6uEagsUJ8jb9N4KSwskAf3blc4ADoWT0AzzP5t1V0nnIPJlr7ctm53i1YwRvfPjaxE&#10;fRCjQ/huuU7ylLMKg6Ae5+zehIFZrGvUcU4YT7MmjalUj68Twuv2bF1vfSUYb8ouFQaAL5/nSq+2&#10;zaRZw8qJD3Li8hB3btlQzDMMQBHPRGjMt38Tb+luuP9Z6YrfmVW3rtls9hJnM8E54lTkDvV7Wsks&#10;YgNRH1yYAR2o6dftLM6KWTm685RFuB8GDayB2EFzVFQgEHL+R2Rj5D33UuGUBUawv5jeX7/6q8Dk&#10;gCoKAAE1U38BOQCQcJiVQ42RcZypxaUCwBAI+tTgcFZI2Bsc7QzpaX+/2j3XVO6KnEw84Lspt65d&#10;Kjfvrl+YqFkEDLMMEzl9FKEPTh00wwL9Y12PYyn8i8ZDf3YgiHbz9f/ewCuGoOAafdzli+dl+YJZ&#10;VpauVaPKc3ogAK4VPCiHoOcgqSAARESOHdhttkDK1gQ9XEUJecl4hg/t3Wm03XUIPmlgiiS0rtnV&#10;Mjz8lWyphIGaHLYTagfBngJQkjt5SQGUTnT1ylkLr8EO6JXXypKq/5BksygGaX/neVvh3gwIVQXB&#10;a4izoiKAEAB8cDfkCd40IQQgRbF/RbX/FGAs+DlI/S0CQGx8fhDzs78wAK4YLIUvn9q+T8eEAHA8&#10;AFhcDQ4DIBIGwFhqsHOGFIXEvFBgzD++PuQBLn/254APBweVmpkMSUELatM3FStkoBMrLA6GR3/D&#10;2eEADIHJUdaK1dpcUY+gc9F/V89bbaCH+cdN4E2+bCt7tuzwavuF9uUcML9Nq5crsahfqSYtBI2O&#10;pTeuqCbkbUE483ZSgQCIiEwaMcDc10EPWJHCbNWzbXM5fviAnD8TGR5zThvZ5GzRkn/YTAj2pBOh&#10;JrhORRwUYQGsPQwIAZKwPNgkxzX9pl3YHpj2p5xiayOUl3CfDghhhE41Lk8bYdgTfHilp+aa+hvE&#10;/nzBz2VQfw0AUYE3jNNuUqDnaSVPRzcM//b2ajAs0EuNC7NA/a7w5k/yPO9VOTpAvFJVtAGMz4Av&#10;1E5BbVhWwTZHAPOoLuNN63DODDy5aCdoKYAhJhr6796tO0u0SQOCmH047vu/TTA26Y+XZR8+WZFx&#10;l2pSbTKTLN42aJxVpDRS1XfRjImGI8WxpXykwgHw5zu3bMGSyiqR4xdyBvt3aWMNSjVpf4cASNz/&#10;kfPnPPUX9YDZ0TqYzozkB1+/cd5sI6QYsf7BoT37LKyGGRkDMvZAikZSU5AQGeyN/nOXp7gBxtKc&#10;Vy6cDWeUwD6CB2npBWB4Tqn8+/oJi0L1jWZ/fudHqdXfAAAcVk/yQiuxPVdV+OkIzwvsB8CnMQEw&#10;BIJ+NXgGABjlDHEhMXMVDFcMUmR/GSp++rYM0PPq8omNz6m65Q18TgCmZTOWybd/HWf9k4mZSXdE&#10;hzGmyQCEgBnC9yxSxGQeyyYNo/SY4CrJqdqpGGDyeeHcGVvUiHCXyqr05BdS67q1ypTnz7z1rIPx&#10;5e2lggEQEdm6dnmlO0ScYEOgTA8u/LM/RS7y7Bfi+lCJHQDyyQLRB3busfQimN90BcNv/zreMkjc&#10;6vlUzWWtYc5L2AHxg7E8aeUpXM8NOKrNoHqR0+sVYS0bK/TsjLeszfJ2zjJW5Tk//OpvW/u+ePBz&#10;EQC+Vv3F3jc2TQoeoXKLvDq9Q54oIEYCoIrvHB6gRrFApwYbCwypwdHOEO5ff6MatVf+quzgB9Pj&#10;/cK+r108H3ZuuBUCK1Ko7DK07Siz1dE/mYhv3b5oEQgNf9/cTDWwQEAQ22B21Y6mjTCxB/V511/R&#10;ZtCG3D58kl9/5MBeBaCsSk1tdUK+L6azo/t3WV8MxpXykUoAwELzvA3v3cnq9wc9cEULbvuRA3pa&#10;1gVAGNQhYG04SLD3McMi/P/wvn0GdHjQvlN1AWBkxkXVYN0E2KEBHyEEMTxoFSk8C4OQT4Jrr1+6&#10;4KnHppq9OSukPFRu7jNLVXuxtK+ChzKrcOxfiP059Rf29cbqbyN5MrSu1f2zQOhHD21Rolw9P4US&#10;wiAZYoH+8wSzQAAQFqiAbGpwyBkSYoHPFRzztk/XK4k8enDvjdmfC15mUmGSIY7PhbME9aOKEudc&#10;Y3nX9YvXWp/kb2zYG5auMy0kHOysIIhJhoIgZDH5AS5arN+G/s8+BDpjNqLSe7NKjvXzJEkaK/hN&#10;HTXY2iwIT8pTKgUA2W6oqtBC1eDKNqQ6AQTHDulr9kCyRYI6BF7gTgm9VfX1iqhib1k0ebHVTju0&#10;e6+VFQIY+c2Lrk+X6UNnGuuLVqmjxQBKOyJR9l5+cfkPHs7JwEQ9ZqCyhoRT10ptK7yFKnxN8vKV&#10;Lz26ZWlxsCzP9udTfx37e436ixQBoIIaAc8KqvLymTx7+sRygfMoxHDztJcLPCZkC3wdACJhFujU&#10;4CJnSC52Sv3t5ZZJCrB58kxVqdLX/vOYHhMIRUmJ4WNy8RwblQt8TrgmYIVa68paue8xxRC3ysTM&#10;BG0gqEJ8IAsXod14BT2Cz41wHsbGyaMHpW+nlmY+ChpHFS3U+uzYLNUmK28LwpPyk0oCQERk48rF&#10;70wVRgDBccP6xQRB7CCuhhodCANz+ictTN0lZQgAy/qiTTiOihn3u7+Nl1VzV4WdIkHCdYiqX6+M&#10;cWTncQaWQeEG5SVczwaqytlTJ8xWSC3C0oIhaiIOkbxXCoIvHsvLrVM9sANwYFqIsb8A9TcA/AzI&#10;YHXD61s9wMKHN+SlpaNd9VRSBRrLCDm7S1g8yUpilRYAXY3AkDPEgJDAaQXCV0fXWN/LfVaazI8i&#10;0INB37h8wZwavM+KBr3STKCvExghCxhR+oqYVT8IDswebv3Pz/b84sDvxNFDXpZHJeby+4Vokcy4&#10;anJw11bDi+IYUv5SqQDIUprvUhWmaoUHgv2twaPVYToiLLBrcl/rOIQIUB4IozLVc4e3H+PZWnyd&#10;izWGUYFLUn+dU4RYwa//UwMzPFOpl2tF71veEgZD/eR5DQyxFyrAMdg9Nbk4IHogeE3B45nXgjd+&#10;kpcbxhnIPBuf7lVtNqbmgVSuiYLfBAUqvgupvE/HpHhFDlSer1C15ul9Y3wALGLXQmW/d9tAsOD6&#10;SQWvdgaWlMa38ljKHO18dl4FN4DQrueuw/2k2v9z53aUvN1zjb2aiv3wfgzm55WhchMCTA/Qw57q&#10;VNyKBj4DHmVz9B8mV1e4I2jf1wnghnbRv/kw65euj1o//Yckq/9na15H9VO7B31mUjH7dW79zsCv&#10;daan+k6pJNXXSSUCICJy+8ZVW+j8XXiFnYTVYbMJ+hwjqiLQGYmyz/qyjdlRAEEXCO0PjoYltqvb&#10;3crrW9pRCeoF1TQou++BaqaBKh5mbxWu2MyxvIXnDIPhqeOmJmOaACCKwCASEPkNcKKAgLXgk7uS&#10;f2anVzUGG2FI1TTgAxDHKRg5YISdze4gLzeOs2rPHJ/7PDcMrn5AAgS5NnUJJT9P8n/aagVMUZfN&#10;qRICVM7PgukGusomn8/paPvl7Z4nBZcPm+0S4MvNzTWnUBHzCwFeCPQBXyYCQorOn/GqfVcG6CGc&#10;38X1oV10a9hPeqQNsO/pD2W6vvY/AJT+2L5+T8tkou9iGyRbhEXA+N3PNLkODg9sfp7a+47ATwVP&#10;c+ecDFukytv8uFFxUskAiIjs3Lim0tYQiSWA4KiBPY0VUVbfdTo+UWdxiBBiQGl9gA+1osFvdEYF&#10;wP4p1RZSOrJvn7G4WB2W7wmMJoQBe6ILr3Gz8uhuE8o9cLq0wr25AQ/jIZQDdojdEBXQqYSIAZQC&#10;FjX0KCTwEoyy1tT2fKkM8ek9KXxwXQrvXZLCuxel8OerqubetGIHhQpmABIAygJMxsZCzC9aDBj1&#10;2oSqvNRTW4/Jyw2d/4ae90ro/PqparSd/9UL24/7efGqQB4/eqjnUuDjfn2gDuDduX7FajDC8nAO&#10;hN+BfsZqw/IWrgPb4/8szkX6GpMpIEWptt2bd4QdHG8qnBuv7/FDBy0si7x3gp1nDJ1lzpJohwdJ&#10;AkcP7JVe7bPfKfiRx9/EVnjbp63IZi1fKfIOABDxAqShvARZBr2UyhBAcFjvztYhUIndILDOocDG&#10;LD2x7xTL9YUNYmQmzoq8y80rN5YYcW9sUtUb4rFSP8r2Uo9C4IcAoitmeQsuRR9rA6QElbq8hWdA&#10;PEA8YoCI0f+yDpDrqhZiP/RAsQisABUADbB68uSxPFVV+ZmyLoT/P3n6RMHoke5zzwAJ4ItmfbEE&#10;EHSM8NGDn+XJYz2/Au9Td35E/6aUFr/DUAG78PEKdsRHUlkHhoct74wyn6JnrHiWF0to273bdpk5&#10;BI3ATa70CfoWgfeWz6sg6DnLgs8TS3guQrZ2rN+qWkxbK3bKuaKZH2t5HNyzQ7q3bvKOvL1Fgl+g&#10;ogOeY8k7A0CobtcWjaR5JecKRwtxgtQSPHHkoM2IbmDwSQdEfT2yb7/MGjFHuqX0s9Xk5o9bYJ2q&#10;pEFkjg7tiHjhnDoCcNLZ6ysTjP/XLCvVb/ZDjtGOzgyNx47AVD79C7XHEr8B3d2zJbVH7fcmwnkQ&#10;P1hwDZgyajOgguqMCnn3hgeOzp5XXDzVMyz6N9/FkuL7BpxTrwWYAqqwOlgrzO7KhTMe2Cm74znc&#10;/b9LwIsWDwB3GuBZFXL9pLwaE6QztwCEOMvoGyVpGLGE/R3LpB9F/84C5ru3bZJO2RnvJM7PLxRP&#10;HtiltbzKe2G4EIwXFSfvCAARkbMnj1iJ68qsKhskuPxJmzu4d2dEAQWTkG0FFcJ5el3niiUcD0BS&#10;odflFRM+k/ZJC4stRC3Bm0wQ9ZmfPGbCOQHMcb0mmd2mZ/oAS8GjjqHHBIoPAhcSQYwY90emCvmc&#10;29ZuNi+zP1zibYXzINGgQsgN9kRUaFRLKtgAkDBHsiRuXb2sDPKyLfgDK7urYAlgxhL2oRQYwAbA&#10;wuJwThCKgooOAANyMFRYnd1bKDzFf1+nou7/XUh0yIqJTli0dZva3UwLQPpmDbH2tsou/8NbkwZ2&#10;2K5ed8ssYhL2n7e0YhXNo75j/ZzNa1dK26zkSlvIKJbgB6DIKW3sbUE4UbHyDgEQEVm7dN47DY1x&#10;Qu5wp+x0qyITVE/QSaxQAid0djo+5bEAPuc4YbbHQ4fNhxmetDkAi2Os6q4CLcsUsjA1YMmKdnzy&#10;HbZGQNBdA9bH3xuXb5CuDftKi2qdrYQXQAAAJvxblp1/84oNRQyzgsTARgU7mh+EIsBIxe0PYMIm&#10;Y8mbnveUWxL1PRDUVZ6ByYc2pZw8QcrRLI7JiuK8lFaD8WGvY+XBbtqWfg8ufYCqQ9iQmVC9WL6y&#10;PS/3BfitXDzXYnGJtwsaB5Ul2P28MlcbDAeC8aHi5Z0DIJ/jhvQ2eyCu8KCXVVnich7XhuoJ+gdk&#10;aQVgwhPXumYXsxkyoxM6g8d4Yt+p9h1Gb7zCOEDo2KjCGMCJ4XKdn+PYlxAcf4EF7omZfZSqSBi5&#10;v/zf6tsnAwdVinAdVPVP/qcaMrDFiHfmZIkWGFkYtEohQed434W2gdVTcqpzYh9rE9ImYXz+iRNW&#10;P3/8AosEoK1pZ/JyWceDakQuDpU+QCVnHGiUYUO1f1MvMfsS88oKbnOnjjOTU4v0dxeB4UmSkp5q&#10;Mnfy6DAGvCt5xwCIiDx99EC6tcw0Fhb8wipPoOUsvE5laQzFsbJGYgmANrrr+IiZHBvg0ulLLWaw&#10;xn9paDP/7FFz5eeHV2XxlCXG2Pje7yWO+403MDBiBzlbYHur5q6UQS1H2OBhreNP/+eaMqTVjxbM&#10;/fl/qC2ta3U19uE/7oNUnABOy5Wtff93CdZ22HsBM2zGTESuDVGLt63dYu2NsA/awY1bFyy/l5g9&#10;VGPXF9iH/tTih07m3KCPAaiv65f8bvGup05Y7Cv27ndtboLkEAc8qFtbefXy3dj9/PIeACAicuns&#10;KclR4HmX8YFO6CSEBYwfPsBmXf9qc7GE35nZKTME43NrDKPutqnd1VTRnKodrWPz25ZVm8zDzEDB&#10;Joi6ywp1AB+dnuPI5bxw7lQxJspgwlMIo6RM0sOnN6ywK0seciwJ8kumLpUfO4419lgWJvtBgsUc&#10;VTqpMCnRDny6ScZASScmSqS5gHk+m3zVzkwcjsXzSbvB7l2ZemzCtNPymcusn9AfCLvyZ3XQJ+L+&#10;pbGlX5rT7DXtij376MG9MrBbO4t4qMyFymIJWla7rGS5e+u6jftgPKg8eU8AEBHZvWW9pcK8Dw1l&#10;sUnaafAQs+QmtdGCOpkT1Bwqx7CItOv85GViA8SZwT4AHJ0dRwhGcDo0AwBQ7N9smHV8ahHS6flu&#10;zfzVXsqcdnaOB2SZ/fme86L6Jv62ifRqNEjWL1lndqSFExdZxWCKNFBB5HXA/UFKISGwwXaH+YEQ&#10;KJacpFQan5tXbLSJBgcHoDh39Dxj/Q64cIRRSYi2c+2BnbhzUh9Tb5n0Ev61iS1czpoeeIRxhNEH&#10;vP9n2GRqmUn63Rf/sZ4F0TunXLRwr9j7tm9cK51zGlX6AkaxpGV6nBGLU0cO2HgPxoHKlfcIABGx&#10;eKD3wSnihM5DdWk8Z3SqWLMunZGKMYAfrI6O/8M/Jps6fOvORVtcmk6Mhw+AAwitg+sng4jabjYY&#10;9DhsQ6TjWYxgKB6QgcPgwsbHPi6ukIGCsfy7v4mXSf2myp17l4xhfAC+8hHeI+XQYPCUoLJJSicf&#10;3jmmDALlk37X1ALniRZwLI84P5i9tZW2MTnlxw4etH34nbYc1WWcnYN96BPsj3bAd0xsRBFgzuB3&#10;+grXJE5wxrBZxjSj+yL3SmA/ppslc6cb4GDOCerXlS3k+TKuN61aYuM8ePxXvrx3AEi+8JhBPd95&#10;kLRfWJWKirjzpk2w1KHo4qpe5/NirgA6SuV/85/ipNm37Y0x0NnXLljjgVZIrcGmgwqEt3jl7JUG&#10;enyPvYcBs2nFhvAMb+Cn7IO1ifEiA7Lsy2BhQDBAYBkTFQC5lv++EAavC+MJCo34IMHCe8ded/LI&#10;YS8//B+SDIh493j1aU9YOJ56Qpi8YxTcroYW1gqFQCG097iekyz9jfNiLnEVXNw+tD0aQJ+swZYi&#10;x1o1OEbwJFPzr1N8b9m3bWfYBug0A3evxLESxI69D6b1riovBQngN3viSBvj3hY0/itf3jMARMSW&#10;v+vTPtuCJN8XEMQuiBF5RL9ucuzQ/kCVmM4PyAA4UwZNt+ovhENgJ5ozaq4NFgYNnX5A82FmX0R1&#10;ovCqlTlXhohBvHfmIAMs17E5noWqqUHIAGSwAIIYyynDb6xBAZRrsK//nrgXbIHD2422gQRzKM/4&#10;wF+zwOZgWSx9CtPjvWPWsPCU3zUzlseEZOvFwNb1GBei9JO+X/LJHQsE2PDSH9xNgd2TNlliBwZI&#10;zRmioAqzpPwayy+4NkLoUzBM+ktQYLRTefds3yy9O+S8N/Y+hPHLkhgj+naR/Fd5Nr6Dx/27kfcQ&#10;ABGxYNj2TRq+80yRaGFm7dyikarEK6zT0Sn9HdLFglGZA/DhNzr7hqXrDcBSPsqWZdOXGlO7cfOC&#10;rTBnTAH1WAcDgqfPdXTOQ2YI9kNUZOxA7E9hzI3L1hugMniwJy6estj2d/didslde2wAfv93Cr4K&#10;sml/aiFzRs8Ls8sIYfD+yhki4MR7CfotWmgjMjK+14mL9jFbnL7Lyf2n2Roa7EOqI58AIJOdU4Fh&#10;b6iqfhbI/4e1G2UMjuD1I/v3W3u4NWisDRUAjcX72B3/t0IGAayP7BxCXFB5WyvoVfYqjCWKgh8k&#10;pmfbppVe5KC08p4CICJyThvc8wy/26DNaEElJpB0xoSR3qysanH0rOwXfiNJ/dDevTZwACmcG+sX&#10;rzOGAANwA4RQGSL/w+CnKk/6Jy3D4MdqYJlV2iionrT1SMyGpGp17f+aakzEgqpD12UgmSrmszNR&#10;1ZpYs2imiDAouS7qHMdyLhgNoB697y9F7N71GXhenos4Pd5p0L5+AST3bd9lJgbPI9vYJhvCliiQ&#10;ayxOJ6kbN87rvietSnPXhv1kTPcJ1m4AIeweM4eZPvT9u9Q34j4vXKBI6QkLVXKs3tl+AyenAEEL&#10;QRsZNbCnZTO9TuVt0yRB2mRVHjOEvODxvXXtso3n4HH+buU9BkBE5NDubVYp4n2yZyCeSlzTCkiS&#10;V+kFTsd2PvA9Hd6M4DogGWBt63ieYBsc/28jSfjXLBucDK4w+H3awlRmymi5UBmW9aRA6+CWP5rK&#10;bOqTsrv1S1Tl9uUPM5CwG7lrIABpl6Q+4dANd2+wktkj51iVG2xaVCpZNW+VhWvEcvy8F6IAB2uF&#10;bfO8ALd5zkO/w5p4Bp6Hit6NPm9lnnrYlyszHySYIPwMDpAiLAmmx/vgvNjppg2eYd5bJjKYIg4R&#10;WCHtzDvFUxzNAvs1HWL3SRvD5AE+jsdEQgA1zxPrnVs/+umEgd/6lYvNywvLet3Ss+2aJUha1QaS&#10;VTde2jYN3qc8BZt5jhIFSIy3BY3vdy/vOQAiIlvWLre0mZYVbNdghmzbVK+RFa//146ifwft5xeS&#10;yVspGOIgQR2BDQZ1XL8wQBdOWChf/1UDoay+qbX/mGy2OtgfA2PP1h3mOXTg54FXqtkOAU88y12U&#10;LQBuMEhUZ2xKDtgABEorcW6LSQwNQGyHrWp0Cdu3GFAAx+7N2z2GqedjQDIYAVYGeSyVkWM5D8fD&#10;sKLBxwn7AAh8lkbFZl/OybkAHJ4lJgjrZEL9RpxJhAcBSHhrCQHid6554shhMz8QoExmBWC2duEa&#10;u0ax84UEJwXByS4rg09sro4Z451lQgLQnGMENZm/cUYBft61DxnoYn7gPEQBYOujrW7rJDa+12T5&#10;4j/WNVaPaQInhqm6UffjhNi+E0cPyoQRA41hlSaljT6d+Od60i1xsDT7tq00ja+nfTt43/IQyErT&#10;xFpyeM92G7/B4/r9kF8EALKtWjjLPEkVYtzN9DpJRo26kvBJnDT8LFUSP0mQht/UUaYX99oZk3AD&#10;r6pMG9m1dWOgbdAvDAzWGJnQe7KVykItTfqtF0qBXXDXxu2ezc8Hfk5NZtDBYEZ2Gms5pAwmBhW/&#10;YTvEeM41AFJixRz7YIASWAtTZB3Y4xRi0IHGvXipeyyvqIM9dD2AsmX1IqCMfgYEcEINx0kAG0X9&#10;w4gfwawUoFhY6pCyomOHDppaGPRe+I57B/x5DwAU6ib5tIAbaia/cT7/cdzD4JYjDIRgURQU4Jmx&#10;pQFCnBcghdW6tV74fXyvSQZm/nP5BXW5e1r/sJeWTwoWcC4YOpML74r3hFPE1Fv9G6AD8PAc8+64&#10;B3872Ll0/w4NetqksWbBavMO45yizQC/aJMDz2CVeBT81q1YLF1bZlp/KzYWtB9H/K3SJlPB75NE&#10;Gd91lo2jU/vOSdxvG1rCQZus4vu/raAZsaLbjo2r7XrBY/r9kV8AACLetmDa+HKPEWyjnaZV43iJ&#10;/7iB9Gk0XPasOSwXT16TYztPy8Sec6ThnxpJo5p1VYUIPt4vsEE6wKxJo63jEo/l78hO6NBucKCK&#10;DW83SqYOmm7Byzg2Uv7QPGTz0wGjAsgBfAw0BhisEUYC6+N3PrFVUQjBK3t+zD7b1PIqjvA7g9LZ&#10;o0iwd8yOewBM/al7COcnlzjIVuiE3wjZYKlG9idMBJbqnDiAFewNuxbqPaXEMj5rac/oV8HduWCh&#10;OIWsYo4CCxMA98/9EDgO6wLw/EUBALFRpB7qtY2F6b7Oo05AOIDFuacOmqH36IEQ92jFKKLuwS/G&#10;AFU9dQyQNsBhcezgATmr743f8dZzTey2TEq0EfsCdtheuTcmAwqUwuZpO57LQqC0PbAxcg+ci/4Q&#10;ZGtl8qF8FctUUsW8ufYxbND+fkcfbq1A1yyxvoKiTtiq7tp3/JaVYJP63OHLQ6NIZNP8nVL33xro&#10;MXGBoFlWAZAbN6gm65ctCF0paCy/X/ILAUDE22aNH1GuIIjaG/9RnMwbviJ0hcjt2tlb0qp6N0n9&#10;vnQg6MJlerZrLhtXLbNZ+1xocZ1oocPbYNJBiu0OVQ31FEBhoDCYYAsYygEVGBZAxqAEGBw7hH0Q&#10;luFAjUFF9gnAB3PkXNj9sGE5QCSbATWa4G0AgXP4VWWugU0wJksKgRvl1x1IIQx+EvcBVgYvYEW1&#10;Gs5X57+l2fPgMPCrn9jbYI44c2BwAAn37d2TVz8RMOTcA7KH2zndMgSAB7m2nNfdA+BnzqIv2hj4&#10;EFayTq+J+gtgcf6UPzYPBy9HPJe7J31u1Gk/c+MZCDbHCcJxvG+EnG7SEh1Y8r6JAYXtwrJ5FxxH&#10;uxI6Q4AzWTuAXtC1nRDXR8zp0rkzpEOzNM/WF8X6UGWxt2V8nS6dE3pLdo1WkvZVqrRMTZJ2zRUI&#10;cXw0iZd6v21gwOe2OUNVhf99Hc/k4ztfWYX7YlyumD8jdAW2oHH8fskvCAAR/bewQKaMHFQuIEjn&#10;SPuhrgzOHmvnZrt3474MazVOcqq1k+Ftxsvzpy/kyYNnkv19J8msV6/UagMR+NhoRg/qbXUGcZKc&#10;OcVgi+0tBjDIFiCVqkW1TsYUsF1RE44AWgYlNiXygKkuAythwOFAYT88zI7Vje0xMTx4YY5kHeD9&#10;BRgALBZlQk1zbAvQyP6+g4EgIMG5yTqJxZIY2Axw1HBn30I4DvUduxwACVMDDFy4DqAG+HJefgP8&#10;qYzNfXEe7JAAFfdEfCRgxRoq3B/HY8cjbdC83QrCAClpgBzL79yDAb/+H0CC6bEvgEOutHtnvIOV&#10;s4MrciPOhtrgXzz7avi8Csa8f+77xs3zxtpptzHdJug9exMB7xAGbzbZc15lccCWNEWeGVXXwC+A&#10;8fG7qbsXzsr2Tessj5fQq6Acefpi8wTtw581kTEdZ8jxXcpK04bL9/+5riR8VleSqtSRtGp1zKbd&#10;MqOBxP17qpw+cD7U00WGtZwg8Z/VMqCMPvebiAO/oqrObEHj9/2TXxgAIiIF+fkyccSAtwZBZr+E&#10;TxrIwc0n7Lz3bz+UZt+0k4QvalixyPqfVJPuDQfYb9hOEj5K0k5X+moadAzCEyg+OWfyWGGZSjp2&#10;LJsajJCBYaqTMpwlU5ZYnimD1Kl8/H7358uWReBUOkCCwX1ozz5VfXE2HJPsqh09YNPfAUDONTBn&#10;uNmyaurgx0bWq9FAY05I78zBBhbY0QCJdFX3SvKUArSwH5in2b9CAMEnwDt96CwDB+x+qHuo7YAH&#10;slXZKcDAMwKUqJa19F4BP+4ZUKXSzcHde43Jwl4BFM4NsDExLBi/0Ngf94G3nIBkro80+bKtmQTc&#10;vqiot+9eCj+vu8dRXcbHZrgqqM6ULcMhxDGAMO8asO0U38uYLiYAns+9a67/wz8kGiAS+sR5aDva&#10;DXWciSNI1bV9Th03+/Hh/butEAfhXyVVbIbZJX+WLKf2nDfn2Lf/UMvab1ibMbJy6kZZNW2zDG05&#10;XhI/SpVmSfWlaUJdafTnlnL/1kPr03kvXkmnBv2k4Xe1S6XdBIkDv/nTxtk5vS1o3L6f8gsEQEQk&#10;/9UrmTCs31uBoNeBkuTsYa8i7ch2kyS+Sg1pl60zYqb+3jROEj9uKDcv3bHfO8b1lCbx9bzfdPYt&#10;rfqAV4yQGdZfWLlors3wBK9GDwInDBCz/VwMrurMoCVA1wGgAdYnHmDx28al68OMCMBhUO5XFkle&#10;MqyI76k+AlOp9U9etZKVc1aE0/RgXB1UtXUOlSCBwcEQTV3VYzgW9Zz7YRA2+6a9gRP3BCNkv2hn&#10;Dfc6eeA0s9858MBWiNMD8OR4mBZOmpwfOoVBBvbW/LsOIRX7hLFi1F2eGaYJOx7ahoKjHtgBguRb&#10;r5m3Kvwd58B549lMg58RgIbltlQV3nnFHRPlHfH+AVTAnXPCYlHVcWrQdiV5c8OibWttrRoCE+Tc&#10;qeOlfdOUkLr7msk2M14yv2sqk3vN00ktWTol9JLr529aX/Vv2LPTP82W5sn1VOOpLZ3j+0t+HstI&#10;iTy488jKbDWpj1PkzZigA7+5k8fYubwtaLy+v/ILBUDEA0EWVyorCBoD/LSBHFIGWFhQKI2/ai4t&#10;MkJhBQpyOen1JaNKM3n08xO73qDskZJRq46qDInSLC5Rj61vDpTShhQQsgAj7N+1jWxcvcxCZrDz&#10;BA6MEgRQgHl89Vf1bSAz6HEuwKYADgorOPUX0KAoJ2rxzBGzwwAAaCKABs6CCJVZ9xlhITmxQRo2&#10;gyrIgLfrKOhRixBHB0BmrFN/Z18WlTIADAEcqiUAiJoJWDl25zyt/usC/qj/88bMt3OyHwCEmkx2&#10;DSqw2SJD9k1+A/QBZwCOc3JdwJ5afdjgeG5YK6lpTAwArbueX7g290kcIffFuQA9rs3zGBvU//O+&#10;EEAZ5opN08AvgOn5BeAjrAXmt2z+TOmmEyT241LHvGofTfmskTK/2tIrbaj10cf3n8qEHjNlSIsx&#10;cnDTUfuO7fSBC5L4RwX9ZnES92ltVZmnhX4R2bP6sNT5Z85XegAMM7+pv0zm5+QXDICIqsMF+Z5N&#10;sP6bgyBxfklf1ZY5w5bY6TK/aiHNknF2JCjIxUud39eQmYMX2XXYOjTooWpEPbOnNPqimYzpMFNS&#10;Ps2Q5onxYa9baQTbIDK0d2fZumG1gWBp4gedoEbhQcRIj3cUkEPlc0HLsDuADbAA1EZ2GmeB0wxO&#10;VE0HIvxGGAuAShyaO4ZwGOxVfB90fQSQIrzDASqfU/VvC+xVoIAhAUqwM9ipA0DseqisOH0AbLyn&#10;AJI7R9BSoaiSFIJwKrTbF0BHTTWPbfOhYYDkucjFPrxvv2dT1OfiHWGLZA1eQIv9AF7KzQPm/uv5&#10;BRAEIAFaCs/2azLE2C052AjnxBtMyI4xuRLO5cQBH2tSr146X3p3bGF2vjcuU98oUZlbvDT5Jkee&#10;Pco18Gv6TRuJ+7y6pFarKXX+pb6smr4p1HtFJvaYbaFd7bLjpN6/15N1s7eZaafJ1631PEWe49eJ&#10;A7+Fv0CbX7T8wgEQ4aNAZo1X9qGNQuMENVqgaIOj0rav391Os3bWZqmtnSbxyxpS599ry8Bmo+TV&#10;y1f226m9ng3QOs/v68iKyd5aBif2nJWE32ZKToqqK3SgN+hEVMDGg0eBhW0b1vgYYcmqE4MS7zFA&#10;AfvZumqT2dyw1xE3RyUamBmgAzPD60pVES/YOWSnUrVwaNtR5glm7RBCRxx74tMfUxgkXBv7mB8A&#10;AURAgv9zDq5PPB8lpAAhWFfy75ub7RBAoTAAThj2c+eAiUYDIM/KMTA27t3tO773ZNsXmdBncvhe&#10;PPW2m3lrcXQA+hzHdbAVsg9CiuBwZcvR1ysmMDkcLhd/Ck8KgCurBfJ/vkOCYvj8YgBpwHdC1ixd&#10;IP06t7YlKd+kZBVqKs47+hkTeMNva8uMAQutL66ZsVnqf1RD2ucQ0I/ppb7E/a6hXDp51X4/ufes&#10;xQS2bRav/S9ekv+UIckfNdJJvb5+F3y9aCHKgVCX5fN+Wd7eWPIrAEDE2xZM9+IEaaSgxguULO0I&#10;n6bIldM37Bwn956RGQMXyvZle+1vtlcv86Vt7Z6S1aCupP5QW3qnDQv9IrJ+znZJ+kyvR8fUTgmw&#10;uQ4aeL0o8YCwtgHh8D5drO7g+TOnjCEwYIIGkl/I1cWhwADEHkY1aIAIhwY2N1RSx2JcbioFNYnN&#10;47jr188Zk3T2RIAKBulCOIKuiZBp0SW5yDlh4BWyfTl7HEyQkv3OuQIAUQwCjyjXxuMdwQCVwRHm&#10;Eg1I2OmIcWQpUT8AkmbGvjw7jJXr8Ztd54/edQBBJgdYoQN39kEARsKOeG+leddOADoXilMaOx/e&#10;f2x8XGPV4nnSt1Mra/M3WZWNvkV8X0aNetLgdwpgGYnmvcXbu2nhLuuLmxbslAZ/qh326rJ/0lc1&#10;ZUqfufb71TM3JeXzVC/TKUsBMjVBWqSR9RR8zWhBNSfIeZ2y1qItaDz+cuRXAoCIt5ExkhlXvdR2&#10;FOyA8XSiBV4n8p+L7e71+9IrdZgkf81iMvUl7dNmck+/Y7t29qYk/TFDv29gnahlup7r31Ml8bM4&#10;+y7aNggwmuMkABwdI4QNDOreXtYsW+gxBsJnlDEEDaxoMWaog5JKJDgpsLVRV9BCLvR3PlmLgpLq&#10;OCdgj3iYnX0LUIA5spaxP04vWtygJ2wGYHOARIl/YuLIuwVwACs8vHh1ASWAzjlrAB0KOpAR4eyI&#10;gCbgyblhfXzyTMTxESfo9jPwUpZHjUXuk2cluJrzG4tVwTGBMwjWBkiSZgjrxVnjzsH9sR7Lnq1e&#10;/rV7vvISnF2EPx0/fEAWz5kmvdo3twK7bvGtUov2l5bpiZL2dUMZpFrJ7MHLJPHTeGnfIl4Sv6gt&#10;i8d6WRfYqht/kWPeXhgdQNjwuxoysv1k+33f+qMW9RB23tEPSzlRZ6dhv64l2zessnN5W/QY/OXJ&#10;rwgAEW/buna5eV1hVUGN6RdAKbVqbRndcYod2y1pgAxtOUbmDFuq303VDpUtKd/VVbUiXhr8oYEy&#10;w322H06TLgn9Lc4KdYPZNu6j+rJ62hZVRbZI5pfaEesXqSyAIbN3YpW6el9etH7Q/QCE2AcBw17t&#10;s2XR7Kly7NA+A0IWuAkaaLGEQW1xfCG1DPXMeV8BQwQ7HGohuciAFJ/kp5akFgKypLY57y5ggjeU&#10;XFYYJaohDIwyT7BQZ7cDoGCkZFNwbex32CCdF9jOoyBHzOK1a2fNcWOhNLo/djcHtoAfzgzuBTCG&#10;3e6PCsmBTXI/XINrAfRkmXAt7plzwHq/+U8NLJAaO2L0c5ZFmLQwY5AFtH/3dpk5cZSVT/NsfG8G&#10;fPQdwIr+06hmA2lVtYf1PbYeKUO079U2sOsU1yf0LSB3WOr9j0TVVGpKWvWa+v8EObHntP3WO32Y&#10;ZNSs+2be3swk648UNqAwSdEWNP5+efIrA0DE22isFhZHpQ3+mqKqLdJwajSXVy9eycLRK6TK33wt&#10;Db/XDqQdLCe1gc2kjevUle7JA0NnF1k6fq3U/6OCnwIZAEh4QfeGg0O/igzIGiMp39Yzh0qT2g2V&#10;GabJqA6TZdmE9dLkm1bS8JvXB1UzYBg4rFc8ZfRQ2bVlg4EgdiQvqDp4EJZWAAZsWaxR26ZWVwMt&#10;mBt2RFTZoGMQQHQ7q5op03KhLQAKAc0wLoALZ0bEMp8qXh5yG3PWOABGhcdLDYPEPsk5cViwtCcZ&#10;ExP6TDFWyPm9wg6e82bRpFDtQwX1oKBs9uG5AHJnM4V1UkCCcvOsokccH8tTAp7cS9CzllbOhoKX&#10;8ehuWrPCAuDpd+bVfcOFvpy626hWfZswyTVvl61s75NE2bXqoPWvGxduq/bRSFo1ri9xH9eXDXN2&#10;2PdsAN7A5iOlX9ZwOb7bA79FY1epulwv5sQbJHb/2v/aN0mWsyeO2HmCx9wvV36FAOhE5Lx2xg7E&#10;VGknLGnNYWbZxCp1ZGofz7YxutMUafBRXbOzWGfU3xM+ryNrZ221329evGM5wnRsQIyCCYl/TDeV&#10;mO3ApmMS90dmbs8x0io9Ser/W6L0zRghY7tONq/zxO5zJPW7+nbuoHvyi1XX0I7IQBjcs4OsWDjb&#10;1CoGHI6TN7Ff+QVggEHBkmBR2MzIEIEVlmTbwtO5dPoyC/iFTZGJwqfL8LBz7d7rMbIQQ0QAJ5gb&#10;C5u7YhF4g6mPhzME0HL7Ylusrn9b2IkeB/ih1hKPRwCzgZ/vnrguIP7VXzUwNgrTMzsnDFh/98wD&#10;J6zoAAHWqP9mP9Rnx3nE7/7zlUZ4BuI5kUN7d8mCGZOkT8cWZsZA1X0jW7QT7S8t0xJNVe2RMkim&#10;9J4vqZ9mSsr3tU0rYPJ8+vCZ9bPlE9drP62jINhAEv+Qbnns0VthfqFM7DlLvv7bWhL/qU7oDbVf&#10;vmbidYK9j2KmN696cbLFx9gvX37FAIhQWfqa9NNO2TiuemAjhyUzXuJ+nyArp3hhA2tnbJW43yWb&#10;cwOQiv+0nnawQ/bbwtGrJO5zL2Aadlj/o9qyYORK++1l7kvzeuIwoaNZHbZqdaVF9Q6S+scWUuXv&#10;vpIODbrLloV7JaVKQ2nTtPSDxKnHxBJSB27ij4Nky7pVYVsh7LCsYAgTAyAAJMCvJECA5bHsJvY8&#10;nBrmmPhNZsiWxjrKResjk/+K7Y4gYUAJBsg5HMByHQCVqtfEBMIEEdRdVGbAz479xyRjbjg0UGft&#10;+JBqj8BKWWsZVjd3zHxZt2iNhQr5g5y5FmyR54wV/Pw6oeYjkw4s/MSRg7J22UIrSNquSUNjS4Af&#10;7RTUfqUR1NMG/54kC0eucV1Y7t14aGlrMMBqv/neUjTZMMN0jusnjWrXsVS5hD8q62013uzZ25fv&#10;lxkDF0l21Tby7d/XkRFtJ8j62dul6fctdd+S7ePcP85Eytg/fujZuyPH1a9HfuUAiIjkPn0i44b0&#10;KTFMxmNynp1vVIep1gFTvyqywRA/NannHDvftmV7pMY/1zQvXuJX1aV9nZ7yKhRZP2/EcokLeeJQ&#10;NxL+rCpE3d46a+dKQUGBTO0/1/JL6/1zuqR8khl4L6URnCzOroStEFvTzi3rjZXADFnLuKxgWBrh&#10;3LApmB4hMzghKObggAWQITUPuxtqJ55g8pv7ZA62Y/33BjB5zPGkLQRPXF3zbztYcDeAibpKyMt+&#10;VVVhbXasD/z85wB4YXU4RwzoovYri/BOsesBemRroOJO/HGwdAkt5o9Ht0S2hxahfYhJlr4UuE9I&#10;rK99XU9mDvLiT/NevpRT+z01loylHqkD5NP/pZosGL3Mvrt08prE/y5VWlHZJSvebNKougTpEyKT&#10;UrWG9G5UZJqhDZoletlMQddH22is42TWhB/fyzU8ylv+AgAQYSuUJbMmG62Ptfg66i4dkAIJ8arC&#10;tkhJDqsLxE0lfpQmR3f8ZGdbNmmdqSPkCt+5ds++QwVGFW7ZKM6YHcywX+ZIC6N5eO+hLJuss7pu&#10;OFgSqyh4JSarWkt+sXfd6PspjQDoBNDCPui8fTu1lFkTR9uasKRZAYaoaKX1JL+JODYF+zJVM5pt&#10;qWqJqgqrZB9U41i2tnD6n+7v1FucHwRSO3WV40uKsytPwaZHKBLOjONHDljmzuRRQ6R7m6aeiksJ&#10;+lLY9pyJI/XbOEn+OF0aVUsyh1hJ7d1KgTL+Dw3l0qlrCoCvbILtWL+3PLjj5fBuWrTdMmoObPZU&#10;Xm/SrWPahnOcmOjfzZPqS+tanVWj2Sa9UodK2ncxCv3i7LDnqiUbVhQF/xcfS78u+QsBQMTb9mzd&#10;oKCj7Eln7lh2QTqndVzfLEmYS7PEBpL0hwzZOK+orJDbHt17Iq2qdTNnSeusBlL3t/VkYg+PMb58&#10;nidZVdrp7D3I/sbGiIOFDsp5sxOTJPV7VZ0aU3y1bECIeGDodWJAnpJck0YOtiKa1JODFTp2CKsJ&#10;GvgVJgqO0cyvJEHFdY6SsqqrbyJMEKba6vshfOXAnh2yYuEcGaOaQ5cWjY3tu/f6Jipu4x9SpP4/&#10;Z8iUXvPl6umb0id9hNT5Tbw0jSMSIPgYnGrEm/bJGG79hckT51C9f0mReT8ut+4MM7x/x6mnYkUN&#10;cJpEe3gB22bx8coI6+rv9ezc/t+dZCXi7Ggoxw8Wxb8WH0O/PvkLAkDE2y6d+0l66kz+WrtglNCZ&#10;clIaSNwfFVxSB8v2Zfstx3LT/F2SU7WTVZQGgOr/NkmWT/IyRXKfPJceaf3lq7+vKpsXe8CJcd5s&#10;hMY44yX9i0bSO3WEpH7eSDKq41h5+6VAGaSEAcFUsBt2bJ4mw/p0kXnTJ8i2jWuU1RwMD3g+yU6g&#10;kGoQOPzaBBCG4V1QZmwTwplTNkFsXL1cZk4YJQO6tZO2WQ1NtcWZgbkh6B2XRpo1aCjpX6VKp+Ru&#10;0jdzmNT7fzIk6d+ypXGVVtK4NlECwce1VQ2iwe/i5ODm49Znju/+Ser+a5zEf1ZTNY/WlsbmujSh&#10;WU2/aStZdTxzTfS5wuE0UeCI0E/I7BjUra3Zy70tetz8euUvDACdiDx9/EgmDu9vdsHSBk0jqKt0&#10;pka1qblWX5I+SZJE/cxuWF8y69WVlI+byIGNbiEY0Vl8hHz7X782h8f187elIL9Asqu1NrUVVSSt&#10;eh3p29ib6S//dENVndBMrr8Vddzge3kT4RkJCXIsBvsVKXhzp423JT6P7N9jIIidC4El8ndpGdv7&#10;KmGwC4E9Ki3fwfDWr1xigDe4Z0edINJDqm0tUwXL5MENENqxfbaCTO360uB/NJKJvWbJ82fP5c7V&#10;ny1sJ70GqmvAcdrm9Ke2tbtLwasC6x8Tus+S5G9oP0Jf6lrFnn6Nf9QJOU6aJxPgXPw8JQn9IDOu&#10;msyZRMrnC7tG8Hj59cpfKAAi3kb57mwFBqu7VkKoTLSEwUkZHIUT0r+PN2eHyxKhk/9884HcvX5P&#10;hrcdJ02/ai+FhYVy59rPklaF+K04OzbuD/FyYs8ZO4Zt4eiVkvilqiM6aNK+TrZS/U3iYqsuZRFm&#10;fVgNz8yAh7VScXhA17bmWaYCMbnJ1KUDLJwDAPAwYFRAQYV+X8CR+yAukurJzkPrQBxb5IE9O81x&#10;sWDmZBk7tK/06djSvLaeR10BTz/fZBJ8nTCxGRMLmVDoJ0lf1jZbHdvWpZ4mcOvyXVs8PV0nwSAQ&#10;xERCrOm6UPjVk/tPpfn3bRWo65uTLatBfUmvppqETZbFjy9JrNyWgvyuzevs3N4WNE5+3fIXDICI&#10;t53TAdSjTRNTid/EvuMEVTbli0TpoACIpy73yQtzjiR/lGlZIWwP7z2yz+O7zkjSZwkW2Mrs3ytt&#10;iH1/+fRVeXz/sayZuVkHiwJToqqtDfpo599ukf6kQQWpMOUhPDMxhs64j8AOOjRLtbi2kQN62hrI&#10;yxfMli3rV8n+XdvNMQAIAjIAo8euPIcL37EMAEAJi2Q/DzA90HythPYH1DgemxwhPoAb5zeA43pc&#10;S6/DMWTL7N2xRYFuuS0SPnXMMBnet6vZQdsq2Hm2UU+lhX2XF8PzCyCEsyzluzpS/7eJ0rRucmiS&#10;TJCUqrVlcp/Z1tapH+XIxB4z7f+3FQSbfd3OAumjQZB+1Ty5vjT+ooWFV7GN7Thb4v/kxY/SHwxo&#10;fce8TmjrRqryDuzSWq5fvmDn9Lag8fHrl79wAHQi8kxV4mmjh5hKUJoUumih82bVqy8pn6VL8286&#10;Str3DUKqSh3JqdpBLp66YtfZvHCXJH5eT9rlxEkDZX+UMWfrHN9P9m08KIe2nJDkL+tJ/Gd1wms4&#10;7Fp5yMJz6PT+a7og7VghDW8jBooZCor6Lgj1gClZ0QZ9JipcszIZ1UxQo2GNsyePNeAhh5mCDju3&#10;bJB9O7fJoX275OjBfRa4TQC0Y2yAoQNGDxw98MNzffLoIdsfuxzLCQBsO5SpAG6rlsy39EDCfsYP&#10;728lxQBp4iK57zDQqcBwuV/AriwT22sl9P4NiFQoT5/x52Yyqdcc2bZ4v6RXaaz7KNPX3zJq1ZbB&#10;LUZbe47uNEm+/JtqsnGBl1p2V7WC7O86KnACgpH3yd8Nv6ovo9tPlx/bTpKUP6dKTkPVVN64zT0v&#10;b5OEmrJg+oS/WJU3Wj4AYFi8bfeW9dJWVeEs7SjBHSm24NGlZL4XmEqJIWV6OfFS73d1DdjY5o9c&#10;YfFZjevWlh6pXnzWk4dPLOD30LZjcv74Zan/+3qSXa2VvHjmzfo9UwdJ4zp19Ny+a+n/W+hAIGas&#10;WRIqsg7CCgDCaPGAMd5CQAAbU6NxFihAWqK/qpNMIOzTJjNZ2iuL7JSTIV1bZUmPts2kV/scA6y+&#10;nVtJP2UhJgqkhO/wPTGNhJoAsJ2yM6w6MilZHhiHrmcAV3Q9QBoVtsKALlpCwEdtyKQqdaV5nMf0&#10;msTXt+oybuuXOcJYPr9l1q9rRSbYVk5dL/U+riY//FNt2bV6v3334PYjaVOzhyR/FQWCeq02+pnw&#10;cbykVVV1t6lXySXifl4jLJreOL66dNF2OLrfFf1gCxoHf1nyAQAjxNvu3Lwmo/p3t8XYUQWDOlWQ&#10;MNNTACH7h7aSXbWdxX7BAFI/yZI7V362c4/rNl0HRU2J+6iBHNl2yr7btny3VPnfalhc172bP8v3&#10;/1hfpvb3QmjOH7siCR8RjxipsjGo0r5KkYFNxknbul0k/as0aZECM6gEAHiNAEIOKAEuwAnA5F0C&#10;jgAWYIbKbcL/Terb7+zH/g7UHLBVCri9ThSQWqQm6vtOtwK54zrPkvQvGlv70CbxH8eFJzuqrxAx&#10;wERI8HG7+l3t+/2bDkuNf4qXIa1GydWz1+07NlLcuicPkvSqxQOmzc73huouwjsl9nXyyEHy6IHX&#10;B70tqP//5ckHAAwUb9u8Zpm01kFXajaoYJf8cZrcunBP8vMKZHiriZL2Qz3JrJFkajAJ60TlJ3xR&#10;XXqmeTGBbCzWU/03P8imRTuUDT62XNbju0/ab+O6zpDkr2vb4Cq6jmcbwiDOVvCqUDrU6WueRkA4&#10;4p58x5gE/fZBSi2w7KYJDaT5tx0twJ2tc0JfY3gdWsRLw+9rWIgUDi/W3WhVo7MxRTSC7GptLCb0&#10;0f3HcvvKXTt2y+Ld0i1xoDnL2O7feiSpf2gjjaqXDfCcMFkAfB2Vge/dVlQVOri//+XKBwCMKd52&#10;69plGTWgh7FBZtOgzuaEDpv6dYJM6jnPOjLpdElV6lndNhatTvhUAfJP6VLvXxNkv7IDtp/2n5eE&#10;P+nA+a6mVex4/OCxZHzaSgfKS2MEjao0K5ZxABhSyt8Vuvz55kNp9GUTy0Dx7+f25XsYCKqyLZyt&#10;31WGuvxrFVtM69NkOXvEKxJA2fka//KDJFapLSmfNpYxnacYALItGb9W4j+rLa2bKBP7prk8vPvY&#10;vt+6dJfk/NBB4j+pK/F/rm424MVj11nOOMHTFEQo24Tl2fqy4mvYUhEP7nkLenlbdB//IB8A8LXi&#10;bTs2rrHKMthSSlLFsM80/KqBpP+5iamlVJShIzuHRatGidLo+4bSumYXWTNjq/TP9BZaSq9RS9ne&#10;NHmV90oObfXAcfW0zTpAvJJbEdfQAZjwMavZXfT2m677fRq5yLXZiTLjJemLupJeJUva1usqbep0&#10;1v9nKhADhngSi875SxP3PnkXqJ8xmW+Q0B66f1kZFtdlAprWz6sedPfGPemWNFBWTdskuY8958LL&#10;F579FtsefaFFhrbDl42V+XlMr3XNrpJStbqFs7DIVka1eIn/Uz1j9mYDLAP4YSpgou7WKlMO7t5u&#10;1/G2oH79QZAPAFgq8TZm02ljhlqxVUulC+iECHFgxsaw20V3ZP0bj7Exwk/qS8PPG9rfjerUlv5N&#10;R4SuxGJPhbaokMsYccfz/6w4Vbca9AyzDFLsPCdJaEDrPoRjxP8hwcop3Q7ZH9me3M+VVVM3S9ZX&#10;rUw994demJ0tlI73NupXRQvgnpOSIImf15esao0l9fMMBZA4A5Ji++u78DsN+D8gQ9GApg0ifyu1&#10;6Dlh0y1rFKnBbju89aQ5P1CLKX7BNqrDFFONU79IkVuXPQAc3hrziLZZ6D3zaROYr63fRIjra96w&#10;jsyfNl6ePfFCrrwtui9/EL98AMA3Em87eXi/9O/cyqpmvImTxC8AWRuABtDS/2c3bCBNvm6jrO6y&#10;d429Zy3C38/qEP5O+Ly2LBnnFVZgzeKUT9MNuPz7xH9ST+aP8Ep0se1dd8gYy8HNXpYKanOr6t0s&#10;HctK9yszJRUPoRZdZm3uLXSvsKWQkf99AEaeNfPbprJ+9g4Z3nKyHNl6SgY2HSVp3xW9L+6TYG8m&#10;i6bxoeUJMhMk/Zs0oTjA0BbjrXw8rCn6/KWRtso84z8uCmO6dOqKZH3Z2gLXYfP1f98g/Nu5o5cl&#10;pUqyBbavmrLF7LrpVZpIdpL3boPOX1rBeQTrG967k1w47dmNvS2o/36QaPkAgG8s3paf91LWL18o&#10;7bKSLYC6rAPJCWBDLmfiRw1lSM4Y6RI30Jwa0ZU7GPwsxXnrkmdEXz5pvSR85nOSKJiy0h3FQUME&#10;URaPWy01/7m2JH1dQ2r+ppbMH+mVUsLDnPRxioJFnBVx6NNomFw/f0d2rz4sLX7AeO9dP0NBI+lP&#10;DSXpz3HSrL6q7z6WwgC2aytAUpIJldT+LonJ8FuQBOxn4Kv34ICXc6d9myDta/eRhaOXS4N/13dS&#10;q5Nkf9tZvv1rr/o2+2Z8myZZ32RL58Q+Vk6fd0nwOc97/ogXk9kva5iFLMVkgXp9L6uDkJ7IduA+&#10;kr+pbcVG2R7de6yqblNVdZVVZydYAVMW2md7/vSlvc+kT5KVlSdL6vcUMX3zcBa/4CEH+LrkNDLz&#10;TFHf9PfVD/I6+QCAZRZv+/nOLZk9caRkp9SVLFWN3yZUwwEJqVGp3zDoIlPzGDDYC3tneItg578q&#10;UDW5u7Icr7KMDVg9R+IXdSyljo10vJRPGtsi79ib7D6/bhGOMeyc2FuaJtVVcKwlc4cvte/YMN4n&#10;/JlCAKrqVe8oZw5dkjXTt1kl7NY6eN21AE5sig0/T5HUP6dL4qeJkvxVHcssMdblu38nLdISpGnI&#10;KeOkeUMWmY9kvC3TkmwNC8DEY6RJ0qJhstT77xlWZLX6/5ksTb9vITk/dJSeqUPkxzZTJP3LRtKy&#10;cX0LSL525pY9CxW8Uz9pZjGDxO1tXrTbvud5SVGLnmR4zzBevLcNFeQS/pQgqVVSI0wRPD+qdPYP&#10;7cyzyza+2wyL8eQZMIFkfp0jk3rMkxbV20vGdynSIjUpAszLIp53t4a0yoiTJbOmyNNHD+za3hbU&#10;Tz9ISfIBAN9avO3i2VMyZlBPi7QnUDeo85ZWwqwq6nu+Iw1q33pvfYanD5+aMT3uj/EWKgOotGft&#10;iE/jwgUZti3ba55G50hpkaFq4TfN5ckDr6w6a0dk1q9lBR04L06Yhz8/UiZ4Sxp+liqN6tYM2yav&#10;nb0lyZ8nGyPCwYINk4WhqEB88+JdeXT3qap7V2R6/4XS5NsW0ixOB7uPOQEslGTP+HNzaVevm7Sp&#10;21na1e9i8XEtarQ39ZssGI7hWQGdvo1+VJY1W1pU7SrNkxqY3XJw9jg5d+yi3L3hsWC3PX/80haj&#10;goWlKCC7pU7ZTuw+I3G/S7ICtpN6e6xt/8aoVdLsHnWSSEyS9C8ypVNCLwXJZXLm4CW7j0a1qPJd&#10;tK+1x8dxcnS7F89JcdLEj6kiTs09ZeJ19HoESitQ8v7fhvEBfCztQDbOlJGDfWXq2YL65QcpjXwA&#10;wHITbzt+YI8M6dHeYrCswEJAZy6rMPiSP0mR4a0nyaEtJyXvubdo+wVVZacPUHW8bjdp9F2qMpYG&#10;cnirF4y7YsoGq0rtFctMlMwGdaw6s3OgdGvYT7+rJWlVMsxjee38dema6GUsUMarzh+q6rnn2d/b&#10;lu61asOskBev15jW11uQm+3yT9dl54oD9sk2pecCK+fkZzvGYFXlHND0RynMJ36xwNas4P9sN1T9&#10;Zq2UhlUUXJrHSfJnyVZDj21C9xmSVl3vs0YtGd/DW5T7+bNcmT1skYxoP156pPeTVrXbqbqebtcE&#10;0FnCgOo747pN070Lbd3cH/5rTekQ5y2Ef//WQwM6QoPC96jHUtasd9oIeXDrsQLnWZk1ZLGq0e2K&#10;lZuCOaZWraOq7hRrjxGtJ3r22JAWEJ7I/MyxDMKEiuONcKyzJ4sqDRXvgx/kTeUDAJarhDYFl/07&#10;tpijhDWKKUMV1LHLKqlV65oBvkW1DjK173w5d8RznDy880RZVGNJqFJTFozyVOBT+85Knf+hqlpa&#10;PWmVWV9q/ksNWTMzVKDhzmPJ+KKJDi5lrLU72XcXTl6y1dtyn+bKhvlb5Yu/qSqrZ3m1DReMWmF2&#10;LzzOVBd226Res6X+v8dZHFxDZYjt6vSSRt+iKkcOfgPAmrVlSCgn9t6NewbGsMDZw4vAtG2dbvbO&#10;kj6PD1fgnj5gvqrCtZSt4i33yofdvnpXqv1TPan9x2+k3p+qStynNSUnSa+vqn7SF7Vl0RhvDdsO&#10;9XrLoGzvmtP6z5Ov/1M9uXHRA1ayObCZ+u8TAGv0RVNp8k0LY4iotTkp5PQW7ROWRqryf5ImiZ9Q&#10;Sbx8JzxS/bISasjQXh2jCpWyBfW/D/Km8gEAK0S8reDVK8st7tepZbkyQpgHzIJYPlTfhI/177pd&#10;pEfyMGlUtaGqgPWlcZUc8/SyLR63StI+byINP8lQsFL1L8T+5g1fYavhEYIzpMUY++7kvtPy5V/V&#10;kT3r9svTR0/l+79PkM1LvCUXR3eaLOk1UZcbyP4NXqwin3X+tY60ykiQxrXq21q0DT6pLpn1ij8r&#10;AJJeo3Z4UZ9Lp65Lrd8o0FX9Rmr+tzgrHsvWqkYnyU6tK4mfN5C96zx1HzAj9q5pUh3pktTbviNY&#10;vF+T4dK/2TCZpix1Su+FkvZFmrJH1saoLSM7eE4Iyk999v+pLluWeHmwOd91lrFdp9r/x3SeautC&#10;R9jlFAxbpCZYADrv2WyEJbI4mGF85DnKKIAvjA/gG9KzgxzeW7TcpbdF97UP8jbyAQArVLyNxWX2&#10;btsoA7q2sQh9OrhTk95KdFAyQBl8OBLSf6gvLVOTLLYvvXo9aVG1s5w56AVLFxZI2PHBtmvlQUn8&#10;Q6qV74ctLR672r7fsWKvVP2/q8ngliPt7yZftpP18zzG2DN9oDSuV0syvmosd695dQ8p65RaraZk&#10;VEuQfo1Gy8SeM2VQix+lS2JfU6v9ucmohGnVi4Dp9rU7xgDbx3WTFVPXyoUTl6Vf4xGS8nWcZc8k&#10;qrq9dYnHfFiSFLDOgcnW6iCvXnrqv3+7fOqmOXxISSR+EvWe7e71+5L8pzRp8NskOXPoopWYXzjG&#10;q823fu52Vevreqpq1LuN+LuChf6Aja+pyvDeneXoPsC6qA9F9qsPUl7yAQArRbytsCBfDu3ZLsP7&#10;dFbAYpav+dbhM2HRAWsMhIGralm7pomqqtaTpI9TpX+THw1ADm46bg6LIS3G2RKK2Q0JHmbB7Xg5&#10;EjLks2Zx4pc1JOPLxvLsUa6smr5e9m86ZIHZLWu2N/DO/KapPFD1mW1UR1hhTWOF25YcsO/Yfr7x&#10;yMpB+eMTAUDWuhjTxWNf+fmvlKXel3vXPaa6fcUeafple0n+HG+p3leVurJutlcMdMeK/Rb4jBrf&#10;5LsceXz/qX2/QIGMLJcWtdpK42+yJKtGqjkcKKrQ/IfW8jLX89B2iO8qqdVrSNonzaz8lNtuXLxj&#10;JaZaZxVPI6wMaZERZ15dvPNjB/eWk0eK3qG3BfWnD1Je8gEAK1WKttPHD8vEEQOkpapZxBGWNaC6&#10;JMETyQpjGTXrGHtKUJBK+LyeZUHYEo2qklKtJaNKU3nys+cVHpQ9SlmeqtWf1w4Xc2Wj0nXGl1nS&#10;KstbBuD0Qa+Y5oa526T2b6tLk7qJkvJ5unSo19O+Z4U8D1iKAB6ApjDo+G7TbZ/rF25K2qfNpdFX&#10;mdL4y2w5uMVTqxeMXG3phKj3Syd6FYtx6iR+pudq2sCqr7g4yME5Y6Tqv1SRhj9Uk6RvaiibVZW+&#10;queJTa2SbssQsKF2o+o3ql1bcr7vZLnaTx8+l8NbTikoNld1t3IBkLxy4vgodTVj3Ai5dNazdRZt&#10;Qf3ng5S3fADAdyJF240rF2XhjInSOTvdc5gk1ykf9dgnzhvphL/tN2WLLTNULf1zY6tOM7nXXGn6&#10;dRsLsqW6CelcbiPEI+lTZZbKGFO/rytDcsbZ93iTR3ecIokfJ0mtf/vBEvzZUDWTP/OYXPg+AMDv&#10;asvk3l5lZDzGhPBkZ9SUmr//0lLI2B7cfixpX6Rb4PbcEV7QNufDwdKmWQNLH3SOn9UzN1heNcsO&#10;zB66WDYv3G3raFBmK/GzODmGE0VfOR5rwLFDiwRbeKrp122lWdVW5mnOqtXQWLO7z4oSZ9/DHty9&#10;dZasWDBT7t4qKoflbdF95YNUpHwAwHcqRdvTxw9l+4bVMqRHB2muIMggqQhWGCxewU48vFm1FbRC&#10;6jRxeP0yf5Q5w5fJmA6zJMW3UDzxb1P7LLBgbDYYIrGHt6961UcObz0l8X+KDGzmODyq0wd6RQRu&#10;Xbktzb9rp6pqKwXb3mYDZNu75oh5gFOq1pTpAxbYd3eu3jdQBAATPomTU/vO2ffR26N7T6VH8lBb&#10;UCizZpK0rtZDOsT1kIwvmkrTetRVZAIgiNmrTQhA+++xIsTYHu2ZWk9G9usm+3Zslhe5HuP2tqC+&#10;8UEqQz4A4HsjRdv5n47LnMljlBVmGBCS6F5utsIY4kAPse/0byrXoD6jiiZXiZOc5NC6JNgZMxMs&#10;A4SUu0VjVtvyoBRdOH3woiwYtUpaVOssmbW8c7pr4E1N0nPNHrIk9KReLOCrlx6IkjLGEqMZn2db&#10;bjQZMSPaTJJ7Nx7KiV3nJe3zLGmjKnDq14kyvOUUy+QY22WahcV0aNBdmn7f0rJR0r9OtSyS1o2S&#10;JKuesr2EusVTz3gG9/8KEFg0mUF4c7u3ypJFMyfJlQtn7TmLtqB+8EEqUz4A4HsnRRusEO/xmEG9&#10;dDB7pY5QkVuWs4ocUwBFGJMClzE/P2jo//mOGDpS75I+VXb3eYok6id/U+0mOhUOAMRWyHKQ3VL6&#10;Sfe0AdKr0SATUvKyvsmxuDsyPvBk5yQnSernmdL4qyaqpmdI4x9S7V5aNGwoDb/2bIQ4VRrVqRMq&#10;OtrA8pGN0RlIe/df0WDnhEnKVNy46pYjjo330J4dUWyPLajdP8i7kA8A+F5L0XbnxlXZsHKxDO3Z&#10;0eLTwmBYwczwdQIoGjgSB5dFLFyoakxM0EmS7GQvTAW1OzP02SS+bjjuzs/UYG4tGzVQEAtllSgr&#10;Lbom+4b2rySQixY/6FE9fGT/brJt/Sq5f9fLQy7agtr3g7xr+QCAvwiJ3HCcrFu2UIb17mRruzL4&#10;UJNRu4IG6XsnClamcvvkXQFYWQSmSWoa5gnufdSA7rJl7XJbS6b4FtSeH+R9kQ8A+IuTyO3WtSuy&#10;de0KiyHr0DTVijEQV0ZZ9JaqNgcN4A/yZgLLIzUPwCNQGdss6i2Lit+77aXURW5B7fZB3kf5AIC/&#10;aIncWPXryL5dMn/qOMtDbpnewAYtAdcUzvwAiKUTAI8JJDOhhr0/VNtB3dvJ4llTrBguttniW1D7&#10;fJD3XT4A4K9GIjeyTlCVd25aK9PHDpfeHbJDgMigrmF5yajM5R1z+EsTnp/K0Sxx4E0W1NqLtwlk&#10;9sRRsnf7JrO/Fn/H0e//g/wS5QMA/molcqOCNYDIgGbdCJwpHZqlmiPFDXxA0Typv1JQ5Ll4Pnvm&#10;ELujSCpB6CP6dpFFMyfLwV3b5LYCXmFB8Vzj4Pf8QX7J8gEA/2Kk+IbKTH25LWtXGNuh7FLnnAwL&#10;EAYQca6gPgMYBPP+Ehijx+ji7H5dOSlzEiXWNAbctWVjGd6ni8ybMlZ2bFgtF86cjKHSsgW9xw/y&#10;a5IPAPgXK8EbK4pdvXjOyjCtW7ZAZk74UdlRV+nZtpm0a5Js2QzOA+oxx5rmgcZJgJ0RhgUAYUcD&#10;jEwCgKo0Ej5ehfNxXs5PmhtslesawIXuhfsCvNs3TZHe7bNlZP/uMmfSaAsfOrp/tzHg3KdPQk8a&#10;tAW9pw/ya5YPAPhBfBJ7y3vxXO7fuy2Xz58xMNm2fqUsnz9DZk0cKeOH9bMKN/27tJZe7ZrburQw&#10;yQ7N0gyM2jVpKG2zkoU1TkwCwA7he7cP+3Mcx3dsnmbn69Yqy4CNsmKorBOG9zeAW7lwluzYuFqO&#10;H9pr4P3w57vyKs9bnzf2FvT8H+QvSwrl/w+rpxPRMg7BzgAAAABJRU5ErkJggg=="/>
  <p:tag name="ISPRING_PRESENTERDATA_1" val="VHLhu4tuaCBUaOG7iyBOaHVuZw==|R1YgbOG7m3AgTlQgLSBEMQ==|dHJpbmh0aGluaHVuZzA3MDMxOTg3QGdtYWlsLmNvbQ==||e0YyMDc2OTNDLUNEM0MtNDVEMC1CQ0NGLTIwNzI0OTJDMjI1QX0=||SVNQUklOR19QUkVTRU5URVJfUEhPVE9fMg==|MQ==||SVNQUklOR19QUkVTRU5URVJfUEhPVE9fMw==|"/>
  <p:tag name="FLASHSPRING_ZOOM_TAG" val="24"/>
  <p:tag name="ISPRING_PRESENTATION_INFO_2" val="&lt;?xml version=&quot;1.0&quot; encoding=&quot;UTF-8&quot; standalone=&quot;no&quot; ?&gt;&#10;&lt;presentation2&gt;&#10;&#10;  &lt;slides&gt;&#10;    &lt;slide id=&quot;{D4F413F2-FD2F-405F-9FDA-F2BD21051698}&quot; pptId=&quot;269&quot;/&gt;&#10;    &lt;slide id=&quot;{563BE62E-9EF8-4591-B4D5-7AB66C03613A}&quot; pptId=&quot;297&quot;/&gt;&#10;    &lt;slide id=&quot;{2454F0B0-34E1-4090-BE84-39B8ACBD377C}&quot; pptId=&quot;273&quot;/&gt;&#10;    &lt;slide id=&quot;{3112D57E-2618-42FA-A92A-E1F2B59F927D}&quot; pptId=&quot;292&quot;/&gt;&#10;    &lt;slide id=&quot;{A251490A-93ED-4B36-8FBB-41C9A9D9AAC8}&quot; pptId=&quot;296&quot;/&gt;&#10;    &lt;slide id=&quot;{B755E2CC-BB8C-4FA1-928F-27A869CA844A}&quot; pptId=&quot;293&quot;/&gt;&#10;    &lt;slide id=&quot;{006287E2-6685-48CF-A564-E2C60915D77F}&quot; pptId=&quot;294&quot;/&gt;&#10;    &lt;slide id=&quot;{3EC0DB4F-0CF9-445D-A119-F68363E6104E}&quot; pptId=&quot;295&quot;/&gt;&#10;    &lt;slide id=&quot;{A87AFF91-B809-41FE-9C40-4AD140CA0420}&quot; pptId=&quot;286&quot;/&gt;&#10;    &lt;slide id=&quot;{7FD2CC96-2304-4122-9839-8C881207918D}&quot; pptId=&quot;285&quot;/&gt;&#10;    &lt;slide id=&quot;{896E720E-0F52-4A62-A021-36876B93AC84}&quot; pptId=&quot;290&quot;/&gt;&#10;    &lt;slide id=&quot;{ACE6E58C-9B37-40BE-A2D7-1CFE605B386F}&quot; pptId=&quot;291&quot;/&gt;&#10;    &lt;slide id=&quot;{D12E1E4B-9171-4AEC-A051-56C026311860}&quot; pptId=&quot;268&quot;/&gt;&#10;    &lt;slide id=&quot;{A86E55E1-0DCB-46DB-8026-9124717A91F1}&quot; pptId=&quot;298&quot;/&gt;&#10;  &lt;/slides&gt;&#10;&#10;  &lt;narration&gt;&#10;    &lt;audioTracks&gt;&#10;      &lt;audioTrack muted=&quot;false&quot; name=&quot;1&quot; resource=&quot;9ee9a3b1&quot; slideId=&quot;{D4F413F2-FD2F-405F-9FDA-F2BD21051698}&quot; startTime=&quot;0&quot; stepIndex=&quot;0&quot; volume=&quot;1&quot;&gt;&#10;        &lt;audio channels=&quot;2&quot; format=&quot;s16p&quot; sampleRate=&quot;48000&quot;/&gt;&#10;      &lt;/audioTrack&gt;&#10;      &lt;audioTrack muted=&quot;false&quot; name=&quot;2&quot; resource=&quot;24aacb21&quot; slideId=&quot;&quot; startTime=&quot;0&quot; volume=&quot;1&quot;&gt;&#10;        &lt;audio channels=&quot;2&quot; format=&quot;s16p&quot; sampleRate=&quot;48000&quot;/&gt;&#10;      &lt;/audioTrack&gt;&#10;      &lt;audioTrack muted=&quot;false&quot; name=&quot;tô mẫu&quot; resource=&quot;0fe78da2&quot; slideId=&quot;{A87AFF91-B809-41FE-9C40-4AD140CA0420}&quot; startTime=&quot;0&quot; stepIndex=&quot;0&quot; volume=&quot;1&quot;&gt;&#10;        &lt;audio channels=&quot;2&quot; format=&quot;s16p&quot; sampleRate=&quot;48000&quot;/&gt;&#10;      &lt;/audioTrack&gt;&#10;      &lt;audioTrack muted=&quot;false&quot; name=&quot;Âm thanh 4&quot; resource=&quot;c94309ed&quot; slideId=&quot;{ACE6E58C-9B37-40BE-A2D7-1CFE605B386F}&quot; startTime=&quot;0&quot; stepIndex=&quot;0&quot; volume=&quot;1&quot;&gt;&#10;        &lt;audio channels=&quot;1&quot; format=&quot;s16&quot; sampleRate=&quot;44100&quot;/&gt;&#10;      &lt;/audioTrack&gt;&#10;      &lt;audioTrack muted=&quot;false&quot; name=&quot;Âm thanh 5&quot; resource=&quot;eb1c5e91&quot; slideId=&quot;{B755E2CC-BB8C-4FA1-928F-27A869CA844A}&quot; startTime=&quot;0&quot; stepIndex=&quot;0&quot; volume=&quot;1&quot;&gt;&#10;        &lt;audio channels=&quot;1&quot; format=&quot;s16&quot; sampleRate=&quot;44100&quot;/&gt;&#10;      &lt;/audioTrack&gt;&#10;    &lt;/audioTracks&gt;&#10;    &lt;videoTracks/&gt;&#10;  &lt;/narration&gt;&#10;&#10;&lt;/presentation2&gt;&#10;"/>
  <p:tag name="ISPRING_RESOURCE_FOLDER" val="C:\Users\T.HUE\Documents\Desktop\bài giảng E\PP.BG.E TÔ MÀU QUẢ CÀ CHUA (1)\PP.BG.E TÔ MÀU QUẢ CÀ CHUA (1)\PP.BG.E TÔ MÀU QUẢ CÀ CHUA\tô màu quả cà chua"/>
  <p:tag name="ISPRING_PRESENTATION_PATH" val="C:\Users\T.HUE\Documents\Desktop\bài giảng E\PP.BG.E TÔ MÀU QUẢ CÀ CHUA (1)\PP.BG.E TÔ MÀU QUẢ CÀ CHUA (1)\PP.BG.E TÔ MÀU QUẢ CÀ CHUA\tô màu quả cà chua.pptx"/>
  <p:tag name="ISPRING_PLAYERS_CUSTOMIZATION_2" val="UEsDBBQAAgAIADyAJku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A2meVo6Pz2lEgYAAAAWAAAdAAAAdW5pdmVyc2FsL2NvbW1vbl9tZXNzYWdlcy5sbme1WF1r21YYvh/0PxwEhQ26fgxaxkhcZPvEFpElV5KTdGMIWza2qC2nsezVu1opY4wy2o7dlFGaLOu6dg1raW9ms+1Cof9D+yV73iPZtYtXS0l2Ycdy/D7nOe/H877nrFy+0WmzQWOn53a9VenC2fMSa3hOt+56zVWpYq19+LHEen7Vq1fbXa+xKnldiV3OnHpvpV31mv1qs4HPp95jbKXT6PXw2MvQ05tn5tZXpXLWzumlsqxdtVW9oNtZpSBl1G6zyw7vvt7z2EY4vv3+R5cu3bhw8dIHK+di0yRIZklW1QnWPcIaAIsJsIvnE2BplqGrNgC5amt8y5IylhKO/iozKxz/nEtnr1csVdG4lCmF40cOa9N7OoSywTekzJWKfJWp4WhXWWpdMQyuWbapKnluK6at6ZZwkMotnpcy2XAEl2y3wtG+y240OszvBrseq4Xj+8zfQQTxHjzzWqwW7A7hwHB8i/luOPp7m/lJ2Of1kqxotsFNy1BylqJrUsYIR4/8CMU5w/xgz2FNPOwDPthng+AVa7nh+Js+awUvq4JUDf/15pggiDdh+tRjHfz2psc8fHt2OZtNTdXlvC2Xy3aJm6ZcQDAO79KuFq/jxYv96LKBW290z4DU/hB7F/7qh+N7cFE4foL3OvyBP65uCk5fk1uDA+aa2zuoFVZuV4dL+RnypqIVbEvXVdPmWn7yjZRZh7fgtFYwcsBn9GdKKEM2uSFltuDRI1jaoobImHaO4DnYfzqcolIoqnhZRCMbjHyK9h7cXAdgPx1WmWsRxjIzZD43UDmmuakbyHYNeX6wzTp499k1PDzpxzm9MPrL4BUtp6O8ctbMEqVZ7Gut4BVCj52OvOZyNJCVRY3E5YotI2NtS6jOXKW2RJUiG3ZB1X/9HLrWjCrJ33n9HOnqYG2X7YTjBy6RGd9xF5RzoppR5YqWK9pZS8PHLEcerAPvoSscd3/5tmJ7iMB/F90LEJstr144PpjW00z9LCUbw9tZfQtKB6rF4AetkMZKX4+4fa8VWPAgjeVVbqYx1eQNpSCLaEOWJwL5RpMdePlb5gQvEWahujv9IdUd8neRMEM5hXxPwo9vXp5Nx8HkVyqoGEVWF/QFJ0qutxf2W42uIPiE+sEL5rWEPlBu3PZaSwmgneV4nir7SkX51F6TFZXnF+V9XEmxK6h1eKxN8l8TuTgInlEe4YfCE/GvB+SLfZ9d71fxcr+EBdSz10amsdNxR9TyfOt0Wp5zTfQdZUp0D8hRLummiFxXOJDcOMcAfZdV64Oq5zSOQob0551MZl3x//Exc1yTDUU/SiCXhxDjGz04rIMRYZtETfTeh8eM6JR00qg66PqsGY5+x/IJqBzTlanDe/KUzKiPZhUoqoXR5lZfKHRyS44hEKLCO1W3ndyqSITFouHoVy+5naKtEdE40VzMhk1yDzphr0tOS46k6THYegQWqfHxcc0iwih2tkWa3QqedpIbb8AtsNygfnl0Cps8ayoWGrEliv+LRm2ZrRCbVIOJE/wUzVf3Tn4smTlRzHVhS7FU2pVwixCavpjIanTqwzGDJvlWEldhgUqJTzwWNckF+6aU6IhzwNy5aMFRAt//hiPf6LEXd2rat0OmkJTgDzxEmnf5OMzi3c8sixX33GWQU7VJFd9ZpTnxAJtcNjA35mQtR0NnMRw/HlIU7yQ0RO2So1TLnMytajj+DvzEQep6nw6cfvCMyg8jyzAhanQKz/M1GcixgyxCuUbB7/zz1S8Jgd7itv42qwjvk1RoNGSjXfAp6mcFBMPBmfHz1Di0tSlMpBGDw1telNdL4Sw5O89kQiSJYXxLMjFNcVdiKaiLE79r8KmCxMTygE491AA7yXJYlGOcM7JlybliCRVrUspgBPOa/SEmnzQgJdlYh3iLY7CUyUVNCZ5JdZieBRRBShGeGdOjXGbN2p9cwyZ3WErZlvN5cekXHfQfbU/uq6i/slo0uJBOiSP55CowKXiuKGvoMQvwxUkNzqeZqHr0dQzOp5d9dEklrn0O7wrxJO1NoC1iNJioNwQwep4e26OJmuaGeaDpU0/c1a6cm7m6/RdQSwMEFAACAAgADaZ5Wh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ANpnlaZ5sP+5cFAAB0GQAAJwAAAHVuaXZlcnNhbC9mbGFzaF9wdWJsaXNoaW5nX3NldHRpbmdzLnhtbOVZW08bRxR+51eMtspjMBCgCbIdOWDCCt+CN21QVaHx7uCdsju72Z2FOE+VeKqiKqXqS1WhQtP0kiZqquSlttQ+LMr/2P6Sntm1jY0NzDYhalohLjs+5zuXOfOdM0v2+j3bQtvE86nDcsr05JSCCNMdg7JmTrmtLV++qiCfY2Zgy2EkpzBHQdfzE1k3aFjUN+uEcxD1EcAwf8HlOcXk3F3IZHZ2diap73riU8cKOOD7k7pjZ1yP+IRx4mVcC7fgF2+5xFe6CBIA8G07rKuWn5hAKJsglR0jsAiiBnjOqAgKW8sW9k0lk4g1sL7V9JyAGYuO5XjIazZyyntXC+KrJ5NALVGbMJETPw+LYpkvYMOgwgts1el9gkxCmya4Oz0zq6AdanAzp1yZmhE4IJ8ZxYnRk+CxwFl0IAuMdw3YhGMDc5w8JhY5ucf93kKyZLQYtqmuwSdIZCCnLGkb9ZK6VNyoVLVifWNFK5cSH1IoacU7WgolTdVKxTTysvC1tWK9WNGKaxs31GpKDXmnjnWK5YJaSqnzYfFGXdXSWqoUymlVaivVipzOYrVcK1TWU7m2sl4rrpXUyuqGVq2WNLV2rAXFO1R72cxwcWahiJ3A04l/XKy9Q10zHe6cqFmfcCAVC3tNojnLFM7MJrZ8oqBPXNK8FWCL8hacoyngni1C3ILvEp2viTOSU7gXEOUYLgEE18DY8QmcmuufwGuzQ9FnEvMDkY13NAuk4mLWKjnNt+793Hzf+5n5+bPdH+dmFnOOdROIBjYs9i2bGVzqiVERNtY53QYaIyei3Awsqx64ruPxvPA6Nj242HfhFJjspsOGyEo8o4ZjGf2EEbtBjAq2yQA/17coWwbJaQVtQpFakMqqSxiqYwY9gXJIr94H8IOGzymPe8FyV7rgUWwhwIOmRVC5PpJu3cQe5NAfXO/urOBhPf/RTZMi3QzbHyf5TlZPldY8zJpo+2iXoUbUfsSktIo2ppaMYIK+QxoywneIjbgZPrFlhKP2T0xG7kbUPmRID18gO4g6ewxxGrX/dBGPOo/1JGTEvfApM1EjPGiJ9V+QFbV/ZOie8CcOQBeqkNXwd3jYMsOXrHld3rhrghWKTCc8YCLAA7Clh98F6GgPYMHEq+dR5xsdgCnyos4+hb+izkPaNT7oHYMfk6ktbwsDjzi6G2ABA8BR+xmkwHNieGHkUtLa1MpS8c4lxB2EjW3MdJLeGAffn12gmST9sZndZDMZssInonw730Ks4VOxqyB4tBc+6kkPZuBuQO+DRltHvkXhkA35NPl628pfPX91KLwLD/W3sLFDtu3wpVjvPIyh32ZNDVqGTRiX19cqKV0ck2bU/hXwL8zWqXV1fkUd7cUPuoxz6aOPaSjeaKjwr8dsoKCR3SFeS0GM4O1nMT12A/eCFuQ7ObejhiD+hBW75QUrL/5ZRHpyQk6a4CZxYld+FpH8hhhoPOZxiA+YKWVqanrmyuzc/PtXry1MZv769IfLZyp1p8mahSnrjZOLp94M5LRO3A/OUTr1liCtl9bNM24M0ppjhnNp3ZO3B2nFkTvEOZpn3CTO0TzjPjGiu+x4NkyoxBiphPHXUQl1VYRbWNTUD1RtfQxAXNKjo2A2I8bU8VNrPLz/W4fWVeAuwaVAD9A7n9poS7CZvSBz3ktR53NodCcRuGCOlgxAOR4FLVni7M3XMrK3bhfWUSlqH6hS07Iatf+oIS3qfL8oI3/0RdT5snIThfsy0qsr4VeVm28eVxugbxicD6mUkmgg+3G/hS17xkVve4CaFLoKjDWiWbwTVC91wN9wl7gw9nw3eOy1b98JEV4Mj2nH3AXleGEl/P/oOBe5Uf+ptCdP/debQ+8z++8Ih1/Si09syqgNmyEuKf03+/m52alsZvxHExOANvyfkvzE31BLAwQUAAIACAANpnlak/YiaFsDAABRDAAAIQAAAHVuaXZlcnNhbC9mbGFzaF9za2luX3NldHRpbmdzLnhtbJVXbW/aMBD+3l+B2PeGdS90UkCilE1oXUEU9evkkAMsHDuyHTr+/c4vIQ4khcaqhO/uuTvfPT6rsdpR3tmDVFTwQfeuO7zpdOJVISVwvYQsZ0RDJyEKpumgO54t5rPFaDn5u1yMps/T51/dyAEEE/IFtKZ8o4yklHUowpJCa8FvV4Jr9HrLhcwI6w4//bRfHFnLSyiBSV6LWZMVVGH69rsG4mN865vVBliJLCf88CQ24jYhq91GioKnF1PbHnKQjPIdWvZ+9MeT1gCMKj3VkNVymtybdR0kl6AUmJS+T8y6iGIkAVZG6tnvSkwV6v3Tn8D2VFFtYaPPZrXBcrKBepHvR2a123P0Xu9K36z3ARr+aTT9cmdWqykjB5Afci7yIv8IR3IpNqagdcxjz6yLGCZIitfveoA5kAl0sQuK0RTbIGTqqNgzq83Y1/Lro1mBkf8ZDonY3G0p2Nw04WR6GIYkDIZaFhBH5c7p1Fa8zQqNlwmGa8IUGoSiymiOJ5yTQpVu6rLKbgFvlKehLy+pTF4FKzIYu4QDd3V5ZT8eP9jBEjo9yoIMJey9MEixElaWz1jXM8tAWFm+mHbNODucZ3CqcqCSEQ/Et/P9+qMWOMFt6rXlrtSaSE/mnqsgVS8obTKRwtASa0kzMH2LIytzKUVnOcWc7OmGaHyn/hi75GAPo+LoROG51sysWFPNoIlwNkec6WHKZnuZju4FqY7m9h2NA3/QzYjcgVwKwVS343GDrm2JezvPIWam4osHcsrX4loQFxqujiDcTbnWnGhNVtsMc2qNEEdBFeKoucqxj9tUfl5kCcgJdo1CSZu6zNlt6WbL8E+/UniDtFR6jrdoHVRv0R8nlB3NA4knARC52pYUcBunyQqmKYM9lJc/ENgjt50tVsjSNsKN9BOsdUA5LzihZHCDA076UVFxpT5CAnmD/StmVXN8orlMe00SZc9Vu/flEK5SqY3lcpgZtoZzzO49k2qOUd9UP+xUrZik0OJFE1nWstr7s5M9jDjN7JhARRC+QeMwTIjcV8Uqy2qdyasUzONydHakWYOmDWKG4fCuCWI1p5NwifdzuJYA4RS0wptgTv+GQyKITJ+PJrXB3aB2aDwjvm12qOI4znIdR4HINefYBvyN/0oM/wNQSwMEFAACAAgADaZ5WmgPJueBBQAABRkAACYAAAB1bml2ZXJzYWwvaHRtbF9wdWJsaXNoaW5nX3NldHRpbmdzLnhtbN1ZW0/cRhR+51eMXOUxLCGBJmgXtIElWNlbWKcNqio0aw/rKfbYscfA5qlSnqqoSqn6UlVRoTS9pImaKnnprtQ+GPE/3F/SM/busjdg3ASiVIiLZ8/5zmXO+eaMyS7s2BbaIp5PHZZTrkxOKYgw3TEoa+SUu9ry5esK8jlmBrYcRnIKcxS0MD+RdYO6RX2zRjgHUR8BDPPnXJ5TTM7duUxme3t7kvquJz51rIADvj+pO3bG9YhPGCdexrVwE37xpkt8pYMgAQDftsM6avMTEwhlE6SSYwQWQdQAzxkVQWFrhduWkkmk6ljfbHhOwIxFx3I85DXqOeWD63nx1ZVJkJaoTZhIiT8Pi2KZz2HDoMIJbNXoA4JMQhsmeHtl+pqCtqnBzZxydWpa4IB8ZhQnRk9ixwJn0YEkMN4xYBOODcxx8phY5GSH+92FZMloMmxTXYNPkEhATlnS1mtFdamwXq5ohdr6ilYqJj6kUNIK97QUSpqqFQtp5GXhq6uFWqGsFVbXb6qVlBryTh3rFEp5tZhS5+PCzZqqpbVUzpfSqlRXKmU5ncVKqZovr6VybWWtWlgtquXb61qlUtTU6rEWFO9A7WUzg8WZhSJ2Ak8n/nGxdnu6ajrcGapZn3DgFAt7DaI5yxR6ZgNbPlHQZy5p3AmwRXkT+mgKqGeTEDfvu0Tnq6JHcgr3AqIcwyWA4BoYO+7AqZleB964NhB9JjHfF9l4R7PAKS5mzaLTuHDvZ2Z73k/Pzp7u/jg3s5hzrJtANLBhsW/ZTP9SV4yKsLHO6RbQGBmKciOwrFrguo7H54XXsen+xZ4LJ8BkNxw2QFbiGdUdy+gljNh1YpSxDQVYXWYK2oCqtCB3FZcwVMMMzgDKIZ96T8MP6j6nPOb+5Y503qPYQsDvcEgRVKqN5Fc3sQdJ8/vXO1spiFef/+SWSZFuhq1PkwQnqydKax5mDbR1+JChetQ6YFJaBRtTS0YwQd8mdRnhe8RG3Ayf2TLCUesXJiN3M2rtM6SHr5AdRO1dhjiNWn+7iEftp3oSMuJe+JyZqB7uNcX6b8iKWj8ztCP8iQPQhSpkNfwTHjbN8DVrLMgbd02wQpHphHtMBLgHtvTwhwAd7gIsmDh6GbW/0wGYIi9qP6HwV9R+TDvG+71j8GMyteUtYeCAo/sBFjAAHLVeQAo8J4YXRi4lZ5laXircu4S4g7CxhZlO0hvj4PuLczSTpD828zDZTIas8Jko3/b3EGv4XOwqCB7uhgdd6f4M3A/oA9Bo6ci3KDTZgE+Tb7at/Ojl0b7wLtzXL2BjB2zb4Wux3n4cQ19kTfVbhk0Yl9c3KildtEkjav0O+Odm68S6OruiDnfjB13GufTRxzQUbzRU+LdjNlDQyMMBXktBjODtFzE9dgL3gibkO+nbUUMQf8KKnfKClVf/LSI96ZBhE9wkTuzKryKSPxADjac8DvERM6VMTV2ZvnptZvbD6zfmJjP/fP7T5VOVOuNj1cKUdefHxROvAnJaQxeCM5ROvBZI66V185QrgrTmmGlcWnf4uiCtOHJpOEPzlKvDGZqnXCBGdJcdz4aRlBgjlTD+/imhropw84ua+pGqrY0BiEt6dBTMZsRcOn5Mjaf1oSm1/u7G1NvAVoI9gRDgtHxuo03BX/acTIcXo/aXcLQNI3DBFU0ZgFI8/FmyVNmdqGVk79zNr6Fi1NpTpeZjNWr9VUVa1P5xUUb+8Kuo/XX5FgqfyEjfXgm/Kd96+7haH2HDqLxPpZTEkfEkPmFhy15wcZo9Qg0K5wgMMuJ4eC/IXaql3/K5cG58+X4w19gLNj2VuhKyOx/m0o7ZCgrw3Ir2PT5V3t3e/K8ynTz1XlMOvJfsvesbfNk+AeuD/7qYn/gXUEsDBBQAAgAIAA2meVpnMkdviwEAACIGAAAfAAAAdW5pdmVyc2FsL2h0bWxfc2tpbl9zZXR0aW5ncy5qc42UPW+DMBCG9/wKRNcK0U/ablGTSpUyVGq3qoMBh6AYG9mGhkb57805TWKbo4lvwS+P37MPfOtRsB1hFgZPwdo8m/mbOzcaBU3Lhl66OhvQK9BDxcqcfpQVZSWnoYe0+6UHeXMkMOOQG9O0ewdbZfmFAt7MCVM2XiMWEtEUtrhFwG9EW2GLfw7iyDrX7kxWodNGa8GjTHBNuY64kBUxTHjxYoZ9RA8WLZUn0DnJqGOamDFEHh3vEgiby0RVE97NRCGilGTLQoqG50P5F11N5faTL3dA/Jg8Tx07Vir9qmnlJ54+QAyTtaRK0b+891MIFGYkpczyjc34B3WM+wfy6LZUpd7T4ysIm65JQXtVehhDuBjfevWqmUD0OU1XekfcXEM4BCMdledYibqpz/iAtRQFVKSHTmIIFGWC5CUvTnKwWbAdqp7pGVEqZH74K2IImzkW43YCETrXTHjXbIFd0Wqov2DNwdM0fr2Vl3eGLGXYXrC8AtGwhuZ20f1WtN9pYP4ZfJ1osJ7ZaPMLUEsDBBQAAgAIADdRiFBiI2XepTQAAPdGAAAXAAAAdW5pdmVyc2FsL3VuaXZlcnNhbC5wbmftfHlUk1fXL9aOttXaYp2lZRCRqUKVMoTUCQQECigYhsQWIiKEKAgxCQm1rXVAoEyJyJBWJpEhGgIhZFKrMkRIZYokJLFCiBCSSAKJIQTuExD73rvuut+d1rr3W+v9Q+V5nnP23mePv33OwcvfBfl+vGrTKjMzs4/9Dh0INTNbqTAzeyv7/XeBN0cfXDEC/6xIDfXdZ9bYs2UceHg7fm/gXjOzO7kfzn3/DvD8welDkFQzs9V/mv6saEfejDMz87nqd2DvkXNQhUiVWx8fA345Hzi/QgK+W5l7+HBF7rS1t2X7gwPXb619GPuj7bavN4x+Evqt46pPe7eHf2Sb8HZ37QehoH3rXpz/EYH56ljh/O/UC/pZcXkwC6O7PjREHxOUiXCsgoh02TxIpyx3VdGVxXTkwGgN2Dg+McOHwYyv2sHe6goL44utSs7CfPOB0R9kWoVQxDG+GrUFDxndVpqZPZ0ciIDh6i5yph5t1m3DcYpp/tgT0+HQCdAxZ8uUOxXUlWZ3M+xUG48E5/gbgvHqAuVPoBmzmAPW6NE838J0gEATH4pVvJjShiTwvstA/rGtKuaAYAegua98Gy9xkELu86xeJ0uEaeg1q5WTOngHyy1165tBPJxcbIP/l+fLAYxLh5z1rR1izkYzs7vKwvS1QwGLjMDAIO2nVVvNzLTBCevzWAcS3jP70ejpVmVUihi+yHNp0q6iCjcW5tn593KqL3d8//r7i97551nOjcliJh3z4o+LYgx/djB7s5vS0c4yfusiNdUXAQaFkBbBJ8PAmwJVRTP5esuUDSGCFWbHF1ZXU52dMyWDDVE0JWLvgR4Xf08zs0lJMVEbPY9XCJqTv4TJJgbqkDhSmqsLSZW6EZdcM1fzOL7tUmnQotQcVzsFSjk8NKHWhRO6PSBunbrdzmSc5Ot9JLTdtJ0m13v2RUgxz8OSwjEp4HZmTbggVY9dpfFzzuR1oH1GiJ2HMI4FCh+GuCV0TPP2t0gLSwpuifR4FUg6W0nk1DyNPzLXmnu2ztZMvdtKxlWU9rc8BFUYL86dSaU7x+dF37s9bvOBfmOzRq6tnkkpT8THwJ9s7zs13wIukOJj6Yp0juLoxmJ8B9jQdLV3tZmZwa2ZWvPSIWvKI02PHRzao++gRYKr6lhx+PVC/C/RMacyD3XuKhomZoAUo3PtbaOs90/he2D4sbTH6Oc2wUpq58BnzYcHo7xr86VN0DFZPE2hCiIk6mLkERRSOp5NDiW9RcLtVKr+YTYHMAu9Ek1I9HWlBV4JQ9Q4ZtnBh05c+d4/IrvDIl5oWY7YFpnAwznRnfVtdsUkF0xkreTCTsbufdBa/dGcpuiYvU8CGp918L4nxnFKBrvxwlgur81o9L8nmR59AM9+w+h01YZwOye7g3behg0Nh/Vde5pIgQ/BmtAHLpgSXDxLeqf5ICJsT5F20xTPBa6/c5arD7FiCesl1V2JtXwtDZJM7tlbHZ9p9zhE4/qTyDAUB4PEFzuQ0M1lUMphpGiPu3KnAtLS4+es3xqJgqpTo3MEMlmRIUZCFqYbe1o6d0mfTujsheBuW6+egNdmJCcEu98KjZYmk2rXCo5FbHCzead+UKL1+8VcmFYF0rnpXIXZDnzvP35zuV734SnY0d/t2xsk1atOEGqlTcnKABuZp6FOTy/T09dAwH2U7MNI2hP7pxA8upySUQ2H5sSK0H6d4mmN367krNNFao/qm6m/GflnqBrhqHf/nTjPIWgDaZye2QwFhfw2mt7T7TIEU1SIOHOwZS9j+dgJe5t4lZeqJuEGFiUtOvTZxKuW7rZeduNjuH5nPTdNmN/aPYtwcYRTAxEVvfbco5EFk5n07LSHuxO4p/MV/S0uLBQ0f0tfNSmz/NhJfrc6z3bXxDl5Z1aSrWbig6yOqbGnOyFOOnvuCXq6xG4Kwo6jR6JEONi2hTM6mYvPYiSXQAUF5pTC0p0oQ1BLiaKd8nIbMdKtvRUROoGRfm3jJIysvgLHSQj3hxs1FEAagvAWVdih46YUC5uhBlyVW0NoxaAf6PtQqwF5TqrIeGt03jnTjTKXEqXfKO36RQBlh6c4FLds2a1CxBfvfAUx8Vc6c7fQRNzPl/LEEX8sq6fNx19XtjNeaE6Fh7IpUE9/bPTguhaPHDgliZGx6pT/Dy0FKnlpEgNv0ze47rE/G8k9kb8sQOC6GfNX2s6ctHaIrk7XpFqntTZ0aIWj1yjGNkxssRTXrYrxvMK2c/+1vsQWN+F32V+16pJDH4NMdF/KO7WF2k3vZAeSE7f5ZY85f8g/Uzvi4beiTv00wFMd3Xnn6IqGEFFaMHQLDV9SynWQnECjM1YlslZE2RBL+fIXKDtFM75FNO+VGoSRVeXUOvZ3tt0vj8NsjbWRNWiJKmEqxWHQ/WJaeeIv+DBKUgNjTh8H5mpKcd2zMd7kpYQYVEW1tfvezqOk65lfQX5R/rX8IgQR0SQv+IC+5uhwQANJFfZp2HdWOoZjxlB8Mn9P6OGmIGnrjLC/hXKYEEh/vEeY+ts4ZHs7USW/dRHzwxd9lKASMXUPxE0YvS2iLAtKSfJ01jGqmye8Br1dHNsLDNc0oXAPLhwvIj/muvgROlUHqm2bG9p4Qyd6jo458wNTcgSkvS1FaTuHgrCrpd1vkmhY/q0v+JfGGjtbXLqihImOvvFuNhfqB7k64faDd/xP1FKKK6elr0IzNM0sjt3F3fvKDHlpYZ8I854Fyp0L0M1J/Z9tRFDIkzRCgiqRgMwFjQdGbW+/NoIMs6ERBZk2QiQPlqArCY1uLyUlrtP6Exr0Cj13l0MupyycA2al2bsTrpNUwji9ORqNXQqkMHuFX/YlUuWxiFDrJnHKEdAp66+5pdZ2sObsvkM5zjani3fWy0Al/lgltkfjl+lz8ZpXJyUj9NvF2vn3kQDslYSiSURYRe3RxgAnVM8LRVt+a6Da+q5fbrx1GiTN84fShKGFgzvOt4P0v9n69RgKPtOjm4m93IWDS5VwoBda0XCHSW0LvBKyKu0K2hEW+izsdFhGE6tQ68AJmOj8UfxCV99f8ElD1lddTjdMpX++7FRCcGhoWCGxosjubzsqfbrVcfwJdB7Kle7u5EopydXxQ152p6OLybbvpNOjYQfE25ZCpT8AuwpVNJlBylObvxLfxFTTrNR2CvoDj4ecCCUfQtBPNoFyxJvzLnd0vmaESeAdQpN/J2IKyNo0SUn+k2nzKXN14dymTvDlPP7DrI6S1w7IotrOvHvahsiJF3hLIEyoqjxkOskTcJDE0YNxXq/rc6H26o34OKZTBFhR+ZiI8J0+GJf6ph5bpkwtMQV+pBCXPMafcWnSZnEyCcAr2MuLBaOGmtUBfS1fK1Vm1Ztx+PqlIwCUQE8j78vAC3rlEkgJihbINd0HD+RnnI2dD/wXdFUG0Nq/KLcJF/26SMoLYPXRoknQ6U6KmV/POq6lP6Wnyno855XkaPriGGtPonab6TXOkK5DgpckN5RjlfQBV55XU3P7NmxSAxInj7r7jpa8MEsGMF1rmjxcJ/nIzOw4Sic9/yqCM3sUAKXP7pqWZ3b6dxMJs2++M63QbMsOk5HMVheaFmn2nj8gi9mPK6sAxmZ3z4cC0po9+9buv5rmWaSNL0efmLn/oXM9FDNeVXQpupEJQEbfTIPEINaFB4ONZ3WS9wHmYEAXmi+M7eD5KdZFlWVKsQa8oAGLMm0BFsZvziTwfj67Nu8K8SnAysvWSWFpiUgpzlBJANh9vPR/rCwACW68YpJYs0Nh6WJuWsJYiOBg3A7Tmh5XAKb6bjFSfAFw+McimMz9/4IgvG6YhUWlGbSK5lG1z+uBkJISN2RjYwyjpW1h3kBLAbDrAIBKc1axo8uXWSEDVqGu6Fau8frLcUxowq45/pzoueWvvuiph+sjTPDxNATmj+YADsRidRy8+pp/ytdt+JmJgeRxMdHryy/Wu75eE0wdZ54hqZDLozl4oxgqtXwtuTagNPpTkluufN0k5GorjPmaC96v4D5bYTNlp831Uh/SVYgtkd8QQ6bFbSDx78of3sy9jvBPFx9wqsoQJhlOpBerusedgl6rjvNL5yEU+TCxcCLvyctCXUZSNFJoUzEHCerJXB4R5xfinWydAat4tjFNheCM5mPdF14r2Zhvc5Ae8TuXDUOyx13mvNDHqcY532W2hSM+Q6l+BnYBLhnzp2eFQgZeXuWNpLZokOoTsD3alSH2tgq27NDnvFYMcQe/MUb+uQyIl0FW1VhcH5tVMPcvX1n3t9AzcOnqym+Rkr8/1Wu2vjajs9+emBveI82TrHosCOe9BtqDXF6A9dD00KTddE1eoUY8H88uh469ETE/0GImPdL9l9jfjG/efVoVc+Lgf/yQH4g8gIokFeCNszPKedZa0T9CWpd4qx1Jf+A3dcru6bQqK0kP6o0sJrdgXHB3ecvbE6USK5SeQfLU5/A35jgAces13l25ZkvRbDF6+okvw5DTt2mc6L6s8E9trASs3i3ogtbiTvkg1pA9FLyhY3jZHS7nu5XKi8Y6Thrq3SqF041TgC4ZtMJS/vKAzvz8YXteHlemA02wxi//9E0DqpGIfmNNeB+jo907C7sK7fMSa/hAtSlz1+sgMtg8rua3tHs7FUmm6S/zcKNbpdJ/LH3taiUSE9t6qFYsjRE1KUbKzS8xS5jRV9+4aepwldyGfJ5nM9NuAwdVyIVJmq+910ODnJc94vkW3aw2HCovXzvN/Gwu9IpxDxzEzDE+f6Pu8hEolh3sKi6D9ni/nsR9csnQYiVldJ1k3sfvqngd7VtsyGd4h86RT+d2wWdSziy/ZjqiI3S47DbZjFzIvFxWqloOVNUhp9hgNFgZ+/dgZ9VLRkZ0aSlv+VtiQcCYZipJmMOsGZWJRlViFhb5YcrGG29o2g2jP55trJi0IefyPPuwGnqWxWt/lO7YeJQHV7De8rasmN6IixA7Jy/beNSvuMfmJes+K3gjnScflf6zyFImZHiSFw/r8uzanMY59sYu28lRqqKJvt9sV2WYDz+8vOxnDhul3uOJ/NQE7GBnYh9W/fa3Pn9h5cnPU/RZa5fDIiT0qaZRyXqLRZUzOKTp2Oehs9KMf0IU4fNn02O2dzzIalxYiHpo/OdT/oj4S/yg/DENh5q9OsHVL2cu4hcbp5TrpPmhIMNWkeaXu2cqlHQqtAe2vLpnfhDlutH8+/hIPzvJkWHNr6gmktc/4fVhqfmzQBv91x9ipa3Py1G1RM26ZVFP78FRhRBzbdeZhyLfe2XkZe/ZmyofbEj+Moe5fw4S3wc32E0bMO9hi5c17Xx8T8znpPGL6rapjP4o1YYRB/LbvxUs6/TDa+Zi6Nqcq3ctQhuhLAGo59rU2rOUhWXa9/L5WbpVp7c8L2EiPMT7W6/CcnJfL3S9g10b660tF2c9pgIj3h1mojXi0JSbyzZ5C95XwhC1nhkRh14kehXfVu5+5SNc8ybD/V5vuETbj9HQ04amq89ChfinyxN/sq4YYN3ffNGrCzr0tQB/ifyQuJC1zNK6BLoe/6JissiL/pfn/Eu64uLm5VUeGswOJdXwPMGqiA+jB5flX5GPOqZaJ/qGyoODneTeNGNXkb2O8Nv+NxS/kIt/VHp9LgoM/nbUVSR9uRzP7sFQsti+9cw2ZzvOSaCJO/BaX6nl0fOm91DwTkdSt5gBpp+Frl4OU5KmHst/xdwlQndX5HoLWMF/x4yu+edj9C+obNgJIIfU/MX9ftkAqaXMXVHkp4/QwEz4ICsrQ3w2eLX98pyRpLarXsgX6eUFbmVyEVmTAUDk7Neyy76Re08oLJnfC6vdnmqeIC+u+38DKtjtgPFT03RKEZY2KHu4HhYNUndY1XmilMMllohS0hsPph1epd+/BkQNzyfTkBLvWXxYI4zDbsPMTOSZ9/c9LrKPyFFy/5A9yt5cl8hvFDFmtKVEw2nIskkIne9jVqG9Zl9U1BlUnIUG4dF+mp2Clizy2FnpR2hQxVu3RwfvOJIyefGbn8piu19gSkpLtMdcwdytE7jW+tdrxl2sTKqhOodVgS64wCrc8qGaH9DuuKIn6cVwgYIoTc8vFF8di8cj3GDya+rdcmkiooYghwulidC6wRgn0ngxwdZ127ln57FhEnSOpYxJ4PGhlGiGMiVTwXRgPE4x+lfzcU+p8/DlfOBpfQERk8A7eZpNiO4SbaeFVSbis59GhEa75kdrmpKcashxhiEftg8h2B1JyxtNV4C5A9LR4nDuWKLTXt5sMyeQWI5syqiWXmviORBHuDq7Vv11PYLSnWTVl+hJZ3n5Nkus+ya8qX61PZjm5Ja+coY4XaiIW9jtzJU+lXeebwO750Ru16xDmaxwIlSAOnRF3NYLfeji93dASP0P10KvCRG33g+niK56RLiEDivtJTQbd7gLZrxodLhxpNbwJCeS/9m7rC20jG5kVpIySoGMSQje27h2Kk12M4bMWoNwcTzYRkT0GF3cG7VPUxmBgzEopXPYazeRfGmXgshrnO6K83SUOAdAV51mNADyJdhVIWqDp6IjtmBt6KDyjJgeVWAdwAJ07y/CLHwKlJypn29NLYSfKuFWXqs57OycJTnB8BvktjQlGX4JSHbmqwIZV/8xacdMVxr5cEsf5uGuBNqAMNnT0eqR3f2jG8Ic+DE3yvRD8SXac+o0d45bA6VbTd/C8vld88s+Tw+RZ7l0Vu/Ndewr/9mhYAbTSe/YFad3iJAaWxUnWKXcLUjHOipy/Wv3BRQXTY7WmVYCdznYEtj1A9YPhWQoqFdX1xw7QQUJYyKeFph3TXICsV76tlJJSfjQCX3hqMCXOr41WOnriShJPSKUFJbWpGe2I9w0Yb1CqmF83bSYyt3wD4dhpyoQLOwjIbc97POKlOgEXmKHPO05F+dYsI+eka1Tn7vVH47p2yl0gEm/6SMSb8qepnqlLcg/uJRurEcNu3epIcrWuGIPFMBBdguHw+aA5IN4zDssN4XLa/Cu3dpLuLeH5UIvJeRfU18bt6vXsx1pQN++Kh73dWRDCZrrEtl5KKWbHDIGKG03TThdfTQnytsQsIvn7erYXqyq+yjCD6nKVGWrcjx9i6G6PwKrB9hW8makgJbA2D0BlfuA3PN3KOSvoYVho7V0N/wrDBwbE+oQtl3THLjqJPnBdoi20jC0264DnfI7iD3pdrAtUKQLHJrZMuBxxyu4s1rRookzLGfxnPwQkVROKbi6wWLfk8efrVJ0pOc/ZzooLpZuQfbUJC1XOl5Iih3K6e9GLsWqYvLM+51VSneC9lUKk2W7abW7jyD48+VxkIkU3eCXcHSGIvGJ9Aef/9T92f+IIO9ygGEzknlG9UfbpUumma5lrdTMBYOEo/su5kBcM2asOL5tIRzokUeAvpeEnx0fsCczU1R/t12KHhv1Y4o5nwGNLr60lUqMJ+G0LyjHnqW43DdJoIg29dk/0v/P+vKlaTfLAgx9wWAWRjsUH2Hqx3OY070BxEdrMl/9SVPqNDwwZ3aWzxGDfG1nHjrjz8wU8zJOzMgy52V1a3Av9teBX/0Mbn3prc7L3SKSnAOaggiYviuiTfYuwNBFUEutqV8YtQVDOhds4POeEn2QLmOrbKrdAsbSsVQxoFfPfp4jX7TAH0MD4r6CAU09BDooq5S5Wj1mPccMSf1XPgRW1ToJKCg1obU+uPHbcyatyZL9vpc4EHt0PZuB5cHPPO91apc18wGEzhjsLnFjHCyicQPew8jWmIT4TmBrQzaoyjj5bt/Li46InWS1qHlg6U4rq3Ch+OkKizQebLRZwPrJn8RvAdRFLOr13iX3XuVkgRi0r5mWxr7EyNYChG6ECWy3k/4We15Ex09D3aucLS7yPXMBQutFF5wUQE2FmiqvL3I2/fPxGEuwofcVc2R2PfvlhQHTqZpy7hxg+kzq8HvgV/eUc4EUURJYrhvTeWmfxvrKJymcfNLf6ui3zMyiz4YFGIB2PnwNaPqvvPWwjClxv1uBECgo3YdWGYw6gEZuU5f6U/2TgJGw601lQKVnSrmweXXIWt5c4Yh1H1FOiByjy8rlPRJrYSAlWzxX5YwbD/DlyjZgNTTpiARwDO7JUwnBkKCEHOlJVDKfCama/cTfANDMQ2WTKSIuVqwppzk21VLjH3hycc8/I73okYxaV4EMneqNCapu8GXJbIMEI0S/Ddjmo6AqKvjl3ZWLqKFk9kQKY4xW5XHQU+BQAy/0thrcDQo2O1KcVIBWaIEWxTCoLgrs62qIouVUK/K1n+ptSRmUqEO0vLxpf+w4tppGLItI4HWkx3RtU3gIo/dJGkt6Y4h/8tE91LZJkIArTRRtMsLcFJVqV2TmesCrndrC7BSm07fZSGKHLDG55hPnAGyyb4mUaj5/PZzSACcIeYnDQmFnSmSOAsCfSAQtjh4TRuwAz738U+TSlt32OKPvfUzlBltn5sv7T/hdQAxSZmym7Ua4/ZSjAqIQ6dxMhgssJSXpoeiVHKnKCvC4g+k7q0BWA/rIiqG0hIxAsF8COX8rBGzDYDs1BSSQ00KH627GG6xqA0Y1Ti9YAJOdLLthekyFFA7pKLiaHE+fpQ+0NR9eNxXu1BR8L/gUI6RCj0ggKyLOk/d511Ev8pKAcHAqAFbmh72cwfYhH5ClN4Ql1Mz4yPhwYm85mV6WpitaPDy9fAX6gWiQQqVJvWpdovvCmImi6y3RtAhBU1lXCrT/DBXpQHMYZf0kLmn5kNhhcu/O2iJtWyWI/DGPX0jmhgoKOLN1nAnCX4gBOg+uppc9UZk/iyaUH9moXKfeWMVqGQiqi31hqpQxo9lzBE6ByeMHTDSs2dVVTGSYIEwrSLAz6L2JZAsiwh+LIFcPFHyI3jrvHQbHRtDNQZ1VL2aCpu44/FlRBSLei5jIN4QrVJVVLCe6haMiz21abkw2+f3XNeECebfs+cRAnW8fxsaD+IRPLVQKfKx3h1roM3QOBT+JNm+EEbSFnZG0wQQdsb/gw+JyfR7afTCvMkm36oVf/00Mu/rrdvXMKGsftO/WSR0hYWCPRtNDQd//UhIPXacWhHs25PyBD6aUOfDnxZMV1MwxV5K7YLvJoqhTVaDakMmrybasXmgVHcA9ozKDf3YOjSJ24faW93sO+V7Rp1SCakeSiHU/eORrK4bS89ZqmQQmUZBO/o1P3SlgwSPtBne7QGv5twGtpDooZoth7azc3nJ7MwynxKS27v5eduJEr37nz6w4KOFyAf5XTAMjgSVInxYX44lXoZaw0Cth+ArUBwbv/sSxWKLtZvXb+xskJeCJLNjcDzodUBCeWbp39JbHjXpVSFhrp3HWVsohvL8+AW5B7NBUZ4zhVK8HPe2FEht4OxUKxhDphPfU5eCzATtsC3hMlRFvUrb1e1EC51MCnlv845FcsNi49R0glHcUal0PGfIQk05kosqYYxpnDiCI0Tvt2+SE74KU9jC9v05nbqL/nYD3hb50BrpCOppxAigkp/PsFPGFT3hJskDxb0AFau0AaF1xqxRakIaAx+gjAB3pQAQMhLHa/UgaM6rBPh5fTOULe8xeb5YHoceriObngBp6GKihZRogEs8ulAFftftNNdXLMNkkyrQHktcZU1WWYiUGqO5/be93kkXlzKm5dRbzLy/Wycqxq79pV4pZ2Gna3EQdWWyQK5f2AbSRAo5BpGpMlrBZs7rMBV3yB2Y9uXMgGVJfW1MeaXz2HrhVFzHfs1TloQEGImdOOiAnc/AqwqXoXypv1zDJWcsMszoe+kPV6mYyTiFuQL1BO0PXmI2iQ4DiSj8GZN6z+L7JhCIemaieTjcNWQSmPTm9Til+KbKesorcOAfh0sDUv5YuLhyMJflBTJt2KpHAG+jFIkFAIvZtt04pz5eI7CMa6013N2idKo1VrlcKsnbGpKRnk1sOJHDQmrEQ9DEMUK9zux452TCI5srCIuhUT8HKoXgGeUsE0FltybrvJHPUsxrzTbuItPkWNc4fWy1DYRe7i2883wsRCC3zPg2hhRFc/a+NGw61FCl0lOFgLW7kUXbFjfm/9q9RKC6vzOvzx8cn/sJCuZsOlLsM1RLk4rp69sZsI63l1EWQxYzmhdHLP5qfzuP+NgcaKDguz0e3Oy4C2CH3m72mqxIVTxR76DFE1Ymvv6r4KW0IU5R9mNdGZ9VO04Q8+J8bL9TzH8eztDOaoeTs0Jb2QpWrMzcemh06du2U/qogqzRN/fZRvIVb9o14KGFoOo5gMk687HcAdb+kvKw+3F/F0l+H33oQEZIckLbqUBRbGDeUlAl5WlAf0Zke9jI1IQMU8l3nVOXtiLVd6ZSkrbGrcMkA0VtUi8XuZDX/XqE2Dfkpn5Bj/rwluj8xpe4rW7poM6R+7UMHhsNk8WCymw0rp6J8w00HHXFGkJZ6VVHwvmV8UdtsnN5toHpeuQf0pHJpudd62Q7tflfSsHTslYOGID7QHTze/ZM4oGjGXC3dLIR7HqU2RfsfjhuabPIPbpHktAGMCK8cSAbLlMFO1d9nLnhpKIcNqOarS0s87o/111CiqXAPv73Jvh1hbCElL5+iLBuTU2Z2ShUvYqv5cD3ECdPJFsQ+3kOw8Q7+KGnTkLl796juzhUs9h1/No/6OCuQ9Nfvy+KVr52RnoRdOZAdSbbvKPHPKHlc90M5pZdQ2HKy5jbZ/iuuQvZ0T9Gr4eSsUGw9F23pGhpxsfKaTMeE9oTA2c1KHXTJgz+pYkGRYoKgEuerM1e2fBFfBr+MJMKqy4jkIdg6Wbrnbud3qreWBQPl+6gZ4jIyd5ewJ/1Uv7eQq4hzD45LVzMipaxKJo1WETFctOSPYQIh/0IEUIvaQjo9uD+JhT5wd2daHVXXUrBv624PkgMtb4aCh6OvQjjJ8SJts1Lhldfkz1KymudAEUuR8Vg6ZZmyJyELa3gQevBNTD45asW1D9ppAsylW//jcLXcvOS7pvYgdilWsI4K9HFVU/tBp3C2vhvZyAbyi5gx808K4TpzmJiJ2pocn+HzWX8nwgwC0zUszr+mGcalaPb/k9anmqBdmFctQHEyT8mKnuI5RfLSvt8QNmFhzI1Dn315EczE6BiSj0tTLRZetUfwvA2TLI4Sv8gmnlxl3Cx59WgCqOt331E/+3lNI3vBqJIY7DPj3wyosDCe1O0Fn2aDph58ppvvkmxc4pCYoAI9fa+HA56tALe9UUZu7+otAYsm+IO6st3U3DxL2qG4e2dR15v9PU87LJri1zfDzpyoMq60ePUtChO8ar8chZehcrw9Z62FG0JI4Mxhb19wDV6r/T5i0cDZrnYKoMlhoUF+qxL1TWBDU0VKiWKaILGWVrjhCqxhucJ4R9SniikHGsdrMKZljWEpNr6Z6Z13XlA7+z6ctq54JEzGbpYszOsYfW5D6QtCp4iUh3fbNH+VoHoVfy5a8fSeIBZV9unLjK2OCru1zdkZJNu3LKvmTDfuJppIxskJ8PwIOIfQyXfQvBrJtUDY92GsxtD7vtScKvMYtIYJcT4ITn9KXuyhU1EQ2ljRpEpKhHlHbo9YQxXCerjUysEGw3V9SPsq11FUasyinmWPoX1Q6dnNfv77O3ecjTpd990Rera5wCGCFkAp/RySLtqR0dCndK1istYMoRzXI8Z5cBXLIExGorHuzqcMQ1B/XCDvM3P0vhvJf7IHJMeWtlZTk/2xBGduyHgGx2E47QN8V5onKAFJC6U2Qf3PeLIAoFacz9zSgCRyp+KKQzWRCi2BRtTcaMlTwKEIQycA/9spt4P1uOiljR53tyqcu6L1p80bQeR9URVKFqI5VO16pWzmVCQgXM2qVMem6Eany8hm7mCK4gxtkRTsIKtlM9d203GS2rPFaUmqPwKwCc4WKkSd7UPWldPAVFthknMIr+Ct5uHqAEUUd8Rb6T2gTa3aa6h86zFB0p626P7lP9sp7N5pZ1Uz06LvNdzYtnGmkc+QGczF0h3o/umOkruOvjKh8cgusjTsWSJdEA4UNKcKGNTfYshHWwAnEOecZfBIBJhcRA7Qu4INt+DHf51LblzCAqWQBBi0pyz/+g1RkL3dR9wEu8bmbK0hXwgh909Pxrs3ULk0YR2caOhURLJRHynYBI3/1ni2E+1JD1eRAdNMpANJGg2oamvUa1U19a4utfBfwhBbv1kqavsT3supWvTH7wTnY+0WHa0w/dmx/2ZY7HLMrfjvxdzCIzf2E9zdNaWwNd6vnk0AnsX+10SEVY8WBG8DdahAr97rIc45ypCYpQ3HeFUVqPNmtI/ovAZRsjS6EEgtRNv/u5suqMcKIU2FQ2VAM6YeDpgaYFEkCUEU7kapxCBLytIBGa+WqDUdk29Dj+bRKm9uI/pa4KYR8tLKr3hdpiZaxRgpGMGZDsbZPGMuVCBN765W8PWfDS0lJdmRAKwPmmw6Y0+TD4bsZQEY6I6NC9fbBLC4vgSS+yYWIt1RUeLDQNkphsKxq4UKZ5nUMNJD6/Bb2nuLx6Dn9tjsttE8yt6sS2a5KnZkRP0aNpmIuZJpI+FP10dZGd0J9ZJkMi7l9xhnCdleoZgdOtEr5mXA+grS9RmS8lyt97QPL3US4k05nMNpkZRECG9RdbWg7XkFSyciPVRqjUP1zWT/rtEi+4i2Khf5iVFvTei3dS+rb58oSwL3JVrY3YsgQ3F1N0/orxOFG58gZVL/H60v0HK+pPCgCbwUCDmn5kp6Mv/OgLbgMXkkd7KCtcZ90CHM8Ji/B7K9fUMxUdhsDNTke6xvNk56ci+Vfr0UXyeqQO/seiet5Ma1H4p/gtg05d8Y2i4M2NjtwnqiN3+abjSXm89Yw/do7BUFZjOj39pImREC+TdEPztlkTapCddrKeen6NmEAEq2dsNOhTZfq61GHx2zLxZvy+poWYpFIA/b2k0iTh1ovYK6ktrSd8rZDrZdI7xx3RihhzY2NZ6M2AMgyNjH6rSFQUQi2osrPTXKmi6/dJJGpNLcurlaoHdiGLUffJyHWDJIDVRQd7smWpVvzt10BhpRGnaYn02Nf5uVkt/LHha34SJuMW1L/LFRhXxHmh1XKhCWjMHBis/etWQswfagZmqNdfxZtwt7Ltyxpo8y3XoZDjrEVDQUChV2eXADZAXmWu2nmvoo4gOaMJDSsPMvCJk1CWofslfsppSPGkb8seXvnyR91HFnICXN4lSJO/jO4ZYB6KAkObOPOazTRsdlKqaykpaKq/tAbzmlJLStsPLpoJwrrOxv4bbYuNm4VlHLYLX8SucampDbdvRIapKi4F27Owp2aHoiK0Pyudh/sBZ+in4dKjyla/KaNx9PJ3ENf22D2QhPypxpnGRovnFgruPMlTd2RB6wtVxv9Z94m/XfBP9N8N8E/03w3wT/TfDfBP9N8D8rwdTnvfO9Ac4i7E0nS0qkaa9lfD5qhZnZVc8zCZljxfHhSObUI9ZFuela9D9b4yMPqkDs+RmyBejY+jxuyXroue9npvuCUQvZpq+xNYunwY9r/sNj4P+J02ORbjiV11COHtu4eDd8WDdisXBuBugi3zfR+ep/93Y4UWsx9+y9ukwDLTNK1JaWOOOWqXF7z7ZdO6fhoXIBal/c4k97PITnp37ibsHSUP0wEYO4idqaNiH7Re9ljlGBRPG6vSePCFKPq9A8bLipZb1nMG1J9TlvAxjdqYorJ0JTr/fqMLJEO5D874sWyuQRlzagoSs8P/IZUeuV9Zfn3f0EWKUYt2KsyzXHcG5s9rJt+VN9Mczsx3LN08SgsG0/z/REBXyfWeP1AVUVojNNwv7l2bpfds+7tHxuf1FdNCYzq8JbR+el6T4wu+14wXhOhZUY2mSNcQfotG0GZ6Wtk4L1s8caF38+A2yVLGGLytg94Lk/wWdrUt2NptP0y5kXtdIoyezgk3msRvvlQodufrXOxkrFMr5ltsV3aBiqmiuarhN7MMdbbUFB+xIkTwyShfkB3txj3lnZTOVtGD1FiugLLcVr4zPTZ0wX5301atYP4HbJvEKyzchMKU9lA4rN1DSg9ZB5zoJuQTy7MUPbRMIJ22zkcLxjxAVPcHu9ZH4LUa7NeLHfwoNS6t1GGiFwjdw5CCcRjTimQp4mpTwMRkrMzNrP+Om0GBm59FEsW5MMWxnob1iNn4nInLn5ouqTmTFdpbW267hn73X9ULonyXjoDCLgVHLN8OBntvrr42kMgv1MU+2T8eHG5yQyQg/VNUFP6aK0d0iBXNzciAV4ltWtUtX3lvPBM/Pv6hpoSLMfA827C8bL/vyhEudpaD0MTZDsXXcLEYAlBO/1VKaMtvx+B4z+IQ7yoK6j+oETD100Xihou255sM2xA0Hn3UyLYtP07ieELAkpRleAOBoioUYbV5+AAK7aeji0nBk21zndExsioBXYH/CVwAITLG4jEiTVDw4Sio9WOjVB9wYlIJo1lKRBv3sNJN/ARGLdPk5G8QFkZoAeQpMyJ9tIXrtCDuJKRoDQ/5E7xmT/oYVMlLXfoCJVYaTZI7otyfLD/gbTub9ps0KsrnLGJSiYwZmzfcgoVEQ8RIA9mGT3jlMFm4W+ComIzLVXtAcKm6myzh+v/qobU8SCZc1UXbm+R5LpJIUF5YrZK8wwodcxubZP61FOXEiR1mvPXIevd28ZqkN9+R2WptW0heneiQjt4Xcb7q9nv2xJQ6WFV7FYTHQZwvf5UKDPH5rqJAV17o7ML79Dp2A6CNn8b0cpM8ziGFFyFord4ozrSIGwk50Rs2hVLFjogDpUBYIbTXcK5kdKMjcPGiuGhW5md3sPYrZit9GqLRCet4tXPPEiCGbgK1gayIlC7Ra5+g4sB6TT32nf5tlW1p6t+F2FzjPckcuFRdoVwkLtzoss9B+3STnmQ9o0MdrS5mGGHqNzCLOhN2cosPjko79odtMSoQThtKsKZPcd4BwIgmdhb/nCIei5vy9UcGa0Fi82fR8BKHyt4RwgBDFjpg4GwkSHuiDOMhg3G/u1NYGhpwuCM55/JtK3j5f1UQISJIXpeEaQMnGbM1vdZe/7EJRrIdQLu3iJ/DQdnM+n2StWttgp7H5BQJLgb39NdIn3bBBTrvpdDoQEQQJrEb78sFOujpqU+bqX1f3hf/A60gZ5GEijo/jonCtI05SdXslIGy5az1DWgJSIHFtNzw2qTOWZ2ZcXf0hIlXotbB9NxyFoIRjDu2Yns9k5IJs7+c+vtW+3y+1kY7r8jkScMvRtt5O798SQjr9YlJd3xvdjQb97g6FAE2M1kZcf005qb7bS2eSCaCCkK06ZSpKX8wILtSuOVg/6hQioh1dFX+kLRUIeSePzNEJDcT8dSTreqVO8n4Yvbx6mvE0Dc9NnQwmJuidNXHzoU6EhbXgqbj5FaKDUApKiY9Q0zpbvyWQWYkb7sdl36k3PxbGXCl7ErL3WewzQVZSLYy5EENCiuba9T9082LlHfexm/wsUG+Y95nemmyp9H03wcyGXEaSJDMR4w402+fupKiYhxh/beWa7XhDEu9Oia/DHJpBP30yNhnunSLBV7J4ofDKkBh/OtSQZmzUV5a9ODjBjQAtzGlFqW07v6smBQwk8zjusZYm24V/9rYy9hKi6a0N/kOFO3tZ3ZG+QIChMU8etPHTCE7Jd0EsKvZah58LwiUYM5Tjk2zr7ZkMXplkUSS536KDGiUZqR6Z7EotDBPZpDCcVz3hTVfcdf89EdDhBeNVjDbcX2pdIl+q7eTUtJLI7B/GHZOCzYK8noBr5DsVdKFC37n75Cigsw7iP7jRM2CAi7GauVbf59zrRSjmF/A7bmW9qHMftrvgRII208Ws/0CUOxHqsV1qpGO3YFIAtP3doovMq5rlVp0LgU1bjgXQn0lmFDryoMlIby4szhOqFsm6vQTOHPf+F3YatCWRob3oRxaHMjzGcgo/p2qroOA3q6XyByE/Z4JdNoBHajxBTfdctVGpLxjvb2sMAX+e7MKh8F1a90KcqmZbvgazqCRZByyVPNLScPO3udCA3FKMbTssrbTc4leQBIXVO7XBqPrBDMSsQhpuSO3x6twJ9OL8yzlk2cAkJCvITBDU5FB7tD3tQd9K2GZ/9aTxmWrsRwiZwFZvuBI/zmFI80eBeCyyz5qjAVVA2gmzWCLkDgI6L+tH2afiJ9Jay/pQKGbKsgP0zs1c89WoklyyeaUQ1iI1KFFlsEOvY3ci5R8gt3QHnF0y/kqacPV2M2KnQr7HLHAnhWUYIMj/SIPcl8/npm6tM5WDwxUlsUUvhiDT2mrkusjGfXxNfvGmm0SmslitJxBu+qdEW1WNFZwnBt8ADHkPIlhgbtjZKIzSWHlCVEoaqWOKwL2Q7ZQ6AH7PJiDi8EiZqTG0q7KekeU/MxYkO12kihDftvxCQFtTdK4JPEfcer8J9CZ+bGKirM53KeM+en86YjLXw3DmtvzCOWOnUFFiFs1vYoJvvi8xppckLTRk6cuOTDIlBzMc53Mn22l4bMrNn4wc8ZmRjF7SqC5pWvPNiUZvIu6eWf9pW0RI1UHQLfDSkIbqyd9vMdfWe5iBErF4DQcGI4J8PR622HJifmBubOgkKb+hnxoz6VYrpXjm94nPqTtsIjtqek3L2IxaFXZiyUJM5WyNC3IOn5fdu07d/tfBUO3++m/OxfP5vhWKz2fFxoWQ+XXfngV/lAdkuv6K2jBinAn3IBU8J/+bpUYN0zmv1Lb3e28+vPiEAUi3y6U+3ommatVHtIqXMGiNrulqo9RjTzh3Agv2xC4I0wXOYRqChHJE19k9LqUkVop4UVgwPXu7lMQ6fkgIFD/JNI1UWqoMtzMBgxr8t5r+n/a6Le2Bcnzm1PgI29xz4a2GW7247PwtYvAHsI7bjfaSb92lJ6+2FYhbMxs4NGv98ClSZb3mNucEEdWulT7pud+uxqtvln3S8QCLpgZTkdz0xSKjbDaAIHkqQXGyh6sZIB1ghz9g8mH3wtpmekT2FWqxa8BPM0AzD+u7iHcL4i02/eFkB/n04WSbbreQYGBzGLIC+4nvyom32wq6kqJBxUYbZ4KlvWLiVZvWus2tP2+QWhZrH8kP44auwNhWTjKQmpyxJ1Utkr2eu1LJI23YYL5GRr7KL6b14nunWnsWru++Jwzss0KN5qEJWoS69eG5qQe28oPYkjNye6dqJBFDwj1k7iNtVFXGqqGyqL3LeBBZSBqtwIhvtxRN8/h2aSew/odBNpHgEAa4izY+TxC2H54Z5xuFlIpscFejtd3RurUiToEkpgwc1TAAfPY/e5hzcMTnroSX04oPJ1AWjZAFHe9nM/aUXPz+9NM9wrok4MjmyMcDsWYpHQ91bzj+J9fb+hqkc+e9CjzMJ4AcB/i1nhj9cCHtKJLbLmie5FB0qU4dCRm0nti/cd567/y8yTNUG424ZUK3OVsjRFWZfzeoVxL1iBROl7NLwwJKYXDegzrHSnvd6G+69+qjdeP/hSC4YP12dgviSV9JTVRnxhJEmH5wwnZpKWh6rjGLV1gb+5/tWw8j16mpcobaj6akBn++cyQ0GzRxBZZqZCbtsuHwyTOUtfhY4jmOl8jfpP5rLSipJRX0KAGy0j5SZ3VKTpFMG2Fvo0/N5J5050wEc6mwW51VW8q7Rr4wj4PlYGkAbrC8Aj89nm+5B0VOCxycDJAEqeRkt/N0wjBx2whX6CP0ciKB3JHzf7Y8LwfevameU+4N9BiVAukJx0TzVwryKjAcaFgbDEehoblddK78IdBgp3kHq0AfmqGA8U3+g3a9N5gd0Jc6UwpfmulzcZKzoBtSU6hoXM185TjukNHVAxwt72b9xRzXFCvrhc/pHZ/Pc6gNqeREXgMbnx+JC7e7yDHVnRe55Roq0Sxgn8JZ88AkwaTBkuSUTJJLT4oE3ZvFytpv4XIXnSlNX5Ulmz05MsEnz0zW+kunPTd97HsnJHHYbcoazS2DqzS5a/SzvDEkINkeZJmDRf76KXkdiHhUUkOZGbe2Rh4HGzazGuUJOt55foEQaMz+DXyC4Hzxv+s9qzPwOBh1o3Hf8p/8CUEsBAgAAFAACAAgAPIAmS6kBxHb7AgAAsAgAABQAAAAAAAAAAQAAAAAAAAAAAHVuaXZlcnNhbC9wbGF5ZXIueG1sUEsBAgAAFAACAAgADaZ5Wjo/PaUSBgAAABYAAB0AAAAAAAAAAQAAAAAALQMAAHVuaXZlcnNhbC9jb21tb25fbWVzc2FnZXMubG5nUEsBAgAAFAACAAgADaZ5WhUeYBujAAAAfwEAAC4AAAAAAAAAAQAAAAAAegkAAHVuaXZlcnNhbC9wbGF5YmFja19hbmRfbmF2aWdhdGlvbl9zZXR0aW5ncy54bWxQSwECAAAUAAIACAANpnlaZ5sP+5cFAAB0GQAAJwAAAAAAAAABAAAAAABpCgAAdW5pdmVyc2FsL2ZsYXNoX3B1Ymxpc2hpbmdfc2V0dGluZ3MueG1sUEsBAgAAFAACAAgADaZ5WpP2ImhbAwAAUQwAACEAAAAAAAAAAQAAAAAARRAAAHVuaXZlcnNhbC9mbGFzaF9za2luX3NldHRpbmdzLnhtbFBLAQIAABQAAgAIAA2meVpoDybngQUAAAUZAAAmAAAAAAAAAAEAAAAAAN8TAAB1bml2ZXJzYWwvaHRtbF9wdWJsaXNoaW5nX3NldHRpbmdzLnhtbFBLAQIAABQAAgAIAA2meVpnMkdviwEAACIGAAAfAAAAAAAAAAEAAAAAAKQZAAB1bml2ZXJzYWwvaHRtbF9za2luX3NldHRpbmdzLmpzUEsBAgAAFAACAAgAN1GIUGIjZd6lNAAA90YAABcAAAAAAAAAAAAAAAAAbBsAAHVuaXZlcnNhbC91bml2ZXJzYWwucG5nUEsFBgAAAAAIAAgAcwIAAEZQAAAAAA=="/>
  <p:tag name="ISPRING_PROJECT_VERSION" val="9"/>
  <p:tag name="ISPRING_SCREEN_RECS_UPDATED" val="C:\Users\T.HUE\Documents\Desktop\bài giảng E\PP.BG.E TÔ MÀU QUẢ CÀ CHUA (1)\PP.BG.E TÔ MÀU QUẢ CÀ CHUA (1)\PP.BG.E TÔ MÀU QUẢ CÀ CHUA\tô màu quả cà chu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2.72"/>
  <p:tag name="ISPRING_SLIDE_INDENT_LEVEL" val="0"/>
  <p:tag name="GENSWF_SLIDE_TITLE" val="Chào mừng"/>
  <p:tag name="ISPRING_SLIDE_ID_2" val="{D4F413F2-FD2F-405F-9FDA-F2BD21051698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SLIDE_ID_2" val="{2454F0B0-34E1-4090-BE84-39B8ACBD377C}"/>
  <p:tag name="GENSWF_SLIDE_TITLE" val="Video bài hát"/>
  <p:tag name="GENSWF_ADVANCE_TIME" val="125.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Quan sát quả cà chua"/>
  <p:tag name="GENSWF_ADVANCE_TIME" val="39.15"/>
  <p:tag name="ISPRING_SLIDE_INDENT_LEVEL" val="0"/>
  <p:tag name="ISPRING_SLIDE_ID_2" val="{B755E2CC-BB8C-4FA1-928F-27A869CA844A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Cô tô mẫu"/>
  <p:tag name="GENSWF_ADVANCE_TIME" val="64"/>
  <p:tag name="ISPRING_SLIDE_ID_2" val="{A87AFF91-B809-41FE-9C40-4AD140CA042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Trẻ thực hiện"/>
  <p:tag name="ISPRING_SLIDE_INDENT_LEVEL" val="0"/>
  <p:tag name="GENSWF_ADVANCE_TIME" val="5"/>
  <p:tag name="ISPRING_SLIDE_ID_2" val="{D12E1E4B-9171-4AEC-A051-56C02631186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86E55E1-0DCB-46DB-8026-9124717A91F1}"/>
  <p:tag name="ISPRING_CUSTOM_TIMING_USED" val="1"/>
  <p:tag name="GENSWF_SLIDE_TITLE" val="Kết thúc"/>
  <p:tag name="GENSWF_ADVANCE_TIME" val="7.17"/>
  <p:tag name="ISPRING_SLIDE_INDENT_LEVEL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1987</TotalTime>
  <Words>242</Words>
  <Application>Microsoft Office PowerPoint</Application>
  <PresentationFormat>On-screen Show (4:3)</PresentationFormat>
  <Paragraphs>43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TH- TO MAU QUA CA CHUA</dc:title>
  <dc:creator>huy_ctn</dc:creator>
  <cp:lastModifiedBy>Microsoft account</cp:lastModifiedBy>
  <cp:revision>251</cp:revision>
  <dcterms:created xsi:type="dcterms:W3CDTF">2017-10-30T05:50:21Z</dcterms:created>
  <dcterms:modified xsi:type="dcterms:W3CDTF">2025-05-20T05:52:16Z</dcterms:modified>
</cp:coreProperties>
</file>