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7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8288000" cy="10287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Bold" panose="02040803050406030204" pitchFamily="18" charset="0"/>
      <p:bold r:id="rId25"/>
    </p:embeddedFont>
    <p:embeddedFont>
      <p:font typeface="Cambria Bold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6" d="100"/>
          <a:sy n="36" d="100"/>
        </p:scale>
        <p:origin x="1690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86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9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3.svg"/><Relationship Id="rId21" Type="http://schemas.openxmlformats.org/officeDocument/2006/relationships/image" Target="../media/image81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85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CN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58932" y="2924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kiêu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  <p:txBody>
          <a:bodyPr/>
          <a:lstStyle/>
          <a:p>
            <a:endParaRPr lang="vi-VN"/>
          </a:p>
        </p:txBody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766</Words>
  <Application>Microsoft Office PowerPoint</Application>
  <PresentationFormat>Custom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Cambria Bold Italics</vt:lpstr>
      <vt:lpstr>Arial</vt:lpstr>
      <vt:lpstr>Cambria</vt:lpstr>
      <vt:lpstr>Cambria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dc:creator>Windows</dc:creator>
  <cp:lastModifiedBy>Thanh Hang</cp:lastModifiedBy>
  <cp:revision>47</cp:revision>
  <dcterms:created xsi:type="dcterms:W3CDTF">2006-08-16T00:00:00Z</dcterms:created>
  <dcterms:modified xsi:type="dcterms:W3CDTF">2024-02-21T10:00:28Z</dcterms:modified>
  <dc:identifier>DAF54P7iz90</dc:identifier>
</cp:coreProperties>
</file>