
<file path=[Content_Types].xml><?xml version="1.0" encoding="utf-8"?>
<Types xmlns="http://schemas.openxmlformats.org/package/2006/content-types">
  <Default Extension="png" ContentType="image/png"/>
  <Default Extension="mp3" ContentType="audio/mpeg"/>
  <Default Extension="wma" ContentType="audio/x-ms-wma"/>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 id="2147483684" r:id="rId5"/>
    <p:sldMasterId id="2147483696" r:id="rId6"/>
  </p:sldMasterIdLst>
  <p:notesMasterIdLst>
    <p:notesMasterId r:id="rId37"/>
  </p:notesMasterIdLst>
  <p:sldIdLst>
    <p:sldId id="265" r:id="rId7"/>
    <p:sldId id="320" r:id="rId8"/>
    <p:sldId id="321" r:id="rId9"/>
    <p:sldId id="322" r:id="rId10"/>
    <p:sldId id="323" r:id="rId11"/>
    <p:sldId id="324" r:id="rId12"/>
    <p:sldId id="336" r:id="rId13"/>
    <p:sldId id="282" r:id="rId14"/>
    <p:sldId id="284" r:id="rId15"/>
    <p:sldId id="328" r:id="rId16"/>
    <p:sldId id="345" r:id="rId17"/>
    <p:sldId id="346" r:id="rId18"/>
    <p:sldId id="347" r:id="rId19"/>
    <p:sldId id="332" r:id="rId20"/>
    <p:sldId id="339" r:id="rId21"/>
    <p:sldId id="350" r:id="rId22"/>
    <p:sldId id="353" r:id="rId23"/>
    <p:sldId id="354" r:id="rId24"/>
    <p:sldId id="257" r:id="rId25"/>
    <p:sldId id="307" r:id="rId26"/>
    <p:sldId id="344" r:id="rId27"/>
    <p:sldId id="356" r:id="rId28"/>
    <p:sldId id="357" r:id="rId29"/>
    <p:sldId id="358" r:id="rId30"/>
    <p:sldId id="359" r:id="rId31"/>
    <p:sldId id="360" r:id="rId32"/>
    <p:sldId id="361" r:id="rId33"/>
    <p:sldId id="362" r:id="rId34"/>
    <p:sldId id="363" r:id="rId35"/>
    <p:sldId id="30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CE17-F11B-432A-A079-20F456109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3C0888-5BA3-4FE5-813C-94C11B25B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86EFD-9711-4532-9421-B4D4B43E9D48}"/>
              </a:ext>
            </a:extLst>
          </p:cNvPr>
          <p:cNvSpPr>
            <a:spLocks noGrp="1"/>
          </p:cNvSpPr>
          <p:nvPr>
            <p:ph type="dt" sz="half" idx="10"/>
          </p:nvPr>
        </p:nvSpPr>
        <p:spPr/>
        <p:txBody>
          <a:bodyPr/>
          <a:lstStyle/>
          <a:p>
            <a:fld id="{53E203E9-B6E8-4A5A-95F9-F63D40479E2A}" type="datetimeFigureOut">
              <a:rPr lang="en-US" smtClean="0"/>
              <a:t>11/11/2024</a:t>
            </a:fld>
            <a:endParaRPr lang="en-US"/>
          </a:p>
        </p:txBody>
      </p:sp>
      <p:sp>
        <p:nvSpPr>
          <p:cNvPr id="5" name="Footer Placeholder 4">
            <a:extLst>
              <a:ext uri="{FF2B5EF4-FFF2-40B4-BE49-F238E27FC236}">
                <a16:creationId xmlns:a16="http://schemas.microsoft.com/office/drawing/2014/main" id="{296E74B4-D909-4454-9CCA-98063821F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59FB7-A57A-452B-B9A9-72793249342E}"/>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57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B2EC-89B2-43AB-8F7B-55739251C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28E63-BB21-4EA4-8F21-636FB49CF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8E390-C372-4294-8369-060E5A07EFAC}"/>
              </a:ext>
            </a:extLst>
          </p:cNvPr>
          <p:cNvSpPr>
            <a:spLocks noGrp="1"/>
          </p:cNvSpPr>
          <p:nvPr>
            <p:ph type="dt" sz="half" idx="10"/>
          </p:nvPr>
        </p:nvSpPr>
        <p:spPr/>
        <p:txBody>
          <a:bodyPr/>
          <a:lstStyle/>
          <a:p>
            <a:fld id="{53E203E9-B6E8-4A5A-95F9-F63D40479E2A}" type="datetimeFigureOut">
              <a:rPr lang="en-US" smtClean="0"/>
              <a:t>11/11/2024</a:t>
            </a:fld>
            <a:endParaRPr lang="en-US"/>
          </a:p>
        </p:txBody>
      </p:sp>
      <p:sp>
        <p:nvSpPr>
          <p:cNvPr id="5" name="Footer Placeholder 4">
            <a:extLst>
              <a:ext uri="{FF2B5EF4-FFF2-40B4-BE49-F238E27FC236}">
                <a16:creationId xmlns:a16="http://schemas.microsoft.com/office/drawing/2014/main" id="{D9F6F197-B58B-4DE8-B336-663D0E9BE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6D51-4102-4829-B175-EE46E27910FF}"/>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26972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A954A-971E-404B-B27A-DFB0AB4F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27C6A-284C-45AF-A6CB-0EF9CA407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D4440-429A-4965-BB31-07B034EBDD55}"/>
              </a:ext>
            </a:extLst>
          </p:cNvPr>
          <p:cNvSpPr>
            <a:spLocks noGrp="1"/>
          </p:cNvSpPr>
          <p:nvPr>
            <p:ph type="dt" sz="half" idx="10"/>
          </p:nvPr>
        </p:nvSpPr>
        <p:spPr/>
        <p:txBody>
          <a:bodyPr/>
          <a:lstStyle/>
          <a:p>
            <a:fld id="{53E203E9-B6E8-4A5A-95F9-F63D40479E2A}" type="datetimeFigureOut">
              <a:rPr lang="en-US" smtClean="0"/>
              <a:t>11/11/2024</a:t>
            </a:fld>
            <a:endParaRPr lang="en-US"/>
          </a:p>
        </p:txBody>
      </p:sp>
      <p:sp>
        <p:nvSpPr>
          <p:cNvPr id="5" name="Footer Placeholder 4">
            <a:extLst>
              <a:ext uri="{FF2B5EF4-FFF2-40B4-BE49-F238E27FC236}">
                <a16:creationId xmlns:a16="http://schemas.microsoft.com/office/drawing/2014/main" id="{BA711007-EF62-4CC1-B11F-7C16F6E7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FBBD0-9366-41F0-8620-4812488529E4}"/>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7073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14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7F0A-E7C9-4323-9ECC-ADFCA33A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BBB1C-BAA6-47FB-9622-FE9CEBF46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8194E-C38B-4595-A9B9-90BCCFCB6DFF}"/>
              </a:ext>
            </a:extLst>
          </p:cNvPr>
          <p:cNvSpPr>
            <a:spLocks noGrp="1"/>
          </p:cNvSpPr>
          <p:nvPr>
            <p:ph type="dt" sz="half" idx="10"/>
          </p:nvPr>
        </p:nvSpPr>
        <p:spPr/>
        <p:txBody>
          <a:bodyPr/>
          <a:lstStyle/>
          <a:p>
            <a:fld id="{53E203E9-B6E8-4A5A-95F9-F63D40479E2A}" type="datetimeFigureOut">
              <a:rPr lang="en-US" smtClean="0"/>
              <a:t>11/11/2024</a:t>
            </a:fld>
            <a:endParaRPr lang="en-US"/>
          </a:p>
        </p:txBody>
      </p:sp>
      <p:sp>
        <p:nvSpPr>
          <p:cNvPr id="5" name="Footer Placeholder 4">
            <a:extLst>
              <a:ext uri="{FF2B5EF4-FFF2-40B4-BE49-F238E27FC236}">
                <a16:creationId xmlns:a16="http://schemas.microsoft.com/office/drawing/2014/main" id="{E0A3E0FF-C255-48E1-B002-79DB5948A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A04BB-A61C-49D4-9350-078050C94D5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84958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016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7031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815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999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313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137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09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4804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8572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624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7BEE-ABED-4918-9168-52C3BB4EA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8F522-1575-491E-BBEC-EA83CBA97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8279-F6C2-4015-8592-6BF80C1A5128}"/>
              </a:ext>
            </a:extLst>
          </p:cNvPr>
          <p:cNvSpPr>
            <a:spLocks noGrp="1"/>
          </p:cNvSpPr>
          <p:nvPr>
            <p:ph type="dt" sz="half" idx="10"/>
          </p:nvPr>
        </p:nvSpPr>
        <p:spPr/>
        <p:txBody>
          <a:bodyPr/>
          <a:lstStyle/>
          <a:p>
            <a:fld id="{53E203E9-B6E8-4A5A-95F9-F63D40479E2A}" type="datetimeFigureOut">
              <a:rPr lang="en-US" smtClean="0"/>
              <a:t>11/11/2024</a:t>
            </a:fld>
            <a:endParaRPr lang="en-US"/>
          </a:p>
        </p:txBody>
      </p:sp>
      <p:sp>
        <p:nvSpPr>
          <p:cNvPr id="5" name="Footer Placeholder 4">
            <a:extLst>
              <a:ext uri="{FF2B5EF4-FFF2-40B4-BE49-F238E27FC236}">
                <a16:creationId xmlns:a16="http://schemas.microsoft.com/office/drawing/2014/main" id="{41E243EE-07F7-481B-91DB-50CFEEC8A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968D8-1AB3-43CA-ABA6-CA290210562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34365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7713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8540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4262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3075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7858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12452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74755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2024/11/11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62945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2024/11/11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9623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1136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1E1E-D2CC-48B1-A27D-172D9EAC1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DFAE9-503C-4273-BB15-2C7BCA49F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B581DD-97B1-4B4B-8E22-BE8DCF0D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E6882-DE1D-46EA-BC2D-865768FE3C9E}"/>
              </a:ext>
            </a:extLst>
          </p:cNvPr>
          <p:cNvSpPr>
            <a:spLocks noGrp="1"/>
          </p:cNvSpPr>
          <p:nvPr>
            <p:ph type="dt" sz="half" idx="10"/>
          </p:nvPr>
        </p:nvSpPr>
        <p:spPr/>
        <p:txBody>
          <a:bodyPr/>
          <a:lstStyle/>
          <a:p>
            <a:fld id="{53E203E9-B6E8-4A5A-95F9-F63D40479E2A}" type="datetimeFigureOut">
              <a:rPr lang="en-US" smtClean="0"/>
              <a:t>11/11/2024</a:t>
            </a:fld>
            <a:endParaRPr lang="en-US"/>
          </a:p>
        </p:txBody>
      </p:sp>
      <p:sp>
        <p:nvSpPr>
          <p:cNvPr id="6" name="Footer Placeholder 5">
            <a:extLst>
              <a:ext uri="{FF2B5EF4-FFF2-40B4-BE49-F238E27FC236}">
                <a16:creationId xmlns:a16="http://schemas.microsoft.com/office/drawing/2014/main" id="{06E7DEB1-C778-4D04-BA39-FE05CAB8E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128D0-CC3A-4F00-A992-22CB7CC6B02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14727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68317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617690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0737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04765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11/11/2024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CCDB-E0AD-4EE0-A241-5D4BFFCB4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27745-A7D9-4B51-8A70-7FAB60EB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CA98CE-F9F8-4F18-A4E2-257D48807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93A1B-6E63-4EA8-B425-982649D5A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6AC4A-5D13-4E12-BBB4-9C8619328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09142-1FA4-4600-8324-5CA99EC939FE}"/>
              </a:ext>
            </a:extLst>
          </p:cNvPr>
          <p:cNvSpPr>
            <a:spLocks noGrp="1"/>
          </p:cNvSpPr>
          <p:nvPr>
            <p:ph type="dt" sz="half" idx="10"/>
          </p:nvPr>
        </p:nvSpPr>
        <p:spPr/>
        <p:txBody>
          <a:bodyPr/>
          <a:lstStyle/>
          <a:p>
            <a:fld id="{53E203E9-B6E8-4A5A-95F9-F63D40479E2A}" type="datetimeFigureOut">
              <a:rPr lang="en-US" smtClean="0"/>
              <a:t>11/11/2024</a:t>
            </a:fld>
            <a:endParaRPr lang="en-US"/>
          </a:p>
        </p:txBody>
      </p:sp>
      <p:sp>
        <p:nvSpPr>
          <p:cNvPr id="8" name="Footer Placeholder 7">
            <a:extLst>
              <a:ext uri="{FF2B5EF4-FFF2-40B4-BE49-F238E27FC236}">
                <a16:creationId xmlns:a16="http://schemas.microsoft.com/office/drawing/2014/main" id="{8FCB8466-CDDD-4020-9C01-568C09B78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C7104-6FCF-440B-A2F5-37220074090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2985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CB04-50EB-440A-9D18-B92C55554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D4EDE-5F0D-4C90-8C00-5751A50FAE67}"/>
              </a:ext>
            </a:extLst>
          </p:cNvPr>
          <p:cNvSpPr>
            <a:spLocks noGrp="1"/>
          </p:cNvSpPr>
          <p:nvPr>
            <p:ph type="dt" sz="half" idx="10"/>
          </p:nvPr>
        </p:nvSpPr>
        <p:spPr/>
        <p:txBody>
          <a:bodyPr/>
          <a:lstStyle/>
          <a:p>
            <a:fld id="{53E203E9-B6E8-4A5A-95F9-F63D40479E2A}" type="datetimeFigureOut">
              <a:rPr lang="en-US" smtClean="0"/>
              <a:t>11/11/2024</a:t>
            </a:fld>
            <a:endParaRPr lang="en-US"/>
          </a:p>
        </p:txBody>
      </p:sp>
      <p:sp>
        <p:nvSpPr>
          <p:cNvPr id="4" name="Footer Placeholder 3">
            <a:extLst>
              <a:ext uri="{FF2B5EF4-FFF2-40B4-BE49-F238E27FC236}">
                <a16:creationId xmlns:a16="http://schemas.microsoft.com/office/drawing/2014/main" id="{5A48D811-6067-4261-ADBF-4DB7D257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34006-DA27-4E19-B26B-5440B0AA2A5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8973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FBAC1-40F7-464C-843B-4BF81E69E010}"/>
              </a:ext>
            </a:extLst>
          </p:cNvPr>
          <p:cNvSpPr>
            <a:spLocks noGrp="1"/>
          </p:cNvSpPr>
          <p:nvPr>
            <p:ph type="dt" sz="half" idx="10"/>
          </p:nvPr>
        </p:nvSpPr>
        <p:spPr/>
        <p:txBody>
          <a:bodyPr/>
          <a:lstStyle/>
          <a:p>
            <a:fld id="{53E203E9-B6E8-4A5A-95F9-F63D40479E2A}" type="datetimeFigureOut">
              <a:rPr lang="en-US" smtClean="0"/>
              <a:t>11/11/2024</a:t>
            </a:fld>
            <a:endParaRPr lang="en-US"/>
          </a:p>
        </p:txBody>
      </p:sp>
      <p:sp>
        <p:nvSpPr>
          <p:cNvPr id="3" name="Footer Placeholder 2">
            <a:extLst>
              <a:ext uri="{FF2B5EF4-FFF2-40B4-BE49-F238E27FC236}">
                <a16:creationId xmlns:a16="http://schemas.microsoft.com/office/drawing/2014/main" id="{74E86D10-06B3-4E15-AA8C-B0617A33E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2B06A-9C31-498C-BF8A-E8E9F81F8E26}"/>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5093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B15-6BBE-4FFD-BCCE-822968549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25E5D-B2BE-4BA9-AA70-0206F80C9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F3931-F117-40A3-BCF9-66D8EF3E0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FC7E8-473E-47A5-86D8-951AD67CD84E}"/>
              </a:ext>
            </a:extLst>
          </p:cNvPr>
          <p:cNvSpPr>
            <a:spLocks noGrp="1"/>
          </p:cNvSpPr>
          <p:nvPr>
            <p:ph type="dt" sz="half" idx="10"/>
          </p:nvPr>
        </p:nvSpPr>
        <p:spPr/>
        <p:txBody>
          <a:bodyPr/>
          <a:lstStyle/>
          <a:p>
            <a:fld id="{53E203E9-B6E8-4A5A-95F9-F63D40479E2A}" type="datetimeFigureOut">
              <a:rPr lang="en-US" smtClean="0"/>
              <a:t>11/11/2024</a:t>
            </a:fld>
            <a:endParaRPr lang="en-US"/>
          </a:p>
        </p:txBody>
      </p:sp>
      <p:sp>
        <p:nvSpPr>
          <p:cNvPr id="6" name="Footer Placeholder 5">
            <a:extLst>
              <a:ext uri="{FF2B5EF4-FFF2-40B4-BE49-F238E27FC236}">
                <a16:creationId xmlns:a16="http://schemas.microsoft.com/office/drawing/2014/main" id="{D7BFC5FB-832F-440B-B405-606B9C99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303AD-C908-406A-81BC-EE6C7A93C182}"/>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8128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7D62-78BF-4E71-A2AC-EA7E0A787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09B0BB-3EF0-4FD4-86DD-BC213453B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3C0B0-4A55-453B-80CC-63B7057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90F3D-DD91-4F3C-9180-EDEF6EF5B422}"/>
              </a:ext>
            </a:extLst>
          </p:cNvPr>
          <p:cNvSpPr>
            <a:spLocks noGrp="1"/>
          </p:cNvSpPr>
          <p:nvPr>
            <p:ph type="dt" sz="half" idx="10"/>
          </p:nvPr>
        </p:nvSpPr>
        <p:spPr/>
        <p:txBody>
          <a:bodyPr/>
          <a:lstStyle/>
          <a:p>
            <a:fld id="{53E203E9-B6E8-4A5A-95F9-F63D40479E2A}" type="datetimeFigureOut">
              <a:rPr lang="en-US" smtClean="0"/>
              <a:t>11/11/2024</a:t>
            </a:fld>
            <a:endParaRPr lang="en-US"/>
          </a:p>
        </p:txBody>
      </p:sp>
      <p:sp>
        <p:nvSpPr>
          <p:cNvPr id="6" name="Footer Placeholder 5">
            <a:extLst>
              <a:ext uri="{FF2B5EF4-FFF2-40B4-BE49-F238E27FC236}">
                <a16:creationId xmlns:a16="http://schemas.microsoft.com/office/drawing/2014/main" id="{DF9CB901-5598-405A-ACBE-AD64D745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61A54-C9A7-492A-8FFF-58CE9FA135C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7757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503D-7DDE-417E-A9B7-F675FEDF69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A53706-A491-4E66-A681-289A10D2C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39808-0AEB-48F7-81BB-5E8400EB4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11/11/2024</a:t>
            </a:fld>
            <a:endParaRPr lang="en-US"/>
          </a:p>
        </p:txBody>
      </p:sp>
      <p:sp>
        <p:nvSpPr>
          <p:cNvPr id="5" name="Footer Placeholder 4">
            <a:extLst>
              <a:ext uri="{FF2B5EF4-FFF2-40B4-BE49-F238E27FC236}">
                <a16:creationId xmlns:a16="http://schemas.microsoft.com/office/drawing/2014/main" id="{DF27F142-913F-4D7B-89FF-4A4BD0F48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F6AB05-8C4D-4B92-93D3-DE2F22182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spTree>
    <p:extLst>
      <p:ext uri="{BB962C8B-B14F-4D97-AF65-F5344CB8AC3E}">
        <p14:creationId xmlns:p14="http://schemas.microsoft.com/office/powerpoint/2010/main" val="311998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620818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3110675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2024/11/11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98748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2.png"/><Relationship Id="rId11" Type="http://schemas.openxmlformats.org/officeDocument/2006/relationships/image" Target="../media/image51.png"/><Relationship Id="rId5" Type="http://schemas.openxmlformats.org/officeDocument/2006/relationships/image" Target="../media/image31.png"/><Relationship Id="rId10"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slide" Target="slide4.xml"/><Relationship Id="rId3" Type="http://schemas.openxmlformats.org/officeDocument/2006/relationships/slideLayout" Target="../slideLayouts/slideLayout20.xml"/><Relationship Id="rId21" Type="http://schemas.openxmlformats.org/officeDocument/2006/relationships/image" Target="../media/image17.png"/><Relationship Id="rId7" Type="http://schemas.openxmlformats.org/officeDocument/2006/relationships/slide" Target="slide9.xml"/><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audio" Target="../media/media1.wma"/><Relationship Id="rId16" Type="http://schemas.openxmlformats.org/officeDocument/2006/relationships/slide" Target="slide3.xml"/><Relationship Id="rId20" Type="http://schemas.openxmlformats.org/officeDocument/2006/relationships/slide" Target="slide6.xml"/><Relationship Id="rId1" Type="http://schemas.microsoft.com/office/2007/relationships/media" Target="../media/media1.wma"/><Relationship Id="rId6" Type="http://schemas.openxmlformats.org/officeDocument/2006/relationships/image" Target="../media/image7.png"/><Relationship Id="rId11" Type="http://schemas.openxmlformats.org/officeDocument/2006/relationships/image" Target="../media/image11.gif"/><Relationship Id="rId5" Type="http://schemas.openxmlformats.org/officeDocument/2006/relationships/audio" Target="../media/audio1.wav"/><Relationship Id="rId15" Type="http://schemas.openxmlformats.org/officeDocument/2006/relationships/image" Target="../media/image14.PNG"/><Relationship Id="rId23" Type="http://schemas.openxmlformats.org/officeDocument/2006/relationships/image" Target="../media/image18.png"/><Relationship Id="rId10" Type="http://schemas.openxmlformats.org/officeDocument/2006/relationships/image" Target="../media/image10.gif"/><Relationship Id="rId19"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9.gif"/><Relationship Id="rId14" Type="http://schemas.openxmlformats.org/officeDocument/2006/relationships/slide" Target="slide7.xml"/><Relationship Id="rId22"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58.png"/><Relationship Id="rId5" Type="http://schemas.openxmlformats.org/officeDocument/2006/relationships/slide" Target="slide20.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4.wav"/><Relationship Id="rId1" Type="http://schemas.openxmlformats.org/officeDocument/2006/relationships/slideLayout" Target="../slideLayouts/slideLayout47.xml"/><Relationship Id="rId5" Type="http://schemas.openxmlformats.org/officeDocument/2006/relationships/image" Target="../media/image57.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4.wav"/><Relationship Id="rId1" Type="http://schemas.openxmlformats.org/officeDocument/2006/relationships/slideLayout" Target="../slideLayouts/slideLayout47.xml"/><Relationship Id="rId5" Type="http://schemas.openxmlformats.org/officeDocument/2006/relationships/image" Target="../media/image57.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4.wav"/><Relationship Id="rId1" Type="http://schemas.openxmlformats.org/officeDocument/2006/relationships/slideLayout" Target="../slideLayouts/slideLayout47.xml"/><Relationship Id="rId5" Type="http://schemas.openxmlformats.org/officeDocument/2006/relationships/image" Target="../media/image57.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4.wav"/><Relationship Id="rId1" Type="http://schemas.openxmlformats.org/officeDocument/2006/relationships/slideLayout" Target="../slideLayouts/slideLayout4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3.wav"/><Relationship Id="rId7"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3.wav"/><Relationship Id="rId7"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2.wav"/><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3.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a:extLst>
              <a:ext uri="{FF2B5EF4-FFF2-40B4-BE49-F238E27FC236}">
                <a16:creationId xmlns:a16="http://schemas.microsoft.com/office/drawing/2014/main"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4"/>
          <a:stretch>
            <a:fillRect/>
          </a:stretch>
        </p:blipFill>
        <p:spPr>
          <a:xfrm>
            <a:off x="-971373" y="1525406"/>
            <a:ext cx="5435218" cy="5435218"/>
          </a:xfrm>
          <a:prstGeom prst="rect">
            <a:avLst/>
          </a:prstGeom>
        </p:spPr>
      </p:pic>
    </p:spTree>
    <p:extLst>
      <p:ext uri="{BB962C8B-B14F-4D97-AF65-F5344CB8AC3E}">
        <p14:creationId xmlns:p14="http://schemas.microsoft.com/office/powerpoint/2010/main" val="134351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51655" y="5851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Món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đặc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biệt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Ngắm nghĩa tấm thiệp, băn khoăn:</a:t>
            </a:r>
          </a:p>
          <a:p>
            <a:pPr marL="0" lvl="0" indent="0">
              <a:buNone/>
            </a:pP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 Có khi chỉ viết điều tốt thôi. Chị xóa dòng “Nấu ăn không ngon” đi chị!</a:t>
            </a:r>
          </a:p>
          <a:p>
            <a:pPr marL="0" lvl="0" indent="0">
              <a:buNone/>
            </a:pP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 Ừ. Em thấy viết thế có ít quá không?</a:t>
            </a:r>
          </a:p>
          <a:p>
            <a:pPr marL="0" lvl="0" indent="0" algn="just">
              <a:buNone/>
            </a:pP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 A, bố rất đẹp trai nữa ạ!</a:t>
            </a:r>
            <a:endParaRPr lang="en-US" dirty="0">
              <a:solidFill>
                <a:srgbClr val="000000"/>
              </a:solidFill>
              <a:latin typeface="Times New Roman" panose="02020603050405020304" pitchFamily="18" charset="0"/>
              <a:cs typeface="Times New Roman" panose="02020603050405020304" pitchFamily="18" charset="0"/>
            </a:endParaRPr>
          </a:p>
          <a:p>
            <a:pPr marL="0" lvl="0" indent="0" algn="just">
              <a:buNone/>
            </a:pPr>
            <a:r>
              <a:rPr lang="vi-VN" dirty="0">
                <a:solidFill>
                  <a:srgbClr val="000000"/>
                </a:solidFill>
                <a:latin typeface="Times New Roman" panose="02020603050405020304" pitchFamily="18" charset="0"/>
                <a:cs typeface="Times New Roman" panose="02020603050405020304" pitchFamily="18" charset="0"/>
              </a:rPr>
              <a:t>Chị cắm cúi viết thêm vào tấm thiệp. Quà “bí mật” tặng bố đã xong.</a:t>
            </a: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Bef>
                <a:spcPts val="0"/>
              </a:spcBef>
              <a:buNone/>
            </a:pPr>
            <a:r>
              <a:rPr lang="vi-VN" dirty="0">
                <a:solidFill>
                  <a:srgbClr val="000000"/>
                </a:solidFill>
                <a:latin typeface="+mj-lt"/>
                <a:cs typeface="Arial-Rounded" panose="020B0500000000000000" charset="0"/>
              </a:rPr>
              <a:t>Bố đang ngồi trước máy tính, mặt đăm chiêu.</a:t>
            </a:r>
          </a:p>
          <a:p>
            <a:pPr marL="0" lvl="0" indent="0" algn="just">
              <a:spcBef>
                <a:spcPts val="0"/>
              </a:spcBef>
              <a:buNone/>
            </a:pPr>
            <a:r>
              <a:rPr lang="en-US" dirty="0">
                <a:solidFill>
                  <a:srgbClr val="000000"/>
                </a:solidFill>
                <a:latin typeface="+mj-lt"/>
                <a:cs typeface="Arial-Rounded" panose="020B0500000000000000" charset="0"/>
              </a:rPr>
              <a:t>  </a:t>
            </a:r>
            <a:r>
              <a:rPr lang="vi-VN" dirty="0">
                <a:solidFill>
                  <a:srgbClr val="000000"/>
                </a:solidFill>
                <a:latin typeface="+mj-lt"/>
                <a:cs typeface="Arial-Rounded" panose="020B0500000000000000" charset="0"/>
              </a:rPr>
              <a:t>- Bố ơi…</a:t>
            </a:r>
          </a:p>
          <a:p>
            <a:pPr marL="0" lvl="0" indent="0" algn="just">
              <a:spcBef>
                <a:spcPts val="0"/>
              </a:spcBef>
              <a:buNone/>
            </a:pPr>
            <a:r>
              <a:rPr lang="en-US" dirty="0">
                <a:solidFill>
                  <a:srgbClr val="000000"/>
                </a:solidFill>
                <a:latin typeface="+mj-lt"/>
                <a:cs typeface="Arial-Rounded" panose="020B0500000000000000" charset="0"/>
              </a:rPr>
              <a:t>    </a:t>
            </a:r>
            <a:r>
              <a:rPr lang="vi-VN" dirty="0">
                <a:solidFill>
                  <a:srgbClr val="000000"/>
                </a:solidFill>
                <a:latin typeface="+mj-lt"/>
                <a:cs typeface="Arial-Rounded" panose="020B0500000000000000" charset="0"/>
              </a:rPr>
              <a:t>Bố nhìn hai chị em.</a:t>
            </a:r>
          </a:p>
          <a:p>
            <a:pPr marL="0" lvl="0" indent="0" algn="just">
              <a:spcBef>
                <a:spcPts val="0"/>
              </a:spcBef>
              <a:buNone/>
            </a:pPr>
            <a:r>
              <a:rPr lang="en-US" dirty="0">
                <a:solidFill>
                  <a:srgbClr val="000000"/>
                </a:solidFill>
                <a:latin typeface="+mj-lt"/>
                <a:cs typeface="Arial-Rounded" panose="020B0500000000000000" charset="0"/>
              </a:rPr>
              <a:t>  </a:t>
            </a:r>
            <a:r>
              <a:rPr lang="vi-VN" dirty="0">
                <a:solidFill>
                  <a:srgbClr val="000000"/>
                </a:solidFill>
                <a:latin typeface="+mj-lt"/>
                <a:cs typeface="Arial-Rounded" panose="020B0500000000000000" charset="0"/>
              </a:rPr>
              <a:t>- Hai chị em sao thế?</a:t>
            </a:r>
          </a:p>
          <a:p>
            <a:pPr marL="0" lvl="0" indent="0" algn="just">
              <a:spcBef>
                <a:spcPts val="0"/>
              </a:spcBef>
              <a:buNone/>
            </a:pPr>
            <a:r>
              <a:rPr lang="en-US" dirty="0">
                <a:solidFill>
                  <a:srgbClr val="000000"/>
                </a:solidFill>
                <a:latin typeface="+mj-lt"/>
                <a:cs typeface="Arial-Rounded" panose="020B0500000000000000" charset="0"/>
              </a:rPr>
              <a:t>  </a:t>
            </a:r>
            <a:r>
              <a:rPr lang="vi-VN" dirty="0">
                <a:solidFill>
                  <a:srgbClr val="000000"/>
                </a:solidFill>
                <a:latin typeface="+mj-lt"/>
                <a:cs typeface="Arial-Rounded" panose="020B0500000000000000" charset="0"/>
              </a:rPr>
              <a:t>- Chúng con…</a:t>
            </a:r>
          </a:p>
          <a:p>
            <a:pPr marL="0" lvl="0" indent="0" algn="just">
              <a:spcBef>
                <a:spcPts val="0"/>
              </a:spcBef>
              <a:buNone/>
            </a:pPr>
            <a:r>
              <a:rPr lang="en-US" dirty="0">
                <a:solidFill>
                  <a:srgbClr val="000000"/>
                </a:solidFill>
                <a:latin typeface="+mj-lt"/>
                <a:cs typeface="Arial-Rounded" panose="020B0500000000000000" charset="0"/>
              </a:rPr>
              <a:t>  </a:t>
            </a:r>
            <a:r>
              <a:rPr lang="vi-VN" dirty="0">
                <a:solidFill>
                  <a:srgbClr val="000000"/>
                </a:solidFill>
                <a:latin typeface="+mj-lt"/>
                <a:cs typeface="Arial-Rounded" panose="020B0500000000000000" charset="0"/>
              </a:rPr>
              <a:t>- Chúc mừng sinh nhật bố!</a:t>
            </a:r>
          </a:p>
          <a:p>
            <a:pPr marL="0" lvl="0" indent="0" algn="just">
              <a:spcBef>
                <a:spcPts val="0"/>
              </a:spcBef>
              <a:buNone/>
            </a:pPr>
            <a:r>
              <a:rPr lang="en-US" dirty="0">
                <a:solidFill>
                  <a:srgbClr val="000000"/>
                </a:solidFill>
                <a:latin typeface="+mj-lt"/>
                <a:cs typeface="Arial-Rounded" panose="020B0500000000000000" charset="0"/>
              </a:rPr>
              <a:t>   </a:t>
            </a:r>
            <a:r>
              <a:rPr lang="vi-VN" dirty="0">
                <a:solidFill>
                  <a:srgbClr val="000000"/>
                </a:solidFill>
                <a:latin typeface="+mj-lt"/>
                <a:cs typeface="Arial-Rounded" panose="020B0500000000000000" charset="0"/>
              </a:rPr>
              <a:t>Hai chị em hồi hộp nhìn bố. Bố ngạc nhiên mở quà, đọc chăm chú. Rồi bố cười giòn giã:</a:t>
            </a:r>
          </a:p>
          <a:p>
            <a:pPr marL="0" lvl="0" indent="0" algn="just">
              <a:spcBef>
                <a:spcPts val="0"/>
              </a:spcBef>
              <a:buNone/>
            </a:pPr>
            <a:r>
              <a:rPr lang="en-US" dirty="0">
                <a:solidFill>
                  <a:srgbClr val="000000"/>
                </a:solidFill>
                <a:latin typeface="+mj-lt"/>
                <a:cs typeface="Arial-Rounded" panose="020B0500000000000000" charset="0"/>
              </a:rPr>
              <a:t>   </a:t>
            </a:r>
            <a:r>
              <a:rPr lang="vi-VN" dirty="0">
                <a:solidFill>
                  <a:srgbClr val="000000"/>
                </a:solidFill>
                <a:latin typeface="+mj-lt"/>
                <a:cs typeface="Arial-Rounded" panose="020B0500000000000000" charset="0"/>
              </a:rPr>
              <a:t>- Ngạc nhiên chưa? Hai chị em tặng bố. Còn tiết lộ bí mật bố nấu ăn không ngon nữa.</a:t>
            </a:r>
          </a:p>
          <a:p>
            <a:pPr marL="0" lvl="0" indent="0" algn="just">
              <a:spcBef>
                <a:spcPts val="0"/>
              </a:spcBef>
              <a:buNone/>
            </a:pPr>
            <a:r>
              <a:rPr lang="en-US" dirty="0">
                <a:solidFill>
                  <a:srgbClr val="000000"/>
                </a:solidFill>
                <a:latin typeface="+mj-lt"/>
                <a:cs typeface="Arial-Rounded" panose="020B0500000000000000" charset="0"/>
              </a:rPr>
              <a:t>   </a:t>
            </a:r>
            <a:r>
              <a:rPr lang="vi-VN" dirty="0">
                <a:solidFill>
                  <a:srgbClr val="000000"/>
                </a:solidFill>
                <a:latin typeface="+mj-lt"/>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spcBef>
                <a:spcPts val="0"/>
              </a:spcBef>
              <a:buNone/>
            </a:pPr>
            <a:r>
              <a:rPr lang="en-US" dirty="0">
                <a:solidFill>
                  <a:srgbClr val="000000"/>
                </a:solidFill>
                <a:latin typeface="+mj-lt"/>
                <a:cs typeface="Arial-Rounded" panose="020B0500000000000000" charset="0"/>
              </a:rPr>
              <a:t>   </a:t>
            </a:r>
            <a:r>
              <a:rPr lang="vi-VN" dirty="0">
                <a:solidFill>
                  <a:srgbClr val="000000"/>
                </a:solidFill>
                <a:latin typeface="+mj-lt"/>
                <a:cs typeface="Arial-Rounded" panose="020B0500000000000000" charset="0"/>
              </a:rPr>
              <a:t>- Cảm ơn hai con. Đây là món quà đặc biệt nhất bố được nhận đấy. Bố muốn thêm một ý nữa là: Bố rất yêu các con.</a:t>
            </a:r>
          </a:p>
          <a:p>
            <a:pPr marL="0" lvl="0" indent="0" algn="just">
              <a:spcBef>
                <a:spcPts val="0"/>
              </a:spcBef>
              <a:buNone/>
            </a:pPr>
            <a:r>
              <a:rPr lang="en-US" dirty="0">
                <a:solidFill>
                  <a:srgbClr val="000000"/>
                </a:solidFill>
                <a:latin typeface="+mj-lt"/>
                <a:cs typeface="Arial-Rounded" panose="020B0500000000000000" charset="0"/>
              </a:rPr>
              <a:t>   </a:t>
            </a:r>
            <a:r>
              <a:rPr lang="vi-VN" dirty="0">
                <a:solidFill>
                  <a:srgbClr val="000000"/>
                </a:solidFill>
                <a:latin typeface="+mj-lt"/>
                <a:cs typeface="Arial-Rounded" panose="020B0500000000000000" charset="0"/>
              </a:rPr>
              <a:t>Ừ nhỉ, sao cả hai chị em đều quên. Ba bố con cười vang cả nhà.</a:t>
            </a:r>
          </a:p>
          <a:p>
            <a:pPr marL="0" lvl="0" indent="0" algn="r">
              <a:spcBef>
                <a:spcPts val="0"/>
              </a:spcBef>
              <a:buNone/>
            </a:pPr>
            <a:r>
              <a:rPr lang="vi-VN" dirty="0">
                <a:solidFill>
                  <a:srgbClr val="000000"/>
                </a:solidFill>
                <a:latin typeface="+mj-lt"/>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Món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đặc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biệt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indent="0" algn="just">
              <a:buNone/>
            </a:pP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Chị cắm cúi viết thêm vào tấm thiệp. Quà “bí mật” tặng bố đã xong.</a:t>
            </a:r>
          </a:p>
        </p:txBody>
      </p:sp>
      <p:sp>
        <p:nvSpPr>
          <p:cNvPr id="6" name="Rectangle: Rounded Corners 5">
            <a:extLst>
              <a:ext uri="{FF2B5EF4-FFF2-40B4-BE49-F238E27FC236}">
                <a16:creationId xmlns:a16="http://schemas.microsoft.com/office/drawing/2014/main" id="{3D38C329-9588-4FE5-A98E-4544FA7C187C}"/>
              </a:ext>
            </a:extLst>
          </p:cNvPr>
          <p:cNvSpPr/>
          <p:nvPr/>
        </p:nvSpPr>
        <p:spPr>
          <a:xfrm>
            <a:off x="8658315" y="0"/>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ardrop 6">
            <a:extLst>
              <a:ext uri="{FF2B5EF4-FFF2-40B4-BE49-F238E27FC236}">
                <a16:creationId xmlns:a16="http://schemas.microsoft.com/office/drawing/2014/main" id="{A71A1CD2-D001-448D-B85D-48080DFCD2D3}"/>
              </a:ext>
            </a:extLst>
          </p:cNvPr>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Times New Roman" panose="02020603050405020304" pitchFamily="18" charset="0"/>
                <a:cs typeface="Times New Roman" panose="02020603050405020304" pitchFamily="18" charset="0"/>
                <a:sym typeface="Arial"/>
              </a:rPr>
              <a:t>1</a:t>
            </a:r>
          </a:p>
        </p:txBody>
      </p:sp>
      <p:sp>
        <p:nvSpPr>
          <p:cNvPr id="11" name="Rounded Rectangle 15">
            <a:extLst>
              <a:ext uri="{FF2B5EF4-FFF2-40B4-BE49-F238E27FC236}">
                <a16:creationId xmlns:a16="http://schemas.microsoft.com/office/drawing/2014/main" id="{238E2B4A-1AD4-47DA-B60E-4686B165B5E8}"/>
              </a:ext>
            </a:extLst>
          </p:cNvPr>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48194" y="187147"/>
            <a:ext cx="11517086" cy="64357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vi-VN" b="0" i="0" u="none" strike="noStrike" kern="1200" cap="none" spc="0" normalizeH="0" baseline="0" noProof="0" dirty="0" smtClean="0">
                <a:ln>
                  <a:noFill/>
                </a:ln>
                <a:solidFill>
                  <a:srgbClr val="000000"/>
                </a:solidFill>
                <a:effectLst/>
                <a:uLnTx/>
                <a:uFillTx/>
                <a:latin typeface="+mj-lt"/>
                <a:ea typeface="+mn-ea"/>
                <a:cs typeface="Arial-Rounded" panose="020B0500000000000000" charset="0"/>
              </a:rPr>
              <a:t>Bố </a:t>
            </a:r>
            <a:r>
              <a:rPr kumimoji="0" lang="vi-VN" b="0" i="0" u="none" strike="noStrike" kern="1200" cap="none" spc="0" normalizeH="0" baseline="0" noProof="0" dirty="0">
                <a:ln>
                  <a:noFill/>
                </a:ln>
                <a:solidFill>
                  <a:srgbClr val="000000"/>
                </a:solidFill>
                <a:effectLst/>
                <a:uLnTx/>
                <a:uFillTx/>
                <a:latin typeface="+mj-lt"/>
                <a:ea typeface="+mn-ea"/>
                <a:cs typeface="Arial-Rounded" panose="020B0500000000000000" charset="0"/>
              </a:rPr>
              <a:t>đang ngồi trước máy tính, mặt đăm chiêu.</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mj-lt"/>
                <a:ea typeface="+mn-ea"/>
                <a:cs typeface="Arial-Rounded" panose="020B0500000000000000" charset="0"/>
              </a:rPr>
              <a:t>  </a:t>
            </a:r>
            <a:r>
              <a:rPr kumimoji="0" lang="vi-VN" b="0" i="0" u="none" strike="noStrike" kern="1200" cap="none" spc="0" normalizeH="0" baseline="0" noProof="0" dirty="0">
                <a:ln>
                  <a:noFill/>
                </a:ln>
                <a:solidFill>
                  <a:srgbClr val="000000"/>
                </a:solidFill>
                <a:effectLst/>
                <a:uLnTx/>
                <a:uFillTx/>
                <a:latin typeface="+mj-lt"/>
                <a:ea typeface="+mn-ea"/>
                <a:cs typeface="Arial-Rounded" panose="020B0500000000000000" charset="0"/>
              </a:rPr>
              <a:t>- Bố ơi…</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mj-lt"/>
                <a:ea typeface="+mn-ea"/>
                <a:cs typeface="Arial-Rounded" panose="020B0500000000000000" charset="0"/>
              </a:rPr>
              <a:t>    </a:t>
            </a:r>
            <a:r>
              <a:rPr kumimoji="0" lang="vi-VN" b="0" i="0" u="none" strike="noStrike" kern="1200" cap="none" spc="0" normalizeH="0" baseline="0" noProof="0" dirty="0">
                <a:ln>
                  <a:noFill/>
                </a:ln>
                <a:solidFill>
                  <a:srgbClr val="000000"/>
                </a:solidFill>
                <a:effectLst/>
                <a:uLnTx/>
                <a:uFillTx/>
                <a:latin typeface="+mj-lt"/>
                <a:ea typeface="+mn-ea"/>
                <a:cs typeface="Arial-Rounded" panose="020B0500000000000000" charset="0"/>
              </a:rPr>
              <a:t>Bố nhìn hai chị em.</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mj-lt"/>
                <a:ea typeface="+mn-ea"/>
                <a:cs typeface="Arial-Rounded" panose="020B0500000000000000" charset="0"/>
              </a:rPr>
              <a:t>  </a:t>
            </a:r>
            <a:r>
              <a:rPr kumimoji="0" lang="vi-VN" b="0" i="0" u="none" strike="noStrike" kern="1200" cap="none" spc="0" normalizeH="0" baseline="0" noProof="0" dirty="0">
                <a:ln>
                  <a:noFill/>
                </a:ln>
                <a:solidFill>
                  <a:srgbClr val="000000"/>
                </a:solidFill>
                <a:effectLst/>
                <a:uLnTx/>
                <a:uFillTx/>
                <a:latin typeface="+mj-lt"/>
                <a:ea typeface="+mn-ea"/>
                <a:cs typeface="Arial-Rounded" panose="020B0500000000000000" charset="0"/>
              </a:rPr>
              <a:t>- Hai chị em sao thế?</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mj-lt"/>
                <a:ea typeface="+mn-ea"/>
                <a:cs typeface="Arial-Rounded" panose="020B0500000000000000" charset="0"/>
              </a:rPr>
              <a:t>  </a:t>
            </a:r>
            <a:r>
              <a:rPr kumimoji="0" lang="vi-VN" b="0" i="0" u="none" strike="noStrike" kern="1200" cap="none" spc="0" normalizeH="0" baseline="0" noProof="0" dirty="0">
                <a:ln>
                  <a:noFill/>
                </a:ln>
                <a:solidFill>
                  <a:srgbClr val="000000"/>
                </a:solidFill>
                <a:effectLst/>
                <a:uLnTx/>
                <a:uFillTx/>
                <a:latin typeface="+mj-lt"/>
                <a:ea typeface="+mn-ea"/>
                <a:cs typeface="Arial-Rounded" panose="020B0500000000000000" charset="0"/>
              </a:rPr>
              <a:t>- Chúng con…</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mj-lt"/>
                <a:ea typeface="+mn-ea"/>
                <a:cs typeface="Arial-Rounded" panose="020B0500000000000000" charset="0"/>
              </a:rPr>
              <a:t>  </a:t>
            </a:r>
            <a:r>
              <a:rPr kumimoji="0" lang="vi-VN" b="0" i="0" u="none" strike="noStrike" kern="1200" cap="none" spc="0" normalizeH="0" baseline="0" noProof="0" dirty="0">
                <a:ln>
                  <a:noFill/>
                </a:ln>
                <a:solidFill>
                  <a:srgbClr val="000000"/>
                </a:solidFill>
                <a:effectLst/>
                <a:uLnTx/>
                <a:uFillTx/>
                <a:latin typeface="+mj-lt"/>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mj-lt"/>
                <a:ea typeface="+mn-ea"/>
                <a:cs typeface="Arial-Rounded" panose="020B0500000000000000" charset="0"/>
              </a:rPr>
              <a:t>   </a:t>
            </a:r>
            <a:r>
              <a:rPr kumimoji="0" lang="vi-VN" b="0" i="0" u="none" strike="noStrike" kern="1200" cap="none" spc="0" normalizeH="0" baseline="0" noProof="0" dirty="0">
                <a:ln>
                  <a:noFill/>
                </a:ln>
                <a:solidFill>
                  <a:srgbClr val="000000"/>
                </a:solidFill>
                <a:effectLst/>
                <a:uLnTx/>
                <a:uFillTx/>
                <a:latin typeface="+mj-lt"/>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mj-lt"/>
                <a:ea typeface="+mn-ea"/>
                <a:cs typeface="Arial-Rounded" panose="020B0500000000000000" charset="0"/>
              </a:rPr>
              <a:t>   </a:t>
            </a:r>
            <a:r>
              <a:rPr kumimoji="0" lang="vi-VN" b="0" i="0" u="none" strike="noStrike" kern="1200" cap="none" spc="0" normalizeH="0" baseline="0" noProof="0" dirty="0">
                <a:ln>
                  <a:noFill/>
                </a:ln>
                <a:solidFill>
                  <a:srgbClr val="000000"/>
                </a:solidFill>
                <a:effectLst/>
                <a:uLnTx/>
                <a:uFillTx/>
                <a:latin typeface="+mj-lt"/>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mj-lt"/>
                <a:ea typeface="+mn-ea"/>
                <a:cs typeface="Arial-Rounded" panose="020B0500000000000000" charset="0"/>
              </a:rPr>
              <a:t>   </a:t>
            </a:r>
            <a:r>
              <a:rPr kumimoji="0" lang="vi-VN" b="0" i="0" u="none" strike="noStrike" kern="1200" cap="none" spc="0" normalizeH="0" baseline="0" noProof="0" dirty="0">
                <a:ln>
                  <a:noFill/>
                </a:ln>
                <a:solidFill>
                  <a:srgbClr val="000000"/>
                </a:solidFill>
                <a:effectLst/>
                <a:uLnTx/>
                <a:uFillTx/>
                <a:latin typeface="+mj-lt"/>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mj-lt"/>
                <a:ea typeface="+mn-ea"/>
                <a:cs typeface="Arial-Rounded" panose="020B0500000000000000" charset="0"/>
              </a:rPr>
              <a:t>   </a:t>
            </a:r>
            <a:r>
              <a:rPr kumimoji="0" lang="vi-VN" b="0" i="0" u="none" strike="noStrike" kern="1200" cap="none" spc="0" normalizeH="0" baseline="0" noProof="0" dirty="0">
                <a:ln>
                  <a:noFill/>
                </a:ln>
                <a:solidFill>
                  <a:srgbClr val="000000"/>
                </a:solidFill>
                <a:effectLst/>
                <a:uLnTx/>
                <a:uFillTx/>
                <a:latin typeface="+mj-lt"/>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mj-lt"/>
                <a:ea typeface="+mn-ea"/>
                <a:cs typeface="Arial-Rounded" panose="020B0500000000000000" charset="0"/>
              </a:rPr>
              <a:t>   </a:t>
            </a:r>
            <a:r>
              <a:rPr kumimoji="0" lang="vi-VN" b="0" i="0" u="none" strike="noStrike" kern="1200" cap="none" spc="0" normalizeH="0" baseline="0" noProof="0" dirty="0">
                <a:ln>
                  <a:noFill/>
                </a:ln>
                <a:solidFill>
                  <a:srgbClr val="000000"/>
                </a:solidFill>
                <a:effectLst/>
                <a:uLnTx/>
                <a:uFillTx/>
                <a:latin typeface="+mj-lt"/>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vi-VN" b="0" i="0" u="none" strike="noStrike" kern="1200" cap="none" spc="0" normalizeH="0" baseline="0" noProof="0" dirty="0">
                <a:ln>
                  <a:noFill/>
                </a:ln>
                <a:solidFill>
                  <a:srgbClr val="000000"/>
                </a:solidFill>
                <a:effectLst/>
                <a:uLnTx/>
                <a:uFillTx/>
                <a:latin typeface="+mj-lt"/>
                <a:ea typeface="+mn-ea"/>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id="{E7A85ABF-E63D-425B-A824-EB3684A805DF}"/>
              </a:ext>
            </a:extLst>
          </p:cNvPr>
          <p:cNvSpPr/>
          <p:nvPr/>
        </p:nvSpPr>
        <p:spPr>
          <a:xfrm>
            <a:off x="91442" y="111761"/>
            <a:ext cx="12009118" cy="638047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368078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sp>
        <p:nvSpPr>
          <p:cNvPr id="2" name="Rectangle 1"/>
          <p:cNvSpPr/>
          <p:nvPr/>
        </p:nvSpPr>
        <p:spPr>
          <a:xfrm>
            <a:off x="5779610" y="2282727"/>
            <a:ext cx="4427815" cy="769441"/>
          </a:xfrm>
          <a:prstGeom prst="rect">
            <a:avLst/>
          </a:prstGeom>
        </p:spPr>
        <p:txBody>
          <a:bodyPr wrap="none">
            <a:spAutoFit/>
          </a:bodyPr>
          <a:lstStyle/>
          <a:p>
            <a:pPr lvl="0" algn="ctr">
              <a:defRPr/>
            </a:pPr>
            <a:r>
              <a:rPr lang="en-US" sz="4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400" b="1" dirty="0">
              <a:solidFill>
                <a:srgbClr val="338C8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a:extLst>
              <a:ext uri="{FF2B5EF4-FFF2-40B4-BE49-F238E27FC236}">
                <a16:creationId xmlns:a16="http://schemas.microsoft.com/office/drawing/2014/main" id="{5F55ED1F-AC29-426A-BD6A-E285FF5CA395}"/>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a:extLst>
              <a:ext uri="{FF2B5EF4-FFF2-40B4-BE49-F238E27FC236}">
                <a16:creationId xmlns:a16="http://schemas.microsoft.com/office/drawing/2014/main" id="{AD56564F-35E2-4CF5-9958-4DF4913113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0" name="Picture 9">
            <a:extLst>
              <a:ext uri="{FF2B5EF4-FFF2-40B4-BE49-F238E27FC236}">
                <a16:creationId xmlns:a16="http://schemas.microsoft.com/office/drawing/2014/main" id="{D0278C1F-5622-44C0-80FB-F72F784A69F6}"/>
              </a:ext>
            </a:extLst>
          </p:cNvPr>
          <p:cNvPicPr>
            <a:picLocks noChangeAspect="1"/>
          </p:cNvPicPr>
          <p:nvPr/>
        </p:nvPicPr>
        <p:blipFill>
          <a:blip r:embed="rId5"/>
          <a:stretch>
            <a:fillRect/>
          </a:stretch>
        </p:blipFill>
        <p:spPr>
          <a:xfrm>
            <a:off x="4160722" y="1329756"/>
            <a:ext cx="6896610" cy="2708844"/>
          </a:xfrm>
          <a:prstGeom prst="rect">
            <a:avLst/>
          </a:prstGeom>
        </p:spPr>
      </p:pic>
      <p:pic>
        <p:nvPicPr>
          <p:cNvPr id="12" name="Picture 11" descr="A picture containing text, toy, vector graphics&#10;&#10;Description automatically generated">
            <a:extLst>
              <a:ext uri="{FF2B5EF4-FFF2-40B4-BE49-F238E27FC236}">
                <a16:creationId xmlns:a16="http://schemas.microsoft.com/office/drawing/2014/main" id="{50D83F48-DDB5-44ED-AFD6-EE2E44504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650" y="1013499"/>
            <a:ext cx="6427664" cy="6021172"/>
          </a:xfrm>
          <a:prstGeom prst="rect">
            <a:avLst/>
          </a:prstGeom>
        </p:spPr>
      </p:pic>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9" y="560889"/>
            <a:ext cx="3540234"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3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pic>
        <p:nvPicPr>
          <p:cNvPr id="19" name="Picture 18">
            <a:extLst>
              <a:ext uri="{FF2B5EF4-FFF2-40B4-BE49-F238E27FC236}">
                <a16:creationId xmlns:a16="http://schemas.microsoft.com/office/drawing/2014/main" id="{2CB641DE-A232-43F9-AF15-5DB4BAFE7756}"/>
              </a:ext>
            </a:extLst>
          </p:cNvPr>
          <p:cNvPicPr>
            <a:picLocks noChangeAspect="1"/>
          </p:cNvPicPr>
          <p:nvPr/>
        </p:nvPicPr>
        <p:blipFill>
          <a:blip r:embed="rId11"/>
          <a:stretch>
            <a:fillRect/>
          </a:stretch>
        </p:blipFill>
        <p:spPr>
          <a:xfrm>
            <a:off x="4130399" y="2834372"/>
            <a:ext cx="5491184" cy="1499926"/>
          </a:xfrm>
          <a:prstGeom prst="rect">
            <a:avLst/>
          </a:prstGeom>
        </p:spPr>
      </p:pic>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grpSp>
        <p:nvGrpSpPr>
          <p:cNvPr id="23" name="Group 22">
            <a:extLst>
              <a:ext uri="{FF2B5EF4-FFF2-40B4-BE49-F238E27FC236}">
                <a16:creationId xmlns:a16="http://schemas.microsoft.com/office/drawing/2014/main" id="{D4D46340-E89F-4F88-9C8F-C37FA8FC8171}"/>
              </a:ext>
            </a:extLst>
          </p:cNvPr>
          <p:cNvGrpSpPr/>
          <p:nvPr/>
        </p:nvGrpSpPr>
        <p:grpSpPr>
          <a:xfrm>
            <a:off x="3067050" y="1666475"/>
            <a:ext cx="6289356" cy="3525049"/>
            <a:chOff x="6199020" y="1914474"/>
            <a:chExt cx="4938444" cy="2767892"/>
          </a:xfrm>
        </p:grpSpPr>
        <p:pic>
          <p:nvPicPr>
            <p:cNvPr id="24" name="Picture 23">
              <a:extLst>
                <a:ext uri="{FF2B5EF4-FFF2-40B4-BE49-F238E27FC236}">
                  <a16:creationId xmlns:a16="http://schemas.microsoft.com/office/drawing/2014/main" id="{BD311F5D-6686-46E0-BF4B-2BA0B8B49A7D}"/>
                </a:ext>
              </a:extLst>
            </p:cNvPr>
            <p:cNvPicPr>
              <a:picLocks noChangeAspect="1"/>
            </p:cNvPicPr>
            <p:nvPr/>
          </p:nvPicPr>
          <p:blipFill>
            <a:blip r:embed="rId4"/>
            <a:stretch>
              <a:fillRect/>
            </a:stretch>
          </p:blipFill>
          <p:spPr>
            <a:xfrm rot="175581">
              <a:off x="6199020" y="1914474"/>
              <a:ext cx="4938444" cy="2767892"/>
            </a:xfrm>
            <a:prstGeom prst="rect">
              <a:avLst/>
            </a:prstGeom>
          </p:spPr>
        </p:pic>
        <p:sp>
          <p:nvSpPr>
            <p:cNvPr id="25" name="TextBox 24">
              <a:extLst>
                <a:ext uri="{FF2B5EF4-FFF2-40B4-BE49-F238E27FC236}">
                  <a16:creationId xmlns:a16="http://schemas.microsoft.com/office/drawing/2014/main" id="{67ACB33B-E167-4D79-98C3-D6E79231B838}"/>
                </a:ext>
              </a:extLst>
            </p:cNvPr>
            <p:cNvSpPr txBox="1"/>
            <p:nvPr/>
          </p:nvSpPr>
          <p:spPr>
            <a:xfrm>
              <a:off x="6490837" y="2404239"/>
              <a:ext cx="4366332" cy="15950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Món</a:t>
              </a:r>
              <a:r>
                <a:rPr kumimoji="0" lang="en-US" sz="4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quà</a:t>
              </a:r>
              <a:r>
                <a:rPr kumimoji="0" lang="en-US" sz="4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4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biệt</a:t>
              </a:r>
              <a:r>
                <a:rPr kumimoji="0" lang="en-US" sz="4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lang="en-US" sz="4400" b="1" dirty="0">
                  <a:solidFill>
                    <a:srgbClr val="70AD47">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pt-BR" sz="4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nào em chưa hiểu nghĩa?</a:t>
              </a:r>
            </a:p>
          </p:txBody>
        </p:sp>
      </p:grpSp>
    </p:spTree>
    <p:extLst>
      <p:ext uri="{BB962C8B-B14F-4D97-AF65-F5344CB8AC3E}">
        <p14:creationId xmlns:p14="http://schemas.microsoft.com/office/powerpoint/2010/main" val="325368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a:sym typeface="Arial"/>
              </a:rPr>
              <a:t>Đăm</a:t>
            </a:r>
            <a:r>
              <a:rPr lang="en-US" sz="3200" b="1" kern="0" dirty="0">
                <a:solidFill>
                  <a:srgbClr val="000000"/>
                </a:solidFill>
                <a:latin typeface="Arial" panose="020B0604020202020204" pitchFamily="34" charset="0"/>
                <a:cs typeface="Arial"/>
                <a:sym typeface="Arial"/>
              </a:rPr>
              <a:t> </a:t>
            </a:r>
            <a:r>
              <a:rPr lang="en-US" sz="3200" b="1" kern="0" dirty="0" err="1">
                <a:solidFill>
                  <a:srgbClr val="000000"/>
                </a:solidFill>
                <a:latin typeface="Arial" panose="020B0604020202020204" pitchFamily="34" charset="0"/>
                <a:cs typeface="Arial"/>
                <a:sym typeface="Arial"/>
              </a:rPr>
              <a:t>chiêu</a:t>
            </a:r>
            <a:r>
              <a:rPr lang="en-US" sz="3200" b="1"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có</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vẻ</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đang</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suy</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nghĩ</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một</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điều</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gì</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đó</a:t>
            </a:r>
            <a:r>
              <a:rPr lang="en-US" sz="32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CC3348E1-986A-4BD4-B67B-2D0F22A17565}"/>
              </a:ext>
            </a:extLst>
          </p:cNvPr>
          <p:cNvSpPr txBox="1"/>
          <p:nvPr/>
        </p:nvSpPr>
        <p:spPr>
          <a:xfrm>
            <a:off x="647700" y="3674848"/>
            <a:ext cx="6569166"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200" b="1" kern="0" dirty="0">
                <a:solidFill>
                  <a:srgbClr val="000000"/>
                </a:solidFill>
                <a:cs typeface="Arial"/>
                <a:sym typeface="Arial"/>
              </a:rPr>
              <a:t>Rơm rớm: </a:t>
            </a:r>
            <a:r>
              <a:rPr lang="vi-VN" sz="3200" kern="0" dirty="0">
                <a:solidFill>
                  <a:srgbClr val="000000"/>
                </a:solidFill>
                <a:cs typeface="Arial"/>
                <a:sym typeface="Arial"/>
              </a:rPr>
              <a:t>ứa nước mắt như sắp khóc.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sp>
        <p:nvSpPr>
          <p:cNvPr id="3" name="Rectangle: Rounded Corners 2">
            <a:hlinkClick r:id="rId14" action="ppaction://hlinksldjump"/>
            <a:extLst>
              <a:ext uri="{FF2B5EF4-FFF2-40B4-BE49-F238E27FC236}">
                <a16:creationId xmlns:a16="http://schemas.microsoft.com/office/drawing/2014/main" id="{E55425C6-D153-4FD6-9C7B-355167EECFE7}"/>
              </a:ext>
            </a:extLst>
          </p:cNvPr>
          <p:cNvSpPr/>
          <p:nvPr/>
        </p:nvSpPr>
        <p:spPr>
          <a:xfrm>
            <a:off x="10658475" y="0"/>
            <a:ext cx="1343025" cy="477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24B4F70A-CD35-477D-B550-CFD0E07AEB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9614" y="1235959"/>
            <a:ext cx="5256171" cy="4262967"/>
          </a:xfrm>
          <a:prstGeom prst="rect">
            <a:avLst/>
          </a:prstGeom>
        </p:spPr>
      </p:pic>
      <p:pic>
        <p:nvPicPr>
          <p:cNvPr id="30" name="Picture 29">
            <a:hlinkClick r:id="rId16" action="ppaction://hlinksldjump"/>
            <a:extLst>
              <a:ext uri="{FF2B5EF4-FFF2-40B4-BE49-F238E27FC236}">
                <a16:creationId xmlns:a16="http://schemas.microsoft.com/office/drawing/2014/main" id="{30F13431-56E5-49C5-ADF7-DFBE7041D54C}"/>
              </a:ext>
            </a:extLst>
          </p:cNvPr>
          <p:cNvPicPr>
            <a:picLocks noChangeAspect="1"/>
          </p:cNvPicPr>
          <p:nvPr/>
        </p:nvPicPr>
        <p:blipFill>
          <a:blip r:embed="rId17"/>
          <a:stretch>
            <a:fillRect/>
          </a:stretch>
        </p:blipFill>
        <p:spPr>
          <a:xfrm>
            <a:off x="6203653" y="832789"/>
            <a:ext cx="3066554" cy="2554445"/>
          </a:xfrm>
          <a:prstGeom prst="rect">
            <a:avLst/>
          </a:prstGeom>
        </p:spPr>
      </p:pic>
      <p:pic>
        <p:nvPicPr>
          <p:cNvPr id="31" name="Picture 30">
            <a:hlinkClick r:id="rId18" action="ppaction://hlinksldjump"/>
            <a:extLst>
              <a:ext uri="{FF2B5EF4-FFF2-40B4-BE49-F238E27FC236}">
                <a16:creationId xmlns:a16="http://schemas.microsoft.com/office/drawing/2014/main" id="{5A77CE6F-6D3A-40ED-AAC1-B9201843F974}"/>
              </a:ext>
            </a:extLst>
          </p:cNvPr>
          <p:cNvPicPr>
            <a:picLocks noChangeAspect="1"/>
          </p:cNvPicPr>
          <p:nvPr/>
        </p:nvPicPr>
        <p:blipFill>
          <a:blip r:embed="rId19"/>
          <a:stretch>
            <a:fillRect/>
          </a:stretch>
        </p:blipFill>
        <p:spPr>
          <a:xfrm>
            <a:off x="8845984" y="1174905"/>
            <a:ext cx="3078747" cy="2530059"/>
          </a:xfrm>
          <a:prstGeom prst="rect">
            <a:avLst/>
          </a:prstGeom>
        </p:spPr>
      </p:pic>
      <p:pic>
        <p:nvPicPr>
          <p:cNvPr id="32" name="Picture 31">
            <a:hlinkClick r:id="rId20" action="ppaction://hlinksldjump"/>
            <a:extLst>
              <a:ext uri="{FF2B5EF4-FFF2-40B4-BE49-F238E27FC236}">
                <a16:creationId xmlns:a16="http://schemas.microsoft.com/office/drawing/2014/main" id="{09CF18AB-94AF-480F-BD12-39FADC391435}"/>
              </a:ext>
            </a:extLst>
          </p:cNvPr>
          <p:cNvPicPr>
            <a:picLocks noChangeAspect="1"/>
          </p:cNvPicPr>
          <p:nvPr/>
        </p:nvPicPr>
        <p:blipFill>
          <a:blip r:embed="rId21"/>
          <a:stretch>
            <a:fillRect/>
          </a:stretch>
        </p:blipFill>
        <p:spPr>
          <a:xfrm>
            <a:off x="8441424" y="3357073"/>
            <a:ext cx="3054361" cy="2493480"/>
          </a:xfrm>
          <a:prstGeom prst="rect">
            <a:avLst/>
          </a:prstGeom>
        </p:spPr>
      </p:pic>
      <p:pic>
        <p:nvPicPr>
          <p:cNvPr id="33" name="Picture 32">
            <a:hlinkClick r:id="rId22" action="ppaction://hlinksldjump"/>
            <a:extLst>
              <a:ext uri="{FF2B5EF4-FFF2-40B4-BE49-F238E27FC236}">
                <a16:creationId xmlns:a16="http://schemas.microsoft.com/office/drawing/2014/main" id="{90A54445-05EA-4264-AC79-AFFFF4AB54F5}"/>
              </a:ext>
            </a:extLst>
          </p:cNvPr>
          <p:cNvPicPr>
            <a:picLocks noChangeAspect="1"/>
          </p:cNvPicPr>
          <p:nvPr/>
        </p:nvPicPr>
        <p:blipFill>
          <a:blip r:embed="rId23"/>
          <a:stretch>
            <a:fillRect/>
          </a:stretch>
        </p:blipFill>
        <p:spPr>
          <a:xfrm>
            <a:off x="5775670" y="3035930"/>
            <a:ext cx="3115326" cy="2462997"/>
          </a:xfrm>
          <a:prstGeom prst="rect">
            <a:avLst/>
          </a:prstGeom>
        </p:spPr>
      </p:pic>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79AF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377936" y="207524"/>
            <a:ext cx="332174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Times New Roman" panose="02020603050405020304" pitchFamily="18" charset="0"/>
                <a:ea typeface="inpin heiti" charset="-122"/>
                <a:cs typeface="Times New Roman" panose="02020603050405020304" pitchFamily="18"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Times New Roman" panose="02020603050405020304" pitchFamily="18" charset="0"/>
                <a:ea typeface="inpin heiti" charset="-122"/>
                <a:cs typeface="Times New Roman" panose="02020603050405020304" pitchFamily="18"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Times New Roman" panose="02020603050405020304" pitchFamily="18" charset="0"/>
                <a:ea typeface="inpin heiti" charset="-122"/>
                <a:cs typeface="Times New Roman" panose="02020603050405020304" pitchFamily="18"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 chị em đã viết gì trong tấm thiệp tặng bố?</a:t>
            </a:r>
          </a:p>
        </p:txBody>
      </p:sp>
      <p:sp>
        <p:nvSpPr>
          <p:cNvPr id="13" name="Rectangle 12">
            <a:extLst>
              <a:ext uri="{FF2B5EF4-FFF2-40B4-BE49-F238E27FC236}">
                <a16:creationId xmlns:a16="http://schemas.microsoft.com/office/drawing/2014/main" id="{CD7FE09D-DE1A-40D6-B9E0-5EBC820BF396}"/>
              </a:ext>
            </a:extLst>
          </p:cNvPr>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Từ ngữ nào dưới đây thể hiện cảm xúc của bố khi nhận quà của hai chị em?</a:t>
            </a: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Vì sao bố rất vui khi nhận quà mà người chị lại rơm rớm nước mắt?</a:t>
            </a: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 đã làm gì để hai chị em cảm thấy rất vui?</a:t>
              </a: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6"/>
            <a:ext cx="10435367" cy="880596"/>
            <a:chOff x="1526400" y="4536707"/>
            <a:chExt cx="8221971" cy="693635"/>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 thích nhất chi tiết nào trong câu chuyện trên? Vì sao?</a:t>
              </a: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lvl="0" algn="ctr">
              <a:buClr>
                <a:srgbClr val="000000"/>
              </a:buClr>
            </a:pPr>
            <a:r>
              <a:rPr lang="en-US" sz="40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1. Hai </a:t>
            </a:r>
            <a:r>
              <a:rPr lang="en-US" sz="40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chị</a:t>
            </a:r>
            <a:r>
              <a:rPr lang="en-US" sz="40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40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đã</a:t>
            </a:r>
            <a:r>
              <a:rPr lang="en-US" sz="40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viết</a:t>
            </a:r>
            <a:r>
              <a:rPr lang="en-US" sz="40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gì</a:t>
            </a:r>
            <a:r>
              <a:rPr lang="en-US" sz="40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40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tấm</a:t>
            </a:r>
            <a:r>
              <a:rPr lang="en-US" sz="40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thiệp</a:t>
            </a:r>
            <a:r>
              <a:rPr lang="en-US" sz="40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tặng</a:t>
            </a:r>
            <a:r>
              <a:rPr lang="en-US" sz="40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bố</a:t>
            </a:r>
            <a:r>
              <a:rPr lang="en-US" sz="40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en-US" sz="36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tấm</a:t>
            </a:r>
            <a:r>
              <a:rPr lang="en-US"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thiệp</a:t>
            </a:r>
            <a:r>
              <a:rPr lang="en-US"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hai</a:t>
            </a:r>
            <a:r>
              <a:rPr lang="en-US"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chị</a:t>
            </a:r>
            <a:r>
              <a:rPr lang="en-US"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đã</a:t>
            </a:r>
            <a:r>
              <a:rPr lang="en-US"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viết</a:t>
            </a:r>
            <a:r>
              <a:rPr lang="en-US"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những</a:t>
            </a:r>
            <a:r>
              <a:rPr lang="en-US"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điều</a:t>
            </a:r>
            <a:r>
              <a:rPr lang="en-US"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về</a:t>
            </a:r>
            <a:r>
              <a:rPr lang="en-US"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6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bố</a:t>
            </a:r>
            <a:endParaRPr lang="vi-VN"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lvl="0">
              <a:defRPr/>
            </a:pPr>
            <a:r>
              <a:rPr lang="vi-VN"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Tính rất hiền</a:t>
            </a:r>
          </a:p>
          <a:p>
            <a:pPr lvl="0">
              <a:defRPr/>
            </a:pPr>
            <a:r>
              <a:rPr lang="vi-VN"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Nói rất to</a:t>
            </a:r>
          </a:p>
          <a:p>
            <a:pPr lvl="0">
              <a:defRPr/>
            </a:pPr>
            <a:r>
              <a:rPr lang="vi-VN"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Ngủ rất nhanh</a:t>
            </a:r>
          </a:p>
          <a:p>
            <a:pPr lvl="0">
              <a:defRPr/>
            </a:pPr>
            <a:r>
              <a:rPr lang="vi-VN"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Ghét nói dối</a:t>
            </a:r>
          </a:p>
          <a:p>
            <a:pPr lvl="0">
              <a:defRPr/>
            </a:pPr>
            <a:r>
              <a:rPr lang="vi-VN"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Nấu ăn không ngon</a:t>
            </a:r>
          </a:p>
          <a:p>
            <a:pPr lvl="0">
              <a:defRPr/>
            </a:pPr>
            <a:r>
              <a:rPr lang="vi-VN"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00025" y="762000"/>
            <a:ext cx="11801475" cy="4185563"/>
          </a:xfrm>
          <a:prstGeom prst="rect">
            <a:avLst/>
          </a:prstGeom>
          <a:solidFill>
            <a:schemeClr val="accent6"/>
          </a:solidFill>
        </p:spPr>
        <p:txBody>
          <a:bodyPr wrap="square" lIns="121725" tIns="60862" rIns="121725" bIns="60862">
            <a:spAutoFit/>
          </a:bodyPr>
          <a:lstStyle/>
          <a:p>
            <a:pPr lvl="0" algn="just">
              <a:buClr>
                <a:srgbClr val="000000"/>
              </a:buClr>
            </a:pPr>
            <a:r>
              <a:rPr lang="en-US"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vi-VN"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Từ ngữ nào dưới đây thể hiện cảm xúc của bố khi nhận quà của hai chị em?</a:t>
            </a:r>
          </a:p>
          <a:p>
            <a:pPr lvl="0" algn="just">
              <a:buClr>
                <a:srgbClr val="000000"/>
              </a:buClr>
            </a:pPr>
            <a:r>
              <a:rPr lang="vi-VN" sz="4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 băn khoăn</a:t>
            </a:r>
          </a:p>
          <a:p>
            <a:pPr lvl="0" algn="just">
              <a:buClr>
                <a:srgbClr val="000000"/>
              </a:buClr>
            </a:pPr>
            <a:r>
              <a:rPr lang="vi-VN" sz="4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b. đăm chiêu</a:t>
            </a:r>
          </a:p>
          <a:p>
            <a:pPr lvl="0" algn="just">
              <a:buClr>
                <a:srgbClr val="000000"/>
              </a:buClr>
            </a:pPr>
            <a:r>
              <a:rPr lang="vi-VN" sz="4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 hồi hộp</a:t>
            </a:r>
          </a:p>
          <a:p>
            <a:pPr lvl="0" algn="just">
              <a:buClr>
                <a:srgbClr val="000000"/>
              </a:buClr>
            </a:pPr>
            <a:r>
              <a:rPr lang="vi-VN" sz="4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d. ngạc nhiên</a:t>
            </a:r>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1A41D3E-8595-4E11-A3D7-8F8A5E9C4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3763" y="4013200"/>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vi-VN"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2820656F-1C2A-4B61-BF52-0383EE4FC398}"/>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Hai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chị</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muốn</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xóa</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dòng</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Bố</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nấu</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ăn</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không</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ngon</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tấm</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thiệp</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nhưng</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lại</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quên</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không</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xóa</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8" name="Picture 17">
            <a:extLst>
              <a:ext uri="{FF2B5EF4-FFF2-40B4-BE49-F238E27FC236}">
                <a16:creationId xmlns:a16="http://schemas.microsoft.com/office/drawing/2014/main"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4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985247FC-A474-4DB9-A657-3A7A22C7F457}"/>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Bố đã cảm ơn hai chị em</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vì</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món</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quà</a:t>
            </a:r>
            <a:r>
              <a:rPr lang="vi-VN"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Với</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bố</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đây</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là</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món</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quà</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đặc</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biệt</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nhất</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Bố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nói</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với</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hai</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chị</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là bố rất yêu hai chị </a:t>
            </a: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8" name="Picture 17">
            <a:extLst>
              <a:ext uri="{FF2B5EF4-FFF2-40B4-BE49-F238E27FC236}">
                <a16:creationId xmlns:a16="http://schemas.microsoft.com/office/drawing/2014/main"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6454" y="762001"/>
            <a:ext cx="10728614"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5. </a:t>
            </a:r>
            <a:r>
              <a:rPr lang="en-US" sz="44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4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thích</a:t>
            </a:r>
            <a:r>
              <a:rPr lang="en-US"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4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nhất</a:t>
            </a:r>
            <a:r>
              <a:rPr lang="en-US"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chi </a:t>
            </a:r>
            <a:r>
              <a:rPr lang="en-US" sz="44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tiết</a:t>
            </a:r>
            <a:r>
              <a:rPr lang="en-US"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4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nào</a:t>
            </a:r>
            <a:r>
              <a:rPr lang="en-US"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4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4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câu</a:t>
            </a:r>
            <a:r>
              <a:rPr lang="en-US"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4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chuyện</a:t>
            </a:r>
            <a:r>
              <a:rPr lang="en-US"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4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4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Vì</a:t>
            </a:r>
            <a:r>
              <a:rPr lang="en-US"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4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sao</a:t>
            </a:r>
            <a:r>
              <a:rPr lang="en-US" sz="44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FA82A12A-0872-4AF0-8F4C-BD52CC31A82E}"/>
              </a:ext>
            </a:extLst>
          </p:cNvPr>
          <p:cNvSpPr/>
          <p:nvPr/>
        </p:nvSpPr>
        <p:spPr>
          <a:xfrm>
            <a:off x="548641" y="2771335"/>
            <a:ext cx="11450319" cy="31417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Gợi</a:t>
            </a:r>
            <a:r>
              <a:rPr lang="en-US"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ý: </a:t>
            </a:r>
            <a:r>
              <a:rPr lang="vi-VN" sz="40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a16="http://schemas.microsoft.com/office/drawing/2014/main" id="{F47D495D-5951-47EE-A124-7B63F059BFF4}"/>
              </a:ext>
            </a:extLst>
          </p:cNvPr>
          <p:cNvSpPr/>
          <p:nvPr/>
        </p:nvSpPr>
        <p:spPr>
          <a:xfrm>
            <a:off x="11755120" y="599440"/>
            <a:ext cx="243840"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61EC3CD0-371C-47A7-9701-C99902BEC9E4}"/>
              </a:ext>
            </a:extLst>
          </p:cNvPr>
          <p:cNvSpPr txBox="1"/>
          <p:nvPr/>
        </p:nvSpPr>
        <p:spPr>
          <a:xfrm>
            <a:off x="1814732" y="456504"/>
            <a:ext cx="9847385" cy="861774"/>
          </a:xfrm>
          <a:prstGeom prst="rect">
            <a:avLst/>
          </a:prstGeom>
          <a:noFill/>
        </p:spPr>
        <p:txBody>
          <a:bodyPr wrap="square" rtlCol="0">
            <a:spAutoFit/>
          </a:bodyPr>
          <a:lstStyle/>
          <a:p>
            <a:pPr algn="ctr">
              <a:defRPr/>
            </a:pPr>
            <a:r>
              <a:rPr lang="en-US" sz="5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5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5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chính</a:t>
            </a:r>
            <a:r>
              <a:rPr lang="en-US" sz="5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5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5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5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là </a:t>
            </a:r>
            <a:r>
              <a:rPr lang="en-US" sz="5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5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3" name="Picture 22" descr="Shape&#10;&#10;Description automatically generated">
            <a:extLst>
              <a:ext uri="{FF2B5EF4-FFF2-40B4-BE49-F238E27FC236}">
                <a16:creationId xmlns:a16="http://schemas.microsoft.com/office/drawing/2014/main"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a16="http://schemas.microsoft.com/office/drawing/2014/main"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sâu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sắc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dành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tặng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món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quà</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sinh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nhật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ta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gia</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đình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sẻ</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tâm</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săn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sóc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lẫn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5" name="Picture 24" descr="A picture containing text&#10;&#10;Description automatically generated">
            <a:extLst>
              <a:ext uri="{FF2B5EF4-FFF2-40B4-BE49-F238E27FC236}">
                <a16:creationId xmlns:a16="http://schemas.microsoft.com/office/drawing/2014/main" id="{465AD5B5-D58D-466C-BDAA-CE5BCC211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604850" y="2085974"/>
            <a:ext cx="3906395" cy="5133691"/>
          </a:xfrm>
          <a:prstGeom prst="rect">
            <a:avLst/>
          </a:prstGeom>
        </p:spPr>
      </p:pic>
      <p:pic>
        <p:nvPicPr>
          <p:cNvPr id="26" name="Am-thanh-lam-phep-bang-cay-dua-than-www_tiengdong_com">
            <a:hlinkClick r:id="" action="ppaction://media"/>
            <a:extLst>
              <a:ext uri="{FF2B5EF4-FFF2-40B4-BE49-F238E27FC236}">
                <a16:creationId xmlns:a16="http://schemas.microsoft.com/office/drawing/2014/main"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Món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đặc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biệt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Chị cắm cúi viết thêm vào tấm thiệp. Quà “bí mật” tặng bố đã xong.</a:t>
            </a:r>
          </a:p>
        </p:txBody>
      </p:sp>
    </p:spTree>
    <p:extLst>
      <p:ext uri="{BB962C8B-B14F-4D97-AF65-F5344CB8AC3E}">
        <p14:creationId xmlns:p14="http://schemas.microsoft.com/office/powerpoint/2010/main" val="209619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Bố đang ngồi trước máy tính, mặt đăm chiêu.</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Bố ơi…</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Bố nhìn hai chị em.</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Hai chị em sao thế?</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Chúng con…</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Chúc mừng sinh nhật bố!</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Ừ nhỉ, sao cả hai chị em đều quên. Ba bố con cười vang cả nhà.</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(Phong Điệp)</a:t>
            </a:r>
          </a:p>
        </p:txBody>
      </p:sp>
    </p:spTree>
    <p:extLst>
      <p:ext uri="{BB962C8B-B14F-4D97-AF65-F5344CB8AC3E}">
        <p14:creationId xmlns:p14="http://schemas.microsoft.com/office/powerpoint/2010/main" val="5364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a:extLst>
              <a:ext uri="{FF2B5EF4-FFF2-40B4-BE49-F238E27FC236}">
                <a16:creationId xmlns:a16="http://schemas.microsoft.com/office/drawing/2014/main" id="{E92D7A3E-4CCF-4C28-8236-875A34020E63}"/>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81A3FD1-4736-403B-B8F4-FF2413500168}"/>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9ED18FC9-ED2E-4D16-9C2C-2CA11DCF8A94}"/>
              </a:ext>
            </a:extLst>
          </p:cNvPr>
          <p:cNvSpPr/>
          <p:nvPr/>
        </p:nvSpPr>
        <p:spPr>
          <a:xfrm>
            <a:off x="6671600" y="4108095"/>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Ngưỡng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25DAE477-4773-4B71-A9BC-9B604096BAB3}"/>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bà</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EA5F66B0-CD9E-477B-A465-AA49FEB5F005}"/>
              </a:ext>
            </a:extLst>
          </p:cNvPr>
          <p:cNvSpPr/>
          <p:nvPr/>
        </p:nvSpPr>
        <p:spPr>
          <a:xfrm>
            <a:off x="6671600" y="51910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31968B5-9C4D-456D-A498-DE49FAD3B16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sổ</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em</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6" descr="Káº¿t quáº£ hÃ¬nh áº£nh cho right wrong tick icon">
            <a:extLst>
              <a:ext uri="{FF2B5EF4-FFF2-40B4-BE49-F238E27FC236}">
                <a16:creationId xmlns:a16="http://schemas.microsoft.com/office/drawing/2014/main" id="{64B58CF3-04CB-475D-BA07-E92E647C74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5BB82FDE-8EA3-4DB5-B64A-30FD8786723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FC3FBEAD-E0AF-49D8-967F-99EE4057B1C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C00AA037-8ECD-4F53-B5E6-D14BB99D69F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a16="http://schemas.microsoft.com/office/drawing/2014/main"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7" name="图片 1">
            <a:extLst>
              <a:ext uri="{FF2B5EF4-FFF2-40B4-BE49-F238E27FC236}">
                <a16:creationId xmlns:a16="http://schemas.microsoft.com/office/drawing/2014/main" id="{CEA0BCF1-4033-4AD2-A954-A8BBA8C03A8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8D44C825-EB4D-4E8F-BB97-CCA525B85C40}"/>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F56A8DC-0D0F-4E95-A8F6-905D983307F7}"/>
              </a:ext>
            </a:extLst>
          </p:cNvPr>
          <p:cNvSpPr txBox="1"/>
          <p:nvPr/>
        </p:nvSpPr>
        <p:spPr>
          <a:xfrm>
            <a:off x="973394" y="412955"/>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Bám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đó</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vững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DB01C567-9642-4461-B755-B0B4D73EE336}"/>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Đi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 men</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F505CBA-5B36-4984-A2F4-C30D555CE59C}"/>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Đi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 thong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thả</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5FB37523-EFC0-402E-98C8-08F7A7E63811}"/>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Đi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nhanh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EE2E43B8-9D90-4C64-9213-00A73E0B057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Đi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bộ</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6" descr="Káº¿t quáº£ hÃ¬nh áº£nh cho right wrong tick icon">
            <a:extLst>
              <a:ext uri="{FF2B5EF4-FFF2-40B4-BE49-F238E27FC236}">
                <a16:creationId xmlns:a16="http://schemas.microsoft.com/office/drawing/2014/main" id="{EA175400-4608-44D6-AAF9-8E4862519ED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E6593704-4F21-44A1-8797-73C03448434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50F0600B-1B40-4066-86A2-22BDFEA0B6D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FBE2D2D8-D1A5-4BD6-AD22-6375A53FC81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9" name="Picture 3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pic>
        <p:nvPicPr>
          <p:cNvPr id="52" name="Picture 51">
            <a:hlinkClick r:id="rId5" action="ppaction://hlinksldjump"/>
            <a:extLst>
              <a:ext uri="{FF2B5EF4-FFF2-40B4-BE49-F238E27FC236}">
                <a16:creationId xmlns:a16="http://schemas.microsoft.com/office/drawing/2014/main" id="{6CCE9CD5-6A18-4A81-B412-78D160FFE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3" name="Rectangle: Rounded Corners 52">
            <a:extLst>
              <a:ext uri="{FF2B5EF4-FFF2-40B4-BE49-F238E27FC236}">
                <a16:creationId xmlns:a16="http://schemas.microsoft.com/office/drawing/2014/main" id="{6F0386ED-4E7D-4BD2-8456-747FECDEFC17}"/>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4" name="TextBox 53">
            <a:extLst>
              <a:ext uri="{FF2B5EF4-FFF2-40B4-BE49-F238E27FC236}">
                <a16:creationId xmlns:a16="http://schemas.microsoft.com/office/drawing/2014/main" id="{7E5C7DB1-1F17-409E-8993-837F316B2C38}"/>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3.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Điền</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tiếp</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thơ</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ơi</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ấy</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ngôi</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sao</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rPr>
              <a:t>khuya</a:t>
            </a:r>
            <a:endPar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Soi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5" name="Rectangle: Rounded Corners 54">
            <a:extLst>
              <a:ext uri="{FF2B5EF4-FFF2-40B4-BE49-F238E27FC236}">
                <a16:creationId xmlns:a16="http://schemas.microsoft.com/office/drawing/2014/main" id="{DFCA0007-12EF-438D-817B-94379A16AB95}"/>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giấc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32FBE7B9-DBCB-4218-86AA-7EC748D5D46A}"/>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trang</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sách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7" name="Rectangle: Rounded Corners 56">
            <a:extLst>
              <a:ext uri="{FF2B5EF4-FFF2-40B4-BE49-F238E27FC236}">
                <a16:creationId xmlns:a16="http://schemas.microsoft.com/office/drawing/2014/main" id="{4D8477CC-2C61-4C6D-A105-524D1A97C67E}"/>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8" name="Rectangle: Rounded Corners 57">
            <a:extLst>
              <a:ext uri="{FF2B5EF4-FFF2-40B4-BE49-F238E27FC236}">
                <a16:creationId xmlns:a16="http://schemas.microsoft.com/office/drawing/2014/main" id="{390465B7-CCFB-4BA9-86D0-0DC434D10101}"/>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giấc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mơ</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9" name="Picture 6" descr="Káº¿t quáº£ hÃ¬nh áº£nh cho right wrong tick icon">
            <a:extLst>
              <a:ext uri="{FF2B5EF4-FFF2-40B4-BE49-F238E27FC236}">
                <a16:creationId xmlns:a16="http://schemas.microsoft.com/office/drawing/2014/main" id="{316DC6F5-EA2E-4F1C-B161-EB613504537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right wrong tick icon">
            <a:extLst>
              <a:ext uri="{FF2B5EF4-FFF2-40B4-BE49-F238E27FC236}">
                <a16:creationId xmlns:a16="http://schemas.microsoft.com/office/drawing/2014/main" id="{C6C1F210-8019-404E-B2FF-53A496725A8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a:extLst>
              <a:ext uri="{FF2B5EF4-FFF2-40B4-BE49-F238E27FC236}">
                <a16:creationId xmlns:a16="http://schemas.microsoft.com/office/drawing/2014/main" id="{B520D447-81AB-41C8-B6DC-7C6C74B85D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a:extLst>
              <a:ext uri="{FF2B5EF4-FFF2-40B4-BE49-F238E27FC236}">
                <a16:creationId xmlns:a16="http://schemas.microsoft.com/office/drawing/2014/main" id="{6C0060D4-9C6D-4457-BBA0-6A22F9468D9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7"/>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5"/>
                  </p:tgtEl>
                </p:cond>
              </p:nextCondLst>
            </p:seq>
          </p:childTnLst>
        </p:cTn>
      </p:par>
    </p:tnLst>
    <p:bldLst>
      <p:bldP spid="115" grpId="0" animBg="1"/>
      <p:bldP spid="116" grpId="0" animBg="1"/>
      <p:bldP spid="117" grpId="0" animBg="1"/>
      <p:bldP spid="1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4C3AF587-E1CF-4FA6-8EDA-B6FCA1497BDE}"/>
              </a:ext>
            </a:extLst>
          </p:cNvPr>
          <p:cNvSpPr/>
          <p:nvPr/>
        </p:nvSpPr>
        <p:spPr>
          <a:xfrm>
            <a:off x="1485900" y="4695824"/>
            <a:ext cx="8198887" cy="191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vi-VN" sz="2800" dirty="0">
                <a:solidFill>
                  <a:schemeClr val="tx1"/>
                </a:solidFill>
                <a:latin typeface="Times New Roman" panose="02020603050405020304" pitchFamily="18" charset="0"/>
                <a:cs typeface="Times New Roman" panose="02020603050405020304" pitchFamily="18" charset="0"/>
              </a:rPr>
              <a:t>Em đã làm những việc gì để thể hiện tình cảm yêu thương đối với người thân của em?</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p:txBody>
      </p:sp>
      <p:pic>
        <p:nvPicPr>
          <p:cNvPr id="4" name="Picture 3" descr="A picture containing text, yellow, doll&#10;&#10;Description automatically generated">
            <a:extLst>
              <a:ext uri="{FF2B5EF4-FFF2-40B4-BE49-F238E27FC236}">
                <a16:creationId xmlns:a16="http://schemas.microsoft.com/office/drawing/2014/main" id="{C62C2E6F-58A5-44D5-9763-EDAB80511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0" y="161923"/>
            <a:ext cx="5715000" cy="4286250"/>
          </a:xfrm>
          <a:prstGeom prst="rect">
            <a:avLst/>
          </a:prstGeom>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pic>
        <p:nvPicPr>
          <p:cNvPr id="10" name="图片 5">
            <a:extLst>
              <a:ext uri="{FF2B5EF4-FFF2-40B4-BE49-F238E27FC236}">
                <a16:creationId xmlns:a16="http://schemas.microsoft.com/office/drawing/2014/main" id="{826FB01E-98FD-4E77-8B86-B338F41D7A9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244410" y="1706800"/>
            <a:ext cx="3453227" cy="4746641"/>
          </a:xfrm>
          <a:prstGeom prst="rect">
            <a:avLst/>
          </a:prstGeom>
        </p:spPr>
      </p:pic>
      <p:pic>
        <p:nvPicPr>
          <p:cNvPr id="3" name="Picture 2">
            <a:extLst>
              <a:ext uri="{FF2B5EF4-FFF2-40B4-BE49-F238E27FC236}">
                <a16:creationId xmlns:a16="http://schemas.microsoft.com/office/drawing/2014/main" id="{4960F893-FAA4-4BDA-BB92-6E5972F3C0B4}"/>
              </a:ext>
            </a:extLst>
          </p:cNvPr>
          <p:cNvPicPr>
            <a:picLocks noChangeAspect="1"/>
          </p:cNvPicPr>
          <p:nvPr/>
        </p:nvPicPr>
        <p:blipFill>
          <a:blip r:embed="rId5"/>
          <a:stretch>
            <a:fillRect/>
          </a:stretch>
        </p:blipFill>
        <p:spPr>
          <a:xfrm>
            <a:off x="4492520" y="1657751"/>
            <a:ext cx="6139204" cy="1072989"/>
          </a:xfrm>
          <a:prstGeom prst="rect">
            <a:avLst/>
          </a:prstGeom>
        </p:spPr>
      </p:pic>
      <p:pic>
        <p:nvPicPr>
          <p:cNvPr id="6" name="Picture 5">
            <a:extLst>
              <a:ext uri="{FF2B5EF4-FFF2-40B4-BE49-F238E27FC236}">
                <a16:creationId xmlns:a16="http://schemas.microsoft.com/office/drawing/2014/main" id="{62CB466B-6B38-40A9-B1F8-2EEFF6DBC175}"/>
              </a:ext>
            </a:extLst>
          </p:cNvPr>
          <p:cNvPicPr>
            <a:picLocks noChangeAspect="1"/>
          </p:cNvPicPr>
          <p:nvPr/>
        </p:nvPicPr>
        <p:blipFill>
          <a:blip r:embed="rId6"/>
          <a:stretch>
            <a:fillRect/>
          </a:stretch>
        </p:blipFill>
        <p:spPr>
          <a:xfrm>
            <a:off x="3077053" y="2586056"/>
            <a:ext cx="8535140" cy="1457070"/>
          </a:xfrm>
          <a:prstGeom prst="rect">
            <a:avLst/>
          </a:prstGeom>
        </p:spPr>
      </p:pic>
      <p:pic>
        <p:nvPicPr>
          <p:cNvPr id="12" name="Picture 11">
            <a:extLst>
              <a:ext uri="{FF2B5EF4-FFF2-40B4-BE49-F238E27FC236}">
                <a16:creationId xmlns:a16="http://schemas.microsoft.com/office/drawing/2014/main"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541" y="4348481"/>
            <a:ext cx="2998753" cy="2698878"/>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a16="http://schemas.microsoft.com/office/drawing/2014/main" id="{89C10CAF-8CEE-4DD2-8AF6-537F0B574608}"/>
              </a:ext>
            </a:extLst>
          </p:cNvPr>
          <p:cNvPicPr>
            <a:picLocks noChangeAspect="1"/>
          </p:cNvPicPr>
          <p:nvPr/>
        </p:nvPicPr>
        <p:blipFill>
          <a:blip r:embed="rId10"/>
          <a:stretch>
            <a:fillRect/>
          </a:stretch>
        </p:blipFill>
        <p:spPr>
          <a:xfrm>
            <a:off x="3977943" y="2251149"/>
            <a:ext cx="4824200" cy="2809729"/>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1531</Words>
  <Application>Microsoft Office PowerPoint</Application>
  <PresentationFormat>Widescreen</PresentationFormat>
  <Paragraphs>145</Paragraphs>
  <Slides>30</Slides>
  <Notes>7</Notes>
  <HiddenSlides>0</HiddenSlides>
  <MMClips>2</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30</vt:i4>
      </vt:variant>
    </vt:vector>
  </HeadingPairs>
  <TitlesOfParts>
    <vt:vector size="54" baseType="lpstr">
      <vt:lpstr>微软雅黑</vt:lpstr>
      <vt:lpstr>宋体</vt:lpstr>
      <vt:lpstr>Arial</vt:lpstr>
      <vt:lpstr>Arial Black</vt:lpstr>
      <vt:lpstr>Arial-Rounded</vt:lpstr>
      <vt:lpstr>Calibri</vt:lpstr>
      <vt:lpstr>Calibri Light</vt:lpstr>
      <vt:lpstr>Chewy</vt:lpstr>
      <vt:lpstr>Coiny</vt:lpstr>
      <vt:lpstr>Comfortaa</vt:lpstr>
      <vt:lpstr>Delius Unicase</vt:lpstr>
      <vt:lpstr>等线</vt:lpstr>
      <vt:lpstr>等线 Light</vt:lpstr>
      <vt:lpstr>iCiel Cadena</vt:lpstr>
      <vt:lpstr>inpin heiti</vt:lpstr>
      <vt:lpstr>Times New Roman</vt:lpstr>
      <vt:lpstr>字魂36号-正文宋楷</vt:lpstr>
      <vt:lpstr>汉仪小麦体简</vt:lpstr>
      <vt:lpstr>Office Theme</vt:lpstr>
      <vt:lpstr>1_Office 主题</vt:lpstr>
      <vt:lpstr>5_Office 主题​​</vt:lpstr>
      <vt:lpstr>Office 主题</vt:lpstr>
      <vt:lpstr>2_Office 主题​​</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38</cp:revision>
  <dcterms:created xsi:type="dcterms:W3CDTF">2022-07-27T07:39:04Z</dcterms:created>
  <dcterms:modified xsi:type="dcterms:W3CDTF">2024-11-11T01:31:15Z</dcterms:modified>
</cp:coreProperties>
</file>