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84" r:id="rId3"/>
    <p:sldId id="390" r:id="rId4"/>
    <p:sldId id="385" r:id="rId5"/>
    <p:sldId id="389" r:id="rId6"/>
    <p:sldId id="391" r:id="rId7"/>
    <p:sldId id="283" r:id="rId8"/>
    <p:sldId id="392" r:id="rId9"/>
    <p:sldId id="386" r:id="rId10"/>
    <p:sldId id="393" r:id="rId11"/>
    <p:sldId id="394" r:id="rId12"/>
    <p:sldId id="395" r:id="rId13"/>
    <p:sldId id="396" r:id="rId14"/>
    <p:sldId id="387" r:id="rId15"/>
    <p:sldId id="397" r:id="rId16"/>
    <p:sldId id="388" r:id="rId17"/>
    <p:sldId id="264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759"/>
    <a:srgbClr val="F8CBAD"/>
    <a:srgbClr val="2884A4"/>
    <a:srgbClr val="2E97BC"/>
    <a:srgbClr val="C9DEE9"/>
    <a:srgbClr val="A3C6D9"/>
    <a:srgbClr val="4A4A4A"/>
    <a:srgbClr val="B2CFDF"/>
    <a:srgbClr val="E3E3E3"/>
    <a:srgbClr val="ABD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15:32.29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15:05.79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28:54.11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6811 1 5475,'0'0'5410,"-10"0"-3585,5 0-1667,0 1 0,0 0 1,-1-1-1,1 2 0,0 0 1,0-1-1,0 1 0,0 0 1,0 1-1,-5 3 0,-9 6-107,-19 19-1,8-8 61,-206 144-50,221-156-24,0 1 0,0 1 1,0 1-1,1 0 0,1 0 0,1 1 0,0 1 0,1 0 0,1 1 1,1 0-1,0 0 0,-8 24 0,-36 82 298,-5 10 37,-33 155-233,72-185-144,2-8-4,14-80 11,-55 253 183,25-130-55,2-17-14,25-88-121,-1-5-9,-2 41 1,5-42 24,0 1 0,-8 28 1,4-28-1,3-14 27,0 1 1,-2-1-1,0 1 1,-1-2-1,0 0 1,-19 24-1,14-18-30,-172 251-8,97-119-32,2-1 46,49-87-22,-34 78 0,29-59 16,21-45 1,-25 70 0,29-53-56,-9 24-12,-139 337 104,150-376-69,3 2 1,-10 66-1,1 86-30,19-184 39,1-1 0,-5 16 0,-2 6 25,2 4 20,-2 0 1,-15 39-1,-31 64 42,45-120-69,-1 0 1,-18 25-1,-5 8 3,-24 44 23,-5-4 0,-75 86 1,101-138-57,22-25 44,-18 26 1,-32 44-71,32-44 35,-40 66 1,21-2-13,34-66 27,-30 49 1,39-69-2,-1-1 1,1 2-1,1-1 1,2 1-1,-6 19 1,5-15 0,-6 11 24,-1 0 0,-27 48 0,5-13-4,-16 59-64,32-77 40,-41 78 0,4-39 84,53-82-95,0 0 0,0-1 0,1 1 0,0 1 0,0-1 0,1-1 0,0 2 0,0 7 0,-2 9 65,-22 110-71,5 0 46,14-107-14,3-20-3,1 1-1,0 0 1,1 0 0,-1 9 0,1-11-6,1 1 0,-1 0 1,0-1-1,-1 1 1,1-1-1,-2 1 0,-2 6 1,-24 44 51,19-40-36,-13 15-5,18-27-6,0 1 1,1 0 0,0-1-1,0 2 1,-6 11-1,1 2-6,0-2 1,-1 1-1,-21 26 0,-7 14-1,15-18-7,9-15-9,-25 36 0,36-55 11,-1-1 0,1 1 0,1 0-1,-1-1 1,2 1 0,-1 0 0,1 0 0,0 1 0,-1 7 0,1-1 3,-3 16 1,4-19 1,-1 0 0,-1 0-1,0 0 1,-1 0 0,0 0 0,-4 10 0,-13 24 4,10-21-1,0-1 1,-3 0-1,-15 23 0,-135 147-218,151-179 196,-17 26 0,17-24 47,-13 22-125,11-16 106,-2 0 1,-17 19 0,6-10 18,-35 55 0,52-72-71,7-11 43,1 0 0,-1 0 0,1 0 0,0 0 0,1 1 1,-3 4-1,-6 17 3,-1-2 1,0-1-1,-1 1 0,-2-1 1,-15 21-1,-90 94 76,65-78-117,28-33 57,-53 44 0,46-44-11,-27 27-20,27-23-7,-54 37 1,58-47 20,-101 62-4,129-80 8,-1-2-1,1 1 0,-1 0 0,1-1 0,-1 1 0,1 0 0,-1-1 0,0 0 0,1 0 0,-1 1 0,1-1 0,-4 0 0,2 0-4,2 1-1,-2-1 1,2 1-1,-2-1 1,2 1-1,-2-1 1,2 1-1,-1 0 1,-3 2-1,-4 1 1,-29 9 4,24-10-5,0 2 0,-13 7-1,-28 12-30,26-11 11,-27 16 0,11 0 16,27-18 18,0 0-1,0 0 1,0-2-1,-32 13 1,39-18-3,-1 0 0,1 1 0,1 1 0,-1-1 0,-14 12 0,-114 69 131,109-65-111,-2-3 0,0 0 0,-58 22 0,79-35-3,2 1 0,-1-1 1,0 2-1,1-1 0,-14 13 1,2-2-2,-131 101-24,104-78 48,-87 55 0,117-84-2,14-8 26,0 0 0,-1 0 0,1 0 0,-1-1-1,-9 3 1,11-2-70,-1-2-1,1 1 1,-1 0 0,2 1-1,-1-1 1,0 1-1,0 0 1,-3 2 0,-5 7-9,-1-1 17,-5 3 46,1 0 0,1 1 1,-19 24-1,14-13 71,-2-2 1,-47 41-1,-8 7 89,34-27-132,-53 60 179,79-84-216,1 1 0,0 0 1,-14 31-1,14-24 33,-22 30 0,19-32 104,-22 44 0,-41 103-64,81-172-120,1 0-37,-1-1 42,0-1-1,0 2 1,0-1 0,0 0 0,1 0 0,-1 1-1,0-1 1,1 0 0,-1 1 0,0 1 0,-3 8 3,1-7-66,1 0 0,0 1-1,0-1 1,1 0 0,-1 0-1,1 0 1,1 1 0,-1-1-1,0 1 1,1 5 0,2 27-3964,-2-36 3691,0 0 0,0 1 1,0-1-1,1 0 1,-1 0-1,1 0 0,0 1 1,-1-2-1,1 1 1,-1 0-1,1 1 0,1 0 1,17 12-6281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3:51:04.65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0 3813 6867,'0'0'-216,"17"-26"264,-17 26-48,74-110 29,-68 102-15,1-1 0,0 1-1,1 0 1,0 0-1,1 1 1,-1 0-1,1 1 1,0 0 0,1 0-1,13-6 1,-9 5-4,25-11 80,0 1 0,1 3-1,46-12 1,130-20 228,-78 20-135,577-163 574,-428 107-650,-183 52-58,134-58 0,-180 61-25,-1-2 0,-1-3 1,83-62-1,45-58 197,111-80-192,59 25-6,14 29-6,-214 106-8,-62 28-14,1 5 1,183-50-1,-144 56 46,-1-5 0,176-77 0,-171 53 5,302-119-7,49 0 65,-346 123 47,152-41 0,37-19-59,-92 28-8,-93 30 23,-104 40-80,2 2 0,1 2 1,49-12-1,-5 9-31,277-66 208,-301 67-148,0 2-1,1 4 1,0 2-1,91-1 1,12 10 61,189 2 302,-318 3-366,70 14 0,-38-5 44,-35-7-73,125 15 24,-49-16 82,63 3-90,211 37 0,6 48-18,54 16 207,-366-96-161,246 47-24,-25 2-22,-42-9 28,-211-43-58,74 19-13,-68-15 60,91 12-1,57-8-49,71 10 54,-93 17-78,-135-30 45,0-3-1,1-2 0,82 8 1,227-17 85,-188-2-70,67-12 37,0-1-55,343 14 95,-308 8-6,-34 5-60,-71-2-24,246 31-10,-267-19-46,44 8 97,187 55 0,-80 10 85,54 16 127,-297-101-226,1-2 0,0-2 1,103-1-1,-87-5-44,109 15-1,118 31 52,-271-41-51,1 1 0,46 19 1,-41-13 21,37 9 1,173 47 25,-68-2 132,48 16 79,137 46-96,-287-96-5,-43-19-139,0-2 0,43 14-1,20 1 16,113 27 70,-135-40-91,-30-5 5,1-1 0,0-3 0,42 2-1,152 5 33,-142-4-36,85 10 7,-140-14 6,63-3 0,-51-2-16,-22 0 0,-1-2 1,0-1-1,28-7 0,-28 5 5,1 1 0,0 1 0,29-1 1,575 5-36,-572 3 18,81 14 0,-82-9-5,82 3-1,-93-11 2,263 12 12,-292-10-8,341 27 25,-120-25 8,-141 2-24,108 3 10,-142-7-24,-32-1 22,0 0 0,50-7-1,-63 1-10,0 0-1,0-1 0,-1-1 1,30-17-1,13-4 10,42-13 15,-12 7 0,107-58 0,-185 85-18,167-87-12,-48 26 10,-24 12-62,-5 3 79,-42 20-50,69-26 0,-112 54 11,0 0 1,0 1-1,19-1 1,-24 4 17,0-1 0,0 0 0,0-1 0,0 0 0,0-1 0,-1-1 0,17-8 1,-1-1 11,-18 10-8,-1-1 1,1 0-1,-1-1 0,0 1 0,10-10 0,-12 9-5,-1 2-1,1-1 1,0 1-1,0 0 1,1 0-1,12-5 1,46-16-14,-39 17 13,65-30 6,-3-3 0,98-63 0,116-53 8,-58 58-19,9 23-4,32-3 35,105-20 18,-162 55-47,68-10-51,-230 46 50,-30 4 5,0-1 0,-1-1 0,0-2 0,57-21 0,-13-2 5,157-40 0,-198 60 14,60-28-1,-66 25-16,1 1 0,52-13 0,69-3 4,-146 26-4,1 0 0,0-1 0,-1 0 0,1-1 0,13-10 0,2 0 28,63-44-22,5-2-38,48-7 38,-59 31-6,189-70-1,-265 105 0,66-22-16,2 2 1,110-17 0,-113 27 19,-36 5 3,0 2-1,45-1 1,96 0-25,-124 3 12,45-4 2,120-24 0,-40 6 0,36-8-5,-128 16 9,151-9-1,88 19 5,1234 7 30,-1141 4-66,-324 3 37,0 4 0,-1 4-1,171 52 1,44 43 204,-180-61-61,-18-18-52,-51-16-64,338 82 718,85-12-11,-245-47-148,-161-25-365,-61-10-188,0-1 0,19 8 0,-32-10-33,1 1 0,-1-1 0,1 0 1,-1 1-1,0-1 0,1 0 0,-1 1 0,0-1 0,1 1 0,-1-1 0,0 0 0,1 1 0,-1-1 0,0 1 0,0-1 0,0 1 0,0-1 0,1 1 1,-1-1-1,0 1 0,0-1 0,0 1 0,0-1 0,0 1 0,0 0 0,0-1 0,0 1 0,0-1 0,-1 1 0,2 28-183,-4 53-3595,-6-29-1597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15:05.79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15:05.79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56:59.46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56:59.46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14:41.1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14:41.1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14:41.1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14:41.1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AF73-F940-4456-9EF8-F4B01BE91E8B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77D54-2D24-49D7-83CD-AA0442E1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6B5-2467-493D-B634-0D80AF93428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51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6B5-2467-493D-B634-0D80AF93428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05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D - 6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216335E2-784C-412B-B523-77E99CD91E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0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5FDA-C534-462B-AF2A-A254E064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EE70F-3CE3-4838-9650-4BEC8C650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8F8F7-BA86-4171-8941-50084754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52E0B-B89E-4C64-9C5C-C5EA7ABB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3EDDF-BFE0-4DED-9DF5-6182D93A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0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2A9EC-6E47-414B-A79E-DA569CE10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C698B-4831-4C08-A07B-B95E7B115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89BB2-0DAF-405C-A736-D7CA090D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52334-766A-49AD-86A7-45A89CF64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E6C6F-2C7D-4134-AAA6-87C925C2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24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D18FB5-6DCB-451F-94F0-3345343F4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E678125-5174-4E2A-8249-D60625977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07CCD-BD47-4B78-AA3E-E88AA80A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1E3B-4889-452A-A628-BD62FA40F833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05A2BC-34AB-4DBB-8AFB-07B12AC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8743F5-5C8A-4D72-8D67-45FB1BAE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94B0-CFDA-4883-BF25-FD63E7A55B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19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7321-A309-4FE7-AADE-6E099A7D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A4D99-7D9D-4971-9043-83B1C7AA9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A1928-B143-4356-AA83-E99214AF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C21F4-709D-4A59-8368-6C65F0DBD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44240-D598-41E8-BECD-AC17F19F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BE70-74E5-44C3-B488-CAE58EA8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73D0C-F537-4BF1-ADFF-D21C8C1B4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F6696-8417-4430-A6D6-CA166E514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069C0-1B20-4F66-A414-B925DD48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A5D9C-5714-44DB-AD64-D8DF7C1A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4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9839-BB6E-4DDA-ABB3-DF881DFB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E3CCC-64AB-4A6D-820A-48AC7277F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86F16-D633-4E89-971F-214EA023D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3A98A-38F8-4D82-AEEF-C8D9A1B2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5EEB3-E404-4D2F-BF58-FAB3F081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47266-A97E-4253-9B3B-7BC3FE14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8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89296-AF3B-4D7C-AD4E-50BFB7FB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4A0F4-064F-43B2-A91A-62DB54DFD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59910-8255-449D-8A16-63F0793DD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9AFCA-FC2F-4B75-9C93-240CCA71A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82B03-5506-4843-B26D-F3C5AA0F1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FFBB1C-9171-4B79-A8FA-1DBB5766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765210-E164-4089-A725-79667B95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28835-55C5-4802-A429-501464C8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2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1AE5-6165-43B8-93F4-3955BB0C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299EA-7344-4768-9DE5-517BD3AA1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3E6C-2928-4B8B-BD1A-7CCA2A9CD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80E19-F568-402D-B6F7-0F82EEB04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4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E10B13-3F78-431F-A72B-826D1CC4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56E8D-E163-4DE0-BF6D-81D6F363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50A8A-A960-41B0-9F9C-B4B6E30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2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D702-8FAF-4E44-9890-C963FC17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C00A4-5F62-43A6-99B3-8EA736971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87DA4-96A9-4508-AAFA-71EC47644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1B1D6-E781-4379-9DBA-7F6038EA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C6508-2DC6-463D-B8AC-D9E92B4B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3CC7B-02BA-4E6F-9716-97D41B7B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4131-C07D-4E26-8FD7-D8FF92718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68C156-77A0-4F60-B904-B8260F8FB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7F5EA-7566-498B-BD7A-2DF25C142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4EAE3-33AF-4808-9603-1B45827AE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A00E0-708E-4186-AE1F-40566102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953F4-3D4C-44D6-AF7A-E6707C84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8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B10F33-D6A9-454C-8ACE-688A73BDD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0C1D-BBAB-44B4-B4AA-9FCFD463B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64B3D-CE61-4F2F-9A0B-41C424F2A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7877-EB78-4538-8E0C-97D2FB9483A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577A6-540E-42D5-8C93-3C92CCED3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3E42A-4688-4A22-B725-D3C999600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7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3">
            <a:extLst>
              <a:ext uri="{FF2B5EF4-FFF2-40B4-BE49-F238E27FC236}">
                <a16:creationId xmlns:a16="http://schemas.microsoft.com/office/drawing/2014/main" id="{235A2A61-7911-461A-81A4-634B8B5C0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3751" y="1397283"/>
            <a:ext cx="2484497" cy="1342841"/>
          </a:xfrm>
          <a:prstGeom prst="ellipse">
            <a:avLst/>
          </a:prstGeom>
          <a:solidFill>
            <a:srgbClr val="2E97BC"/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67391" tIns="33696" rIns="67391" bIns="33696" anchor="ctr"/>
          <a:lstStyle/>
          <a:p>
            <a:pPr algn="ctr" defTabSz="898528">
              <a:defRPr/>
            </a:pPr>
            <a:r>
              <a:rPr lang="en-US" altLang="zh-CN" sz="4800" dirty="0">
                <a:solidFill>
                  <a:prstClr val="white"/>
                </a:solidFill>
                <a:cs typeface="+mn-ea"/>
                <a:sym typeface="+mn-lt"/>
              </a:rPr>
              <a:t>BÀI 41</a:t>
            </a:r>
            <a:endParaRPr lang="zh-CN" altLang="zh-CN" sz="4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3EEBAF6B-2F3E-4FB5-AFDD-01B9D13D06D7}"/>
              </a:ext>
            </a:extLst>
          </p:cNvPr>
          <p:cNvSpPr/>
          <p:nvPr/>
        </p:nvSpPr>
        <p:spPr>
          <a:xfrm>
            <a:off x="4069643" y="2490742"/>
            <a:ext cx="4052712" cy="2662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700" spc="3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</a:t>
            </a:r>
            <a:r>
              <a:rPr lang="en-US" altLang="zh-CN" sz="16700" spc="3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16700" spc="3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6700" spc="300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8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CB65FA4D-37F0-48E5-B480-2FB72399E139}"/>
              </a:ext>
            </a:extLst>
          </p:cNvPr>
          <p:cNvSpPr>
            <a:spLocks/>
          </p:cNvSpPr>
          <p:nvPr/>
        </p:nvSpPr>
        <p:spPr bwMode="auto">
          <a:xfrm>
            <a:off x="1680994" y="898147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2E3949"/>
              </a:solidFill>
              <a:cs typeface="+mn-ea"/>
              <a:sym typeface="+mn-lt"/>
            </a:endParaRPr>
          </a:p>
        </p:txBody>
      </p:sp>
      <p:sp>
        <p:nvSpPr>
          <p:cNvPr id="9" name="Freeform 4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48534799-CD7D-4E26-8759-FD940951A429}"/>
              </a:ext>
            </a:extLst>
          </p:cNvPr>
          <p:cNvSpPr>
            <a:spLocks noEditPoints="1"/>
          </p:cNvSpPr>
          <p:nvPr/>
        </p:nvSpPr>
        <p:spPr bwMode="auto">
          <a:xfrm rot="3509363">
            <a:off x="8954455" y="3834280"/>
            <a:ext cx="1103313" cy="2400300"/>
          </a:xfrm>
          <a:custGeom>
            <a:avLst/>
            <a:gdLst>
              <a:gd name="T0" fmla="*/ 140 w 169"/>
              <a:gd name="T1" fmla="*/ 239 h 368"/>
              <a:gd name="T2" fmla="*/ 138 w 169"/>
              <a:gd name="T3" fmla="*/ 255 h 368"/>
              <a:gd name="T4" fmla="*/ 150 w 169"/>
              <a:gd name="T5" fmla="*/ 311 h 368"/>
              <a:gd name="T6" fmla="*/ 108 w 169"/>
              <a:gd name="T7" fmla="*/ 278 h 368"/>
              <a:gd name="T8" fmla="*/ 138 w 169"/>
              <a:gd name="T9" fmla="*/ 225 h 368"/>
              <a:gd name="T10" fmla="*/ 141 w 169"/>
              <a:gd name="T11" fmla="*/ 192 h 368"/>
              <a:gd name="T12" fmla="*/ 97 w 169"/>
              <a:gd name="T13" fmla="*/ 222 h 368"/>
              <a:gd name="T14" fmla="*/ 109 w 169"/>
              <a:gd name="T15" fmla="*/ 248 h 368"/>
              <a:gd name="T16" fmla="*/ 94 w 169"/>
              <a:gd name="T17" fmla="*/ 291 h 368"/>
              <a:gd name="T18" fmla="*/ 123 w 169"/>
              <a:gd name="T19" fmla="*/ 303 h 368"/>
              <a:gd name="T20" fmla="*/ 127 w 169"/>
              <a:gd name="T21" fmla="*/ 336 h 368"/>
              <a:gd name="T22" fmla="*/ 64 w 169"/>
              <a:gd name="T23" fmla="*/ 352 h 368"/>
              <a:gd name="T24" fmla="*/ 74 w 169"/>
              <a:gd name="T25" fmla="*/ 311 h 368"/>
              <a:gd name="T26" fmla="*/ 70 w 169"/>
              <a:gd name="T27" fmla="*/ 256 h 368"/>
              <a:gd name="T28" fmla="*/ 84 w 169"/>
              <a:gd name="T29" fmla="*/ 217 h 368"/>
              <a:gd name="T30" fmla="*/ 84 w 169"/>
              <a:gd name="T31" fmla="*/ 192 h 368"/>
              <a:gd name="T32" fmla="*/ 55 w 169"/>
              <a:gd name="T33" fmla="*/ 151 h 368"/>
              <a:gd name="T34" fmla="*/ 34 w 169"/>
              <a:gd name="T35" fmla="*/ 106 h 368"/>
              <a:gd name="T36" fmla="*/ 8 w 169"/>
              <a:gd name="T37" fmla="*/ 71 h 368"/>
              <a:gd name="T38" fmla="*/ 3 w 169"/>
              <a:gd name="T39" fmla="*/ 90 h 368"/>
              <a:gd name="T40" fmla="*/ 30 w 169"/>
              <a:gd name="T41" fmla="*/ 83 h 368"/>
              <a:gd name="T42" fmla="*/ 137 w 169"/>
              <a:gd name="T43" fmla="*/ 193 h 368"/>
              <a:gd name="T44" fmla="*/ 110 w 169"/>
              <a:gd name="T45" fmla="*/ 132 h 368"/>
              <a:gd name="T46" fmla="*/ 57 w 169"/>
              <a:gd name="T47" fmla="*/ 84 h 368"/>
              <a:gd name="T48" fmla="*/ 11 w 169"/>
              <a:gd name="T49" fmla="*/ 50 h 368"/>
              <a:gd name="T50" fmla="*/ 31 w 169"/>
              <a:gd name="T51" fmla="*/ 30 h 368"/>
              <a:gd name="T52" fmla="*/ 49 w 169"/>
              <a:gd name="T53" fmla="*/ 2 h 368"/>
              <a:gd name="T54" fmla="*/ 68 w 169"/>
              <a:gd name="T55" fmla="*/ 13 h 368"/>
              <a:gd name="T56" fmla="*/ 96 w 169"/>
              <a:gd name="T57" fmla="*/ 60 h 368"/>
              <a:gd name="T58" fmla="*/ 117 w 169"/>
              <a:gd name="T59" fmla="*/ 92 h 368"/>
              <a:gd name="T60" fmla="*/ 128 w 169"/>
              <a:gd name="T61" fmla="*/ 96 h 368"/>
              <a:gd name="T62" fmla="*/ 139 w 169"/>
              <a:gd name="T63" fmla="*/ 133 h 368"/>
              <a:gd name="T64" fmla="*/ 147 w 169"/>
              <a:gd name="T65" fmla="*/ 173 h 368"/>
              <a:gd name="T66" fmla="*/ 115 w 169"/>
              <a:gd name="T67" fmla="*/ 129 h 368"/>
              <a:gd name="T68" fmla="*/ 142 w 169"/>
              <a:gd name="T69" fmla="*/ 156 h 368"/>
              <a:gd name="T70" fmla="*/ 53 w 169"/>
              <a:gd name="T71" fmla="*/ 38 h 368"/>
              <a:gd name="T72" fmla="*/ 90 w 169"/>
              <a:gd name="T73" fmla="*/ 83 h 368"/>
              <a:gd name="T74" fmla="*/ 82 w 169"/>
              <a:gd name="T75" fmla="*/ 176 h 368"/>
              <a:gd name="T76" fmla="*/ 68 w 169"/>
              <a:gd name="T77" fmla="*/ 102 h 368"/>
              <a:gd name="T78" fmla="*/ 80 w 169"/>
              <a:gd name="T79" fmla="*/ 339 h 368"/>
              <a:gd name="T80" fmla="*/ 88 w 169"/>
              <a:gd name="T81" fmla="*/ 271 h 368"/>
              <a:gd name="T82" fmla="*/ 94 w 169"/>
              <a:gd name="T83" fmla="*/ 214 h 368"/>
              <a:gd name="T84" fmla="*/ 161 w 169"/>
              <a:gd name="T85" fmla="*/ 185 h 368"/>
              <a:gd name="T86" fmla="*/ 75 w 169"/>
              <a:gd name="T87" fmla="*/ 274 h 368"/>
              <a:gd name="T88" fmla="*/ 130 w 169"/>
              <a:gd name="T89" fmla="*/ 88 h 368"/>
              <a:gd name="T90" fmla="*/ 62 w 169"/>
              <a:gd name="T91" fmla="*/ 162 h 368"/>
              <a:gd name="T92" fmla="*/ 57 w 169"/>
              <a:gd name="T93" fmla="*/ 348 h 368"/>
              <a:gd name="T94" fmla="*/ 73 w 169"/>
              <a:gd name="T95" fmla="*/ 107 h 368"/>
              <a:gd name="T96" fmla="*/ 101 w 169"/>
              <a:gd name="T97" fmla="*/ 247 h 368"/>
              <a:gd name="T98" fmla="*/ 22 w 169"/>
              <a:gd name="T99" fmla="*/ 102 h 368"/>
              <a:gd name="T100" fmla="*/ 145 w 169"/>
              <a:gd name="T101" fmla="*/ 138 h 368"/>
              <a:gd name="T102" fmla="*/ 49 w 169"/>
              <a:gd name="T103" fmla="*/ 333 h 368"/>
              <a:gd name="T104" fmla="*/ 109 w 169"/>
              <a:gd name="T105" fmla="*/ 340 h 368"/>
              <a:gd name="T106" fmla="*/ 157 w 169"/>
              <a:gd name="T107" fmla="*/ 256 h 368"/>
              <a:gd name="T108" fmla="*/ 121 w 169"/>
              <a:gd name="T109" fmla="*/ 300 h 368"/>
              <a:gd name="T110" fmla="*/ 37 w 169"/>
              <a:gd name="T111" fmla="*/ 21 h 368"/>
              <a:gd name="T112" fmla="*/ 156 w 169"/>
              <a:gd name="T113" fmla="*/ 259 h 368"/>
              <a:gd name="T114" fmla="*/ 85 w 169"/>
              <a:gd name="T115" fmla="*/ 72 h 368"/>
              <a:gd name="T116" fmla="*/ 22 w 169"/>
              <a:gd name="T117" fmla="*/ 5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" h="368">
                <a:moveTo>
                  <a:pt x="165" y="190"/>
                </a:moveTo>
                <a:cubicBezTo>
                  <a:pt x="164" y="193"/>
                  <a:pt x="161" y="194"/>
                  <a:pt x="158" y="196"/>
                </a:cubicBezTo>
                <a:cubicBezTo>
                  <a:pt x="155" y="197"/>
                  <a:pt x="151" y="199"/>
                  <a:pt x="149" y="202"/>
                </a:cubicBezTo>
                <a:cubicBezTo>
                  <a:pt x="148" y="203"/>
                  <a:pt x="147" y="204"/>
                  <a:pt x="147" y="205"/>
                </a:cubicBezTo>
                <a:cubicBezTo>
                  <a:pt x="147" y="210"/>
                  <a:pt x="146" y="215"/>
                  <a:pt x="145" y="220"/>
                </a:cubicBezTo>
                <a:cubicBezTo>
                  <a:pt x="145" y="221"/>
                  <a:pt x="145" y="221"/>
                  <a:pt x="145" y="222"/>
                </a:cubicBezTo>
                <a:cubicBezTo>
                  <a:pt x="145" y="224"/>
                  <a:pt x="144" y="226"/>
                  <a:pt x="143" y="228"/>
                </a:cubicBezTo>
                <a:cubicBezTo>
                  <a:pt x="143" y="229"/>
                  <a:pt x="143" y="229"/>
                  <a:pt x="143" y="230"/>
                </a:cubicBezTo>
                <a:cubicBezTo>
                  <a:pt x="143" y="230"/>
                  <a:pt x="143" y="230"/>
                  <a:pt x="143" y="231"/>
                </a:cubicBezTo>
                <a:cubicBezTo>
                  <a:pt x="142" y="231"/>
                  <a:pt x="142" y="232"/>
                  <a:pt x="142" y="233"/>
                </a:cubicBezTo>
                <a:cubicBezTo>
                  <a:pt x="142" y="233"/>
                  <a:pt x="142" y="234"/>
                  <a:pt x="142" y="234"/>
                </a:cubicBezTo>
                <a:cubicBezTo>
                  <a:pt x="141" y="235"/>
                  <a:pt x="141" y="235"/>
                  <a:pt x="141" y="236"/>
                </a:cubicBezTo>
                <a:cubicBezTo>
                  <a:pt x="141" y="236"/>
                  <a:pt x="141" y="237"/>
                  <a:pt x="141" y="237"/>
                </a:cubicBezTo>
                <a:cubicBezTo>
                  <a:pt x="141" y="238"/>
                  <a:pt x="140" y="238"/>
                  <a:pt x="140" y="239"/>
                </a:cubicBezTo>
                <a:cubicBezTo>
                  <a:pt x="140" y="240"/>
                  <a:pt x="140" y="240"/>
                  <a:pt x="140" y="240"/>
                </a:cubicBezTo>
                <a:cubicBezTo>
                  <a:pt x="140" y="241"/>
                  <a:pt x="139" y="242"/>
                  <a:pt x="140" y="243"/>
                </a:cubicBezTo>
                <a:cubicBezTo>
                  <a:pt x="140" y="243"/>
                  <a:pt x="139" y="243"/>
                  <a:pt x="139" y="243"/>
                </a:cubicBezTo>
                <a:cubicBezTo>
                  <a:pt x="139" y="244"/>
                  <a:pt x="139" y="245"/>
                  <a:pt x="139" y="246"/>
                </a:cubicBezTo>
                <a:cubicBezTo>
                  <a:pt x="139" y="246"/>
                  <a:pt x="139" y="246"/>
                  <a:pt x="139" y="246"/>
                </a:cubicBezTo>
                <a:cubicBezTo>
                  <a:pt x="138" y="247"/>
                  <a:pt x="137" y="248"/>
                  <a:pt x="139" y="248"/>
                </a:cubicBezTo>
                <a:cubicBezTo>
                  <a:pt x="141" y="248"/>
                  <a:pt x="143" y="247"/>
                  <a:pt x="145" y="247"/>
                </a:cubicBezTo>
                <a:cubicBezTo>
                  <a:pt x="149" y="247"/>
                  <a:pt x="153" y="248"/>
                  <a:pt x="156" y="250"/>
                </a:cubicBezTo>
                <a:cubicBezTo>
                  <a:pt x="159" y="253"/>
                  <a:pt x="161" y="255"/>
                  <a:pt x="160" y="259"/>
                </a:cubicBezTo>
                <a:cubicBezTo>
                  <a:pt x="160" y="259"/>
                  <a:pt x="160" y="259"/>
                  <a:pt x="160" y="260"/>
                </a:cubicBezTo>
                <a:cubicBezTo>
                  <a:pt x="159" y="262"/>
                  <a:pt x="157" y="262"/>
                  <a:pt x="155" y="263"/>
                </a:cubicBezTo>
                <a:cubicBezTo>
                  <a:pt x="153" y="263"/>
                  <a:pt x="151" y="263"/>
                  <a:pt x="149" y="262"/>
                </a:cubicBezTo>
                <a:cubicBezTo>
                  <a:pt x="145" y="260"/>
                  <a:pt x="141" y="259"/>
                  <a:pt x="138" y="256"/>
                </a:cubicBezTo>
                <a:cubicBezTo>
                  <a:pt x="138" y="256"/>
                  <a:pt x="138" y="255"/>
                  <a:pt x="138" y="255"/>
                </a:cubicBezTo>
                <a:cubicBezTo>
                  <a:pt x="138" y="254"/>
                  <a:pt x="137" y="254"/>
                  <a:pt x="137" y="254"/>
                </a:cubicBezTo>
                <a:cubicBezTo>
                  <a:pt x="137" y="254"/>
                  <a:pt x="136" y="254"/>
                  <a:pt x="136" y="255"/>
                </a:cubicBezTo>
                <a:cubicBezTo>
                  <a:pt x="136" y="255"/>
                  <a:pt x="136" y="256"/>
                  <a:pt x="136" y="256"/>
                </a:cubicBezTo>
                <a:cubicBezTo>
                  <a:pt x="136" y="260"/>
                  <a:pt x="135" y="264"/>
                  <a:pt x="134" y="268"/>
                </a:cubicBezTo>
                <a:cubicBezTo>
                  <a:pt x="134" y="274"/>
                  <a:pt x="134" y="281"/>
                  <a:pt x="135" y="287"/>
                </a:cubicBezTo>
                <a:cubicBezTo>
                  <a:pt x="135" y="289"/>
                  <a:pt x="135" y="290"/>
                  <a:pt x="136" y="291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5"/>
                  <a:pt x="137" y="297"/>
                  <a:pt x="139" y="300"/>
                </a:cubicBezTo>
                <a:cubicBezTo>
                  <a:pt x="139" y="300"/>
                  <a:pt x="139" y="300"/>
                  <a:pt x="139" y="300"/>
                </a:cubicBezTo>
                <a:cubicBezTo>
                  <a:pt x="140" y="304"/>
                  <a:pt x="143" y="307"/>
                  <a:pt x="146" y="309"/>
                </a:cubicBezTo>
                <a:cubicBezTo>
                  <a:pt x="146" y="309"/>
                  <a:pt x="147" y="310"/>
                  <a:pt x="148" y="310"/>
                </a:cubicBezTo>
                <a:cubicBezTo>
                  <a:pt x="149" y="309"/>
                  <a:pt x="150" y="311"/>
                  <a:pt x="150" y="311"/>
                </a:cubicBezTo>
                <a:cubicBezTo>
                  <a:pt x="150" y="312"/>
                  <a:pt x="150" y="312"/>
                  <a:pt x="150" y="313"/>
                </a:cubicBezTo>
                <a:cubicBezTo>
                  <a:pt x="149" y="313"/>
                  <a:pt x="149" y="313"/>
                  <a:pt x="149" y="313"/>
                </a:cubicBezTo>
                <a:cubicBezTo>
                  <a:pt x="146" y="313"/>
                  <a:pt x="144" y="312"/>
                  <a:pt x="143" y="310"/>
                </a:cubicBezTo>
                <a:cubicBezTo>
                  <a:pt x="139" y="307"/>
                  <a:pt x="137" y="304"/>
                  <a:pt x="136" y="300"/>
                </a:cubicBezTo>
                <a:cubicBezTo>
                  <a:pt x="135" y="299"/>
                  <a:pt x="134" y="298"/>
                  <a:pt x="134" y="296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2" y="290"/>
                  <a:pt x="131" y="284"/>
                  <a:pt x="131" y="278"/>
                </a:cubicBezTo>
                <a:cubicBezTo>
                  <a:pt x="131" y="277"/>
                  <a:pt x="131" y="277"/>
                  <a:pt x="131" y="277"/>
                </a:cubicBezTo>
                <a:cubicBezTo>
                  <a:pt x="131" y="277"/>
                  <a:pt x="131" y="276"/>
                  <a:pt x="131" y="276"/>
                </a:cubicBezTo>
                <a:cubicBezTo>
                  <a:pt x="131" y="276"/>
                  <a:pt x="130" y="276"/>
                  <a:pt x="130" y="276"/>
                </a:cubicBezTo>
                <a:cubicBezTo>
                  <a:pt x="130" y="277"/>
                  <a:pt x="130" y="277"/>
                  <a:pt x="129" y="278"/>
                </a:cubicBezTo>
                <a:cubicBezTo>
                  <a:pt x="126" y="283"/>
                  <a:pt x="121" y="285"/>
                  <a:pt x="115" y="285"/>
                </a:cubicBezTo>
                <a:cubicBezTo>
                  <a:pt x="113" y="285"/>
                  <a:pt x="110" y="284"/>
                  <a:pt x="108" y="283"/>
                </a:cubicBezTo>
                <a:cubicBezTo>
                  <a:pt x="107" y="282"/>
                  <a:pt x="107" y="280"/>
                  <a:pt x="108" y="278"/>
                </a:cubicBezTo>
                <a:cubicBezTo>
                  <a:pt x="108" y="277"/>
                  <a:pt x="108" y="277"/>
                  <a:pt x="108" y="277"/>
                </a:cubicBezTo>
                <a:cubicBezTo>
                  <a:pt x="111" y="272"/>
                  <a:pt x="116" y="271"/>
                  <a:pt x="120" y="269"/>
                </a:cubicBezTo>
                <a:cubicBezTo>
                  <a:pt x="123" y="269"/>
                  <a:pt x="127" y="268"/>
                  <a:pt x="130" y="267"/>
                </a:cubicBezTo>
                <a:cubicBezTo>
                  <a:pt x="131" y="266"/>
                  <a:pt x="132" y="266"/>
                  <a:pt x="132" y="265"/>
                </a:cubicBezTo>
                <a:cubicBezTo>
                  <a:pt x="133" y="258"/>
                  <a:pt x="134" y="252"/>
                  <a:pt x="136" y="245"/>
                </a:cubicBezTo>
                <a:cubicBezTo>
                  <a:pt x="136" y="245"/>
                  <a:pt x="136" y="245"/>
                  <a:pt x="136" y="244"/>
                </a:cubicBezTo>
                <a:cubicBezTo>
                  <a:pt x="137" y="243"/>
                  <a:pt x="137" y="241"/>
                  <a:pt x="137" y="240"/>
                </a:cubicBezTo>
                <a:cubicBezTo>
                  <a:pt x="137" y="239"/>
                  <a:pt x="137" y="239"/>
                  <a:pt x="137" y="239"/>
                </a:cubicBezTo>
                <a:cubicBezTo>
                  <a:pt x="138" y="238"/>
                  <a:pt x="138" y="237"/>
                  <a:pt x="138" y="236"/>
                </a:cubicBezTo>
                <a:cubicBezTo>
                  <a:pt x="138" y="236"/>
                  <a:pt x="138" y="236"/>
                  <a:pt x="138" y="235"/>
                </a:cubicBezTo>
                <a:cubicBezTo>
                  <a:pt x="139" y="234"/>
                  <a:pt x="139" y="232"/>
                  <a:pt x="140" y="230"/>
                </a:cubicBezTo>
                <a:cubicBezTo>
                  <a:pt x="140" y="230"/>
                  <a:pt x="140" y="229"/>
                  <a:pt x="140" y="229"/>
                </a:cubicBezTo>
                <a:cubicBezTo>
                  <a:pt x="140" y="229"/>
                  <a:pt x="140" y="229"/>
                  <a:pt x="140" y="228"/>
                </a:cubicBezTo>
                <a:cubicBezTo>
                  <a:pt x="141" y="225"/>
                  <a:pt x="141" y="225"/>
                  <a:pt x="138" y="225"/>
                </a:cubicBezTo>
                <a:cubicBezTo>
                  <a:pt x="135" y="225"/>
                  <a:pt x="133" y="226"/>
                  <a:pt x="130" y="226"/>
                </a:cubicBezTo>
                <a:cubicBezTo>
                  <a:pt x="127" y="227"/>
                  <a:pt x="124" y="227"/>
                  <a:pt x="120" y="226"/>
                </a:cubicBezTo>
                <a:cubicBezTo>
                  <a:pt x="120" y="226"/>
                  <a:pt x="119" y="225"/>
                  <a:pt x="118" y="225"/>
                </a:cubicBezTo>
                <a:cubicBezTo>
                  <a:pt x="118" y="225"/>
                  <a:pt x="118" y="225"/>
                  <a:pt x="117" y="225"/>
                </a:cubicBezTo>
                <a:cubicBezTo>
                  <a:pt x="117" y="224"/>
                  <a:pt x="116" y="224"/>
                  <a:pt x="115" y="223"/>
                </a:cubicBezTo>
                <a:cubicBezTo>
                  <a:pt x="110" y="221"/>
                  <a:pt x="110" y="213"/>
                  <a:pt x="115" y="210"/>
                </a:cubicBezTo>
                <a:cubicBezTo>
                  <a:pt x="120" y="207"/>
                  <a:pt x="124" y="207"/>
                  <a:pt x="129" y="209"/>
                </a:cubicBezTo>
                <a:cubicBezTo>
                  <a:pt x="134" y="211"/>
                  <a:pt x="138" y="215"/>
                  <a:pt x="142" y="219"/>
                </a:cubicBezTo>
                <a:cubicBezTo>
                  <a:pt x="142" y="219"/>
                  <a:pt x="142" y="219"/>
                  <a:pt x="142" y="219"/>
                </a:cubicBezTo>
                <a:cubicBezTo>
                  <a:pt x="142" y="219"/>
                  <a:pt x="142" y="219"/>
                  <a:pt x="142" y="218"/>
                </a:cubicBezTo>
                <a:cubicBezTo>
                  <a:pt x="144" y="209"/>
                  <a:pt x="145" y="199"/>
                  <a:pt x="145" y="190"/>
                </a:cubicBezTo>
                <a:cubicBezTo>
                  <a:pt x="145" y="189"/>
                  <a:pt x="145" y="188"/>
                  <a:pt x="144" y="187"/>
                </a:cubicBezTo>
                <a:cubicBezTo>
                  <a:pt x="143" y="188"/>
                  <a:pt x="143" y="190"/>
                  <a:pt x="142" y="191"/>
                </a:cubicBezTo>
                <a:cubicBezTo>
                  <a:pt x="142" y="192"/>
                  <a:pt x="142" y="192"/>
                  <a:pt x="141" y="192"/>
                </a:cubicBezTo>
                <a:cubicBezTo>
                  <a:pt x="141" y="192"/>
                  <a:pt x="141" y="193"/>
                  <a:pt x="140" y="193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39" y="194"/>
                  <a:pt x="139" y="195"/>
                </a:cubicBezTo>
                <a:cubicBezTo>
                  <a:pt x="132" y="201"/>
                  <a:pt x="124" y="203"/>
                  <a:pt x="115" y="201"/>
                </a:cubicBezTo>
                <a:cubicBezTo>
                  <a:pt x="115" y="201"/>
                  <a:pt x="114" y="201"/>
                  <a:pt x="113" y="201"/>
                </a:cubicBezTo>
                <a:cubicBezTo>
                  <a:pt x="112" y="200"/>
                  <a:pt x="112" y="200"/>
                  <a:pt x="112" y="202"/>
                </a:cubicBezTo>
                <a:cubicBezTo>
                  <a:pt x="112" y="202"/>
                  <a:pt x="112" y="203"/>
                  <a:pt x="112" y="203"/>
                </a:cubicBezTo>
                <a:cubicBezTo>
                  <a:pt x="112" y="204"/>
                  <a:pt x="112" y="205"/>
                  <a:pt x="112" y="205"/>
                </a:cubicBezTo>
                <a:cubicBezTo>
                  <a:pt x="111" y="206"/>
                  <a:pt x="111" y="207"/>
                  <a:pt x="111" y="208"/>
                </a:cubicBezTo>
                <a:cubicBezTo>
                  <a:pt x="110" y="208"/>
                  <a:pt x="110" y="209"/>
                  <a:pt x="110" y="209"/>
                </a:cubicBezTo>
                <a:cubicBezTo>
                  <a:pt x="109" y="209"/>
                  <a:pt x="109" y="210"/>
                  <a:pt x="109" y="210"/>
                </a:cubicBezTo>
                <a:cubicBezTo>
                  <a:pt x="106" y="213"/>
                  <a:pt x="103" y="216"/>
                  <a:pt x="99" y="218"/>
                </a:cubicBezTo>
                <a:cubicBezTo>
                  <a:pt x="98" y="219"/>
                  <a:pt x="98" y="221"/>
                  <a:pt x="97" y="222"/>
                </a:cubicBezTo>
                <a:cubicBezTo>
                  <a:pt x="96" y="223"/>
                  <a:pt x="96" y="224"/>
                  <a:pt x="96" y="225"/>
                </a:cubicBezTo>
                <a:cubicBezTo>
                  <a:pt x="95" y="226"/>
                  <a:pt x="95" y="227"/>
                  <a:pt x="95" y="228"/>
                </a:cubicBezTo>
                <a:cubicBezTo>
                  <a:pt x="94" y="232"/>
                  <a:pt x="95" y="237"/>
                  <a:pt x="95" y="241"/>
                </a:cubicBezTo>
                <a:cubicBezTo>
                  <a:pt x="95" y="241"/>
                  <a:pt x="95" y="242"/>
                  <a:pt x="95" y="242"/>
                </a:cubicBezTo>
                <a:cubicBezTo>
                  <a:pt x="95" y="242"/>
                  <a:pt x="95" y="243"/>
                  <a:pt x="95" y="243"/>
                </a:cubicBezTo>
                <a:cubicBezTo>
                  <a:pt x="95" y="244"/>
                  <a:pt x="95" y="246"/>
                  <a:pt x="95" y="247"/>
                </a:cubicBezTo>
                <a:cubicBezTo>
                  <a:pt x="95" y="246"/>
                  <a:pt x="96" y="245"/>
                  <a:pt x="96" y="244"/>
                </a:cubicBezTo>
                <a:cubicBezTo>
                  <a:pt x="99" y="239"/>
                  <a:pt x="102" y="236"/>
                  <a:pt x="105" y="232"/>
                </a:cubicBezTo>
                <a:cubicBezTo>
                  <a:pt x="108" y="230"/>
                  <a:pt x="110" y="229"/>
                  <a:pt x="113" y="228"/>
                </a:cubicBezTo>
                <a:cubicBezTo>
                  <a:pt x="115" y="228"/>
                  <a:pt x="117" y="229"/>
                  <a:pt x="118" y="231"/>
                </a:cubicBezTo>
                <a:cubicBezTo>
                  <a:pt x="119" y="233"/>
                  <a:pt x="120" y="234"/>
                  <a:pt x="119" y="237"/>
                </a:cubicBezTo>
                <a:cubicBezTo>
                  <a:pt x="119" y="237"/>
                  <a:pt x="119" y="238"/>
                  <a:pt x="118" y="239"/>
                </a:cubicBezTo>
                <a:cubicBezTo>
                  <a:pt x="118" y="240"/>
                  <a:pt x="118" y="241"/>
                  <a:pt x="118" y="241"/>
                </a:cubicBezTo>
                <a:cubicBezTo>
                  <a:pt x="116" y="245"/>
                  <a:pt x="113" y="247"/>
                  <a:pt x="109" y="248"/>
                </a:cubicBezTo>
                <a:cubicBezTo>
                  <a:pt x="108" y="248"/>
                  <a:pt x="107" y="249"/>
                  <a:pt x="106" y="249"/>
                </a:cubicBezTo>
                <a:cubicBezTo>
                  <a:pt x="104" y="250"/>
                  <a:pt x="101" y="251"/>
                  <a:pt x="99" y="251"/>
                </a:cubicBezTo>
                <a:cubicBezTo>
                  <a:pt x="96" y="252"/>
                  <a:pt x="94" y="254"/>
                  <a:pt x="93" y="256"/>
                </a:cubicBezTo>
                <a:cubicBezTo>
                  <a:pt x="93" y="260"/>
                  <a:pt x="92" y="264"/>
                  <a:pt x="92" y="268"/>
                </a:cubicBezTo>
                <a:cubicBezTo>
                  <a:pt x="92" y="269"/>
                  <a:pt x="91" y="269"/>
                  <a:pt x="91" y="270"/>
                </a:cubicBezTo>
                <a:cubicBezTo>
                  <a:pt x="91" y="271"/>
                  <a:pt x="91" y="271"/>
                  <a:pt x="91" y="272"/>
                </a:cubicBezTo>
                <a:cubicBezTo>
                  <a:pt x="91" y="273"/>
                  <a:pt x="90" y="274"/>
                  <a:pt x="90" y="275"/>
                </a:cubicBezTo>
                <a:cubicBezTo>
                  <a:pt x="90" y="275"/>
                  <a:pt x="89" y="276"/>
                  <a:pt x="90" y="277"/>
                </a:cubicBezTo>
                <a:cubicBezTo>
                  <a:pt x="89" y="278"/>
                  <a:pt x="90" y="279"/>
                  <a:pt x="90" y="280"/>
                </a:cubicBezTo>
                <a:cubicBezTo>
                  <a:pt x="90" y="280"/>
                  <a:pt x="90" y="280"/>
                  <a:pt x="90" y="280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0" y="281"/>
                  <a:pt x="90" y="281"/>
                  <a:pt x="91" y="281"/>
                </a:cubicBezTo>
                <a:cubicBezTo>
                  <a:pt x="91" y="284"/>
                  <a:pt x="93" y="287"/>
                  <a:pt x="94" y="290"/>
                </a:cubicBezTo>
                <a:cubicBezTo>
                  <a:pt x="94" y="290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3"/>
                  <a:pt x="94" y="293"/>
                  <a:pt x="95" y="293"/>
                </a:cubicBezTo>
                <a:cubicBezTo>
                  <a:pt x="95" y="296"/>
                  <a:pt x="96" y="299"/>
                  <a:pt x="98" y="301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03"/>
                  <a:pt x="99" y="302"/>
                  <a:pt x="99" y="302"/>
                </a:cubicBezTo>
                <a:cubicBezTo>
                  <a:pt x="100" y="300"/>
                  <a:pt x="102" y="297"/>
                  <a:pt x="104" y="296"/>
                </a:cubicBezTo>
                <a:cubicBezTo>
                  <a:pt x="107" y="292"/>
                  <a:pt x="113" y="290"/>
                  <a:pt x="118" y="292"/>
                </a:cubicBezTo>
                <a:cubicBezTo>
                  <a:pt x="119" y="293"/>
                  <a:pt x="121" y="293"/>
                  <a:pt x="122" y="295"/>
                </a:cubicBezTo>
                <a:cubicBezTo>
                  <a:pt x="124" y="296"/>
                  <a:pt x="125" y="298"/>
                  <a:pt x="124" y="301"/>
                </a:cubicBezTo>
                <a:cubicBezTo>
                  <a:pt x="124" y="301"/>
                  <a:pt x="124" y="302"/>
                  <a:pt x="123" y="303"/>
                </a:cubicBezTo>
                <a:cubicBezTo>
                  <a:pt x="122" y="305"/>
                  <a:pt x="119" y="306"/>
                  <a:pt x="116" y="306"/>
                </a:cubicBezTo>
                <a:cubicBezTo>
                  <a:pt x="113" y="306"/>
                  <a:pt x="110" y="306"/>
                  <a:pt x="107" y="306"/>
                </a:cubicBezTo>
                <a:cubicBezTo>
                  <a:pt x="106" y="306"/>
                  <a:pt x="104" y="306"/>
                  <a:pt x="103" y="307"/>
                </a:cubicBezTo>
                <a:cubicBezTo>
                  <a:pt x="103" y="307"/>
                  <a:pt x="102" y="307"/>
                  <a:pt x="102" y="307"/>
                </a:cubicBezTo>
                <a:cubicBezTo>
                  <a:pt x="101" y="307"/>
                  <a:pt x="100" y="308"/>
                  <a:pt x="99" y="308"/>
                </a:cubicBezTo>
                <a:cubicBezTo>
                  <a:pt x="100" y="310"/>
                  <a:pt x="101" y="312"/>
                  <a:pt x="101" y="315"/>
                </a:cubicBezTo>
                <a:cubicBezTo>
                  <a:pt x="103" y="321"/>
                  <a:pt x="103" y="328"/>
                  <a:pt x="102" y="334"/>
                </a:cubicBezTo>
                <a:cubicBezTo>
                  <a:pt x="102" y="335"/>
                  <a:pt x="102" y="336"/>
                  <a:pt x="102" y="336"/>
                </a:cubicBezTo>
                <a:cubicBezTo>
                  <a:pt x="101" y="337"/>
                  <a:pt x="101" y="338"/>
                  <a:pt x="101" y="339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3" y="336"/>
                  <a:pt x="104" y="335"/>
                  <a:pt x="105" y="334"/>
                </a:cubicBezTo>
                <a:cubicBezTo>
                  <a:pt x="109" y="329"/>
                  <a:pt x="114" y="328"/>
                  <a:pt x="120" y="329"/>
                </a:cubicBezTo>
                <a:cubicBezTo>
                  <a:pt x="121" y="329"/>
                  <a:pt x="122" y="329"/>
                  <a:pt x="123" y="330"/>
                </a:cubicBezTo>
                <a:cubicBezTo>
                  <a:pt x="126" y="331"/>
                  <a:pt x="127" y="333"/>
                  <a:pt x="127" y="336"/>
                </a:cubicBezTo>
                <a:cubicBezTo>
                  <a:pt x="127" y="337"/>
                  <a:pt x="126" y="337"/>
                  <a:pt x="126" y="338"/>
                </a:cubicBezTo>
                <a:cubicBezTo>
                  <a:pt x="124" y="342"/>
                  <a:pt x="120" y="343"/>
                  <a:pt x="117" y="343"/>
                </a:cubicBezTo>
                <a:cubicBezTo>
                  <a:pt x="115" y="344"/>
                  <a:pt x="113" y="344"/>
                  <a:pt x="111" y="343"/>
                </a:cubicBezTo>
                <a:cubicBezTo>
                  <a:pt x="109" y="343"/>
                  <a:pt x="107" y="344"/>
                  <a:pt x="105" y="344"/>
                </a:cubicBezTo>
                <a:cubicBezTo>
                  <a:pt x="103" y="344"/>
                  <a:pt x="102" y="345"/>
                  <a:pt x="101" y="346"/>
                </a:cubicBezTo>
                <a:cubicBezTo>
                  <a:pt x="100" y="347"/>
                  <a:pt x="100" y="348"/>
                  <a:pt x="99" y="348"/>
                </a:cubicBezTo>
                <a:cubicBezTo>
                  <a:pt x="98" y="348"/>
                  <a:pt x="98" y="348"/>
                  <a:pt x="98" y="349"/>
                </a:cubicBezTo>
                <a:cubicBezTo>
                  <a:pt x="97" y="351"/>
                  <a:pt x="96" y="353"/>
                  <a:pt x="95" y="356"/>
                </a:cubicBezTo>
                <a:cubicBezTo>
                  <a:pt x="94" y="356"/>
                  <a:pt x="94" y="356"/>
                  <a:pt x="94" y="357"/>
                </a:cubicBezTo>
                <a:cubicBezTo>
                  <a:pt x="93" y="357"/>
                  <a:pt x="93" y="358"/>
                  <a:pt x="93" y="359"/>
                </a:cubicBezTo>
                <a:cubicBezTo>
                  <a:pt x="90" y="363"/>
                  <a:pt x="86" y="366"/>
                  <a:pt x="81" y="367"/>
                </a:cubicBezTo>
                <a:cubicBezTo>
                  <a:pt x="77" y="368"/>
                  <a:pt x="74" y="366"/>
                  <a:pt x="72" y="364"/>
                </a:cubicBezTo>
                <a:cubicBezTo>
                  <a:pt x="70" y="362"/>
                  <a:pt x="68" y="359"/>
                  <a:pt x="68" y="356"/>
                </a:cubicBezTo>
                <a:cubicBezTo>
                  <a:pt x="67" y="353"/>
                  <a:pt x="66" y="352"/>
                  <a:pt x="64" y="352"/>
                </a:cubicBezTo>
                <a:cubicBezTo>
                  <a:pt x="61" y="352"/>
                  <a:pt x="58" y="351"/>
                  <a:pt x="55" y="351"/>
                </a:cubicBezTo>
                <a:cubicBezTo>
                  <a:pt x="50" y="349"/>
                  <a:pt x="45" y="347"/>
                  <a:pt x="43" y="341"/>
                </a:cubicBezTo>
                <a:cubicBezTo>
                  <a:pt x="41" y="338"/>
                  <a:pt x="43" y="334"/>
                  <a:pt x="46" y="331"/>
                </a:cubicBezTo>
                <a:cubicBezTo>
                  <a:pt x="49" y="329"/>
                  <a:pt x="54" y="329"/>
                  <a:pt x="57" y="332"/>
                </a:cubicBezTo>
                <a:cubicBezTo>
                  <a:pt x="58" y="334"/>
                  <a:pt x="59" y="335"/>
                  <a:pt x="60" y="338"/>
                </a:cubicBezTo>
                <a:cubicBezTo>
                  <a:pt x="61" y="340"/>
                  <a:pt x="62" y="344"/>
                  <a:pt x="64" y="346"/>
                </a:cubicBezTo>
                <a:cubicBezTo>
                  <a:pt x="64" y="347"/>
                  <a:pt x="65" y="349"/>
                  <a:pt x="67" y="349"/>
                </a:cubicBezTo>
                <a:cubicBezTo>
                  <a:pt x="67" y="350"/>
                  <a:pt x="67" y="349"/>
                  <a:pt x="67" y="349"/>
                </a:cubicBezTo>
                <a:cubicBezTo>
                  <a:pt x="66" y="341"/>
                  <a:pt x="68" y="333"/>
                  <a:pt x="70" y="326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0" y="324"/>
                  <a:pt x="70" y="324"/>
                  <a:pt x="70" y="324"/>
                </a:cubicBezTo>
                <a:cubicBezTo>
                  <a:pt x="71" y="321"/>
                  <a:pt x="72" y="318"/>
                  <a:pt x="72" y="316"/>
                </a:cubicBezTo>
                <a:cubicBezTo>
                  <a:pt x="73" y="315"/>
                  <a:pt x="73" y="315"/>
                  <a:pt x="73" y="314"/>
                </a:cubicBezTo>
                <a:cubicBezTo>
                  <a:pt x="73" y="313"/>
                  <a:pt x="74" y="312"/>
                  <a:pt x="74" y="311"/>
                </a:cubicBezTo>
                <a:cubicBezTo>
                  <a:pt x="74" y="311"/>
                  <a:pt x="74" y="310"/>
                  <a:pt x="74" y="310"/>
                </a:cubicBezTo>
                <a:cubicBezTo>
                  <a:pt x="75" y="309"/>
                  <a:pt x="75" y="308"/>
                  <a:pt x="75" y="307"/>
                </a:cubicBezTo>
                <a:cubicBezTo>
                  <a:pt x="76" y="306"/>
                  <a:pt x="76" y="306"/>
                  <a:pt x="76" y="305"/>
                </a:cubicBezTo>
                <a:cubicBezTo>
                  <a:pt x="76" y="303"/>
                  <a:pt x="77" y="302"/>
                  <a:pt x="77" y="301"/>
                </a:cubicBezTo>
                <a:cubicBezTo>
                  <a:pt x="78" y="299"/>
                  <a:pt x="79" y="297"/>
                  <a:pt x="79" y="295"/>
                </a:cubicBezTo>
                <a:cubicBezTo>
                  <a:pt x="81" y="293"/>
                  <a:pt x="82" y="291"/>
                  <a:pt x="82" y="288"/>
                </a:cubicBezTo>
                <a:cubicBezTo>
                  <a:pt x="83" y="288"/>
                  <a:pt x="83" y="287"/>
                  <a:pt x="83" y="286"/>
                </a:cubicBezTo>
                <a:cubicBezTo>
                  <a:pt x="84" y="285"/>
                  <a:pt x="84" y="284"/>
                  <a:pt x="84" y="282"/>
                </a:cubicBezTo>
                <a:cubicBezTo>
                  <a:pt x="85" y="282"/>
                  <a:pt x="85" y="282"/>
                  <a:pt x="85" y="281"/>
                </a:cubicBezTo>
                <a:cubicBezTo>
                  <a:pt x="84" y="280"/>
                  <a:pt x="83" y="280"/>
                  <a:pt x="82" y="280"/>
                </a:cubicBezTo>
                <a:cubicBezTo>
                  <a:pt x="80" y="280"/>
                  <a:pt x="78" y="280"/>
                  <a:pt x="76" y="280"/>
                </a:cubicBezTo>
                <a:cubicBezTo>
                  <a:pt x="70" y="280"/>
                  <a:pt x="65" y="278"/>
                  <a:pt x="61" y="274"/>
                </a:cubicBezTo>
                <a:cubicBezTo>
                  <a:pt x="57" y="270"/>
                  <a:pt x="55" y="265"/>
                  <a:pt x="57" y="259"/>
                </a:cubicBezTo>
                <a:cubicBezTo>
                  <a:pt x="59" y="253"/>
                  <a:pt x="66" y="252"/>
                  <a:pt x="70" y="256"/>
                </a:cubicBezTo>
                <a:cubicBezTo>
                  <a:pt x="72" y="258"/>
                  <a:pt x="73" y="260"/>
                  <a:pt x="74" y="262"/>
                </a:cubicBezTo>
                <a:cubicBezTo>
                  <a:pt x="74" y="263"/>
                  <a:pt x="75" y="265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7"/>
                  <a:pt x="76" y="267"/>
                </a:cubicBezTo>
                <a:cubicBezTo>
                  <a:pt x="76" y="269"/>
                  <a:pt x="77" y="271"/>
                  <a:pt x="78" y="273"/>
                </a:cubicBezTo>
                <a:cubicBezTo>
                  <a:pt x="79" y="274"/>
                  <a:pt x="80" y="275"/>
                  <a:pt x="81" y="275"/>
                </a:cubicBezTo>
                <a:cubicBezTo>
                  <a:pt x="82" y="276"/>
                  <a:pt x="83" y="276"/>
                  <a:pt x="84" y="277"/>
                </a:cubicBezTo>
                <a:cubicBezTo>
                  <a:pt x="84" y="277"/>
                  <a:pt x="84" y="278"/>
                  <a:pt x="85" y="277"/>
                </a:cubicBezTo>
                <a:cubicBezTo>
                  <a:pt x="85" y="278"/>
                  <a:pt x="85" y="278"/>
                  <a:pt x="86" y="278"/>
                </a:cubicBezTo>
                <a:cubicBezTo>
                  <a:pt x="86" y="277"/>
                  <a:pt x="86" y="277"/>
                  <a:pt x="86" y="277"/>
                </a:cubicBezTo>
                <a:cubicBezTo>
                  <a:pt x="85" y="274"/>
                  <a:pt x="84" y="271"/>
                  <a:pt x="84" y="269"/>
                </a:cubicBezTo>
                <a:cubicBezTo>
                  <a:pt x="80" y="255"/>
                  <a:pt x="79" y="242"/>
                  <a:pt x="82" y="228"/>
                </a:cubicBezTo>
                <a:cubicBezTo>
                  <a:pt x="83" y="224"/>
                  <a:pt x="83" y="220"/>
                  <a:pt x="84" y="217"/>
                </a:cubicBezTo>
                <a:cubicBezTo>
                  <a:pt x="84" y="216"/>
                  <a:pt x="84" y="216"/>
                  <a:pt x="84" y="216"/>
                </a:cubicBezTo>
                <a:cubicBezTo>
                  <a:pt x="85" y="214"/>
                  <a:pt x="85" y="213"/>
                  <a:pt x="86" y="211"/>
                </a:cubicBezTo>
                <a:cubicBezTo>
                  <a:pt x="86" y="211"/>
                  <a:pt x="86" y="210"/>
                  <a:pt x="86" y="210"/>
                </a:cubicBezTo>
                <a:cubicBezTo>
                  <a:pt x="86" y="209"/>
                  <a:pt x="86" y="209"/>
                  <a:pt x="86" y="208"/>
                </a:cubicBezTo>
                <a:cubicBezTo>
                  <a:pt x="87" y="208"/>
                  <a:pt x="87" y="207"/>
                  <a:pt x="87" y="207"/>
                </a:cubicBezTo>
                <a:cubicBezTo>
                  <a:pt x="87" y="204"/>
                  <a:pt x="86" y="201"/>
                  <a:pt x="86" y="198"/>
                </a:cubicBezTo>
                <a:cubicBezTo>
                  <a:pt x="86" y="197"/>
                  <a:pt x="84" y="197"/>
                  <a:pt x="83" y="197"/>
                </a:cubicBezTo>
                <a:cubicBezTo>
                  <a:pt x="82" y="197"/>
                  <a:pt x="80" y="197"/>
                  <a:pt x="78" y="198"/>
                </a:cubicBezTo>
                <a:cubicBezTo>
                  <a:pt x="72" y="198"/>
                  <a:pt x="66" y="198"/>
                  <a:pt x="60" y="194"/>
                </a:cubicBezTo>
                <a:cubicBezTo>
                  <a:pt x="57" y="192"/>
                  <a:pt x="56" y="189"/>
                  <a:pt x="57" y="185"/>
                </a:cubicBezTo>
                <a:cubicBezTo>
                  <a:pt x="58" y="181"/>
                  <a:pt x="61" y="180"/>
                  <a:pt x="64" y="180"/>
                </a:cubicBezTo>
                <a:cubicBezTo>
                  <a:pt x="68" y="180"/>
                  <a:pt x="72" y="182"/>
                  <a:pt x="75" y="185"/>
                </a:cubicBezTo>
                <a:cubicBezTo>
                  <a:pt x="77" y="187"/>
                  <a:pt x="80" y="189"/>
                  <a:pt x="82" y="191"/>
                </a:cubicBezTo>
                <a:cubicBezTo>
                  <a:pt x="82" y="192"/>
                  <a:pt x="83" y="192"/>
                  <a:pt x="84" y="192"/>
                </a:cubicBezTo>
                <a:cubicBezTo>
                  <a:pt x="84" y="193"/>
                  <a:pt x="84" y="193"/>
                  <a:pt x="84" y="192"/>
                </a:cubicBezTo>
                <a:cubicBezTo>
                  <a:pt x="84" y="192"/>
                  <a:pt x="84" y="192"/>
                  <a:pt x="84" y="192"/>
                </a:cubicBezTo>
                <a:cubicBezTo>
                  <a:pt x="84" y="190"/>
                  <a:pt x="82" y="188"/>
                  <a:pt x="82" y="185"/>
                </a:cubicBezTo>
                <a:cubicBezTo>
                  <a:pt x="82" y="185"/>
                  <a:pt x="82" y="184"/>
                  <a:pt x="81" y="184"/>
                </a:cubicBezTo>
                <a:cubicBezTo>
                  <a:pt x="77" y="180"/>
                  <a:pt x="73" y="176"/>
                  <a:pt x="69" y="172"/>
                </a:cubicBezTo>
                <a:cubicBezTo>
                  <a:pt x="68" y="170"/>
                  <a:pt x="66" y="169"/>
                  <a:pt x="65" y="167"/>
                </a:cubicBezTo>
                <a:cubicBezTo>
                  <a:pt x="64" y="166"/>
                  <a:pt x="64" y="166"/>
                  <a:pt x="63" y="166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58" y="169"/>
                  <a:pt x="54" y="170"/>
                  <a:pt x="50" y="168"/>
                </a:cubicBezTo>
                <a:cubicBezTo>
                  <a:pt x="48" y="168"/>
                  <a:pt x="46" y="167"/>
                  <a:pt x="45" y="166"/>
                </a:cubicBezTo>
                <a:cubicBezTo>
                  <a:pt x="42" y="164"/>
                  <a:pt x="40" y="160"/>
                  <a:pt x="41" y="156"/>
                </a:cubicBezTo>
                <a:cubicBezTo>
                  <a:pt x="42" y="153"/>
                  <a:pt x="45" y="150"/>
                  <a:pt x="49" y="150"/>
                </a:cubicBezTo>
                <a:cubicBezTo>
                  <a:pt x="51" y="150"/>
                  <a:pt x="53" y="150"/>
                  <a:pt x="55" y="150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6" y="150"/>
                  <a:pt x="55" y="150"/>
                  <a:pt x="55" y="150"/>
                </a:cubicBezTo>
                <a:cubicBezTo>
                  <a:pt x="54" y="147"/>
                  <a:pt x="53" y="145"/>
                  <a:pt x="52" y="142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0" y="137"/>
                  <a:pt x="50" y="131"/>
                  <a:pt x="49" y="126"/>
                </a:cubicBezTo>
                <a:cubicBezTo>
                  <a:pt x="49" y="124"/>
                  <a:pt x="49" y="122"/>
                  <a:pt x="49" y="119"/>
                </a:cubicBezTo>
                <a:cubicBezTo>
                  <a:pt x="49" y="118"/>
                  <a:pt x="49" y="117"/>
                  <a:pt x="48" y="115"/>
                </a:cubicBezTo>
                <a:cubicBezTo>
                  <a:pt x="46" y="112"/>
                  <a:pt x="43" y="108"/>
                  <a:pt x="41" y="105"/>
                </a:cubicBezTo>
                <a:cubicBezTo>
                  <a:pt x="41" y="104"/>
                  <a:pt x="40" y="104"/>
                  <a:pt x="40" y="104"/>
                </a:cubicBezTo>
                <a:cubicBezTo>
                  <a:pt x="39" y="105"/>
                  <a:pt x="37" y="105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7"/>
                </a:cubicBezTo>
                <a:cubicBezTo>
                  <a:pt x="34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8" y="109"/>
                  <a:pt x="24" y="110"/>
                  <a:pt x="19" y="108"/>
                </a:cubicBezTo>
                <a:cubicBezTo>
                  <a:pt x="16" y="107"/>
                  <a:pt x="15" y="105"/>
                  <a:pt x="16" y="102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9" y="97"/>
                  <a:pt x="23" y="96"/>
                  <a:pt x="28" y="96"/>
                </a:cubicBezTo>
                <a:cubicBezTo>
                  <a:pt x="30" y="96"/>
                  <a:pt x="33" y="97"/>
                  <a:pt x="36" y="98"/>
                </a:cubicBezTo>
                <a:cubicBezTo>
                  <a:pt x="37" y="97"/>
                  <a:pt x="36" y="97"/>
                  <a:pt x="36" y="96"/>
                </a:cubicBezTo>
                <a:cubicBezTo>
                  <a:pt x="33" y="93"/>
                  <a:pt x="31" y="90"/>
                  <a:pt x="29" y="87"/>
                </a:cubicBezTo>
                <a:cubicBezTo>
                  <a:pt x="27" y="83"/>
                  <a:pt x="24" y="79"/>
                  <a:pt x="21" y="75"/>
                </a:cubicBezTo>
                <a:cubicBezTo>
                  <a:pt x="20" y="74"/>
                  <a:pt x="18" y="72"/>
                  <a:pt x="16" y="71"/>
                </a:cubicBezTo>
                <a:cubicBezTo>
                  <a:pt x="14" y="69"/>
                  <a:pt x="10" y="69"/>
                  <a:pt x="8" y="71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73"/>
                  <a:pt x="5" y="75"/>
                  <a:pt x="4" y="77"/>
                </a:cubicBezTo>
                <a:cubicBezTo>
                  <a:pt x="4" y="79"/>
                  <a:pt x="4" y="81"/>
                  <a:pt x="4" y="83"/>
                </a:cubicBezTo>
                <a:cubicBezTo>
                  <a:pt x="4" y="84"/>
                  <a:pt x="4" y="85"/>
                  <a:pt x="4" y="86"/>
                </a:cubicBezTo>
                <a:cubicBezTo>
                  <a:pt x="4" y="87"/>
                  <a:pt x="4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cubicBezTo>
                  <a:pt x="6" y="90"/>
                  <a:pt x="7" y="91"/>
                  <a:pt x="6" y="92"/>
                </a:cubicBezTo>
                <a:cubicBezTo>
                  <a:pt x="5" y="92"/>
                  <a:pt x="4" y="91"/>
                  <a:pt x="3" y="90"/>
                </a:cubicBezTo>
                <a:cubicBezTo>
                  <a:pt x="2" y="89"/>
                  <a:pt x="1" y="87"/>
                  <a:pt x="1" y="85"/>
                </a:cubicBezTo>
                <a:cubicBezTo>
                  <a:pt x="0" y="81"/>
                  <a:pt x="1" y="76"/>
                  <a:pt x="3" y="72"/>
                </a:cubicBezTo>
                <a:cubicBezTo>
                  <a:pt x="5" y="67"/>
                  <a:pt x="11" y="66"/>
                  <a:pt x="15" y="67"/>
                </a:cubicBezTo>
                <a:cubicBezTo>
                  <a:pt x="18" y="68"/>
                  <a:pt x="20" y="71"/>
                  <a:pt x="23" y="72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3"/>
                  <a:pt x="23" y="72"/>
                  <a:pt x="23" y="72"/>
                </a:cubicBezTo>
                <a:cubicBezTo>
                  <a:pt x="23" y="69"/>
                  <a:pt x="23" y="67"/>
                  <a:pt x="23" y="64"/>
                </a:cubicBezTo>
                <a:cubicBezTo>
                  <a:pt x="24" y="64"/>
                  <a:pt x="24" y="64"/>
                  <a:pt x="24" y="63"/>
                </a:cubicBezTo>
                <a:cubicBezTo>
                  <a:pt x="25" y="61"/>
                  <a:pt x="27" y="60"/>
                  <a:pt x="30" y="60"/>
                </a:cubicBezTo>
                <a:cubicBezTo>
                  <a:pt x="33" y="59"/>
                  <a:pt x="35" y="60"/>
                  <a:pt x="36" y="63"/>
                </a:cubicBezTo>
                <a:cubicBezTo>
                  <a:pt x="37" y="66"/>
                  <a:pt x="37" y="69"/>
                  <a:pt x="35" y="72"/>
                </a:cubicBezTo>
                <a:cubicBezTo>
                  <a:pt x="34" y="73"/>
                  <a:pt x="34" y="73"/>
                  <a:pt x="33" y="74"/>
                </a:cubicBezTo>
                <a:cubicBezTo>
                  <a:pt x="32" y="75"/>
                  <a:pt x="31" y="77"/>
                  <a:pt x="30" y="79"/>
                </a:cubicBezTo>
                <a:cubicBezTo>
                  <a:pt x="29" y="81"/>
                  <a:pt x="30" y="82"/>
                  <a:pt x="30" y="83"/>
                </a:cubicBezTo>
                <a:cubicBezTo>
                  <a:pt x="34" y="88"/>
                  <a:pt x="38" y="94"/>
                  <a:pt x="42" y="100"/>
                </a:cubicBezTo>
                <a:cubicBezTo>
                  <a:pt x="44" y="103"/>
                  <a:pt x="47" y="107"/>
                  <a:pt x="49" y="111"/>
                </a:cubicBezTo>
                <a:cubicBezTo>
                  <a:pt x="49" y="111"/>
                  <a:pt x="49" y="112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1" y="106"/>
                  <a:pt x="52" y="101"/>
                  <a:pt x="55" y="97"/>
                </a:cubicBezTo>
                <a:cubicBezTo>
                  <a:pt x="56" y="95"/>
                  <a:pt x="58" y="92"/>
                  <a:pt x="60" y="90"/>
                </a:cubicBezTo>
                <a:cubicBezTo>
                  <a:pt x="65" y="86"/>
                  <a:pt x="70" y="85"/>
                  <a:pt x="76" y="89"/>
                </a:cubicBezTo>
                <a:cubicBezTo>
                  <a:pt x="80" y="92"/>
                  <a:pt x="83" y="95"/>
                  <a:pt x="85" y="98"/>
                </a:cubicBezTo>
                <a:cubicBezTo>
                  <a:pt x="92" y="107"/>
                  <a:pt x="96" y="117"/>
                  <a:pt x="98" y="128"/>
                </a:cubicBezTo>
                <a:cubicBezTo>
                  <a:pt x="101" y="143"/>
                  <a:pt x="101" y="158"/>
                  <a:pt x="98" y="173"/>
                </a:cubicBezTo>
                <a:cubicBezTo>
                  <a:pt x="98" y="178"/>
                  <a:pt x="97" y="183"/>
                  <a:pt x="95" y="188"/>
                </a:cubicBezTo>
                <a:cubicBezTo>
                  <a:pt x="95" y="189"/>
                  <a:pt x="95" y="190"/>
                  <a:pt x="96" y="190"/>
                </a:cubicBezTo>
                <a:cubicBezTo>
                  <a:pt x="104" y="195"/>
                  <a:pt x="112" y="199"/>
                  <a:pt x="121" y="199"/>
                </a:cubicBezTo>
                <a:cubicBezTo>
                  <a:pt x="127" y="199"/>
                  <a:pt x="133" y="197"/>
                  <a:pt x="137" y="193"/>
                </a:cubicBezTo>
                <a:cubicBezTo>
                  <a:pt x="141" y="189"/>
                  <a:pt x="143" y="184"/>
                  <a:pt x="143" y="178"/>
                </a:cubicBezTo>
                <a:cubicBezTo>
                  <a:pt x="144" y="174"/>
                  <a:pt x="142" y="172"/>
                  <a:pt x="138" y="171"/>
                </a:cubicBezTo>
                <a:cubicBezTo>
                  <a:pt x="136" y="171"/>
                  <a:pt x="134" y="171"/>
                  <a:pt x="132" y="170"/>
                </a:cubicBezTo>
                <a:cubicBezTo>
                  <a:pt x="127" y="170"/>
                  <a:pt x="123" y="169"/>
                  <a:pt x="119" y="167"/>
                </a:cubicBezTo>
                <a:cubicBezTo>
                  <a:pt x="114" y="165"/>
                  <a:pt x="112" y="160"/>
                  <a:pt x="113" y="155"/>
                </a:cubicBezTo>
                <a:cubicBezTo>
                  <a:pt x="115" y="152"/>
                  <a:pt x="117" y="150"/>
                  <a:pt x="121" y="151"/>
                </a:cubicBezTo>
                <a:cubicBezTo>
                  <a:pt x="123" y="151"/>
                  <a:pt x="126" y="153"/>
                  <a:pt x="128" y="154"/>
                </a:cubicBezTo>
                <a:cubicBezTo>
                  <a:pt x="132" y="157"/>
                  <a:pt x="135" y="159"/>
                  <a:pt x="139" y="162"/>
                </a:cubicBezTo>
                <a:cubicBezTo>
                  <a:pt x="139" y="162"/>
                  <a:pt x="139" y="163"/>
                  <a:pt x="140" y="162"/>
                </a:cubicBezTo>
                <a:cubicBezTo>
                  <a:pt x="140" y="162"/>
                  <a:pt x="140" y="162"/>
                  <a:pt x="140" y="161"/>
                </a:cubicBezTo>
                <a:cubicBezTo>
                  <a:pt x="139" y="159"/>
                  <a:pt x="138" y="157"/>
                  <a:pt x="138" y="155"/>
                </a:cubicBezTo>
                <a:cubicBezTo>
                  <a:pt x="135" y="148"/>
                  <a:pt x="132" y="141"/>
                  <a:pt x="129" y="134"/>
                </a:cubicBezTo>
                <a:cubicBezTo>
                  <a:pt x="126" y="130"/>
                  <a:pt x="125" y="130"/>
                  <a:pt x="121" y="131"/>
                </a:cubicBezTo>
                <a:cubicBezTo>
                  <a:pt x="117" y="132"/>
                  <a:pt x="114" y="133"/>
                  <a:pt x="110" y="132"/>
                </a:cubicBezTo>
                <a:cubicBezTo>
                  <a:pt x="106" y="132"/>
                  <a:pt x="103" y="130"/>
                  <a:pt x="101" y="128"/>
                </a:cubicBezTo>
                <a:cubicBezTo>
                  <a:pt x="100" y="127"/>
                  <a:pt x="99" y="126"/>
                  <a:pt x="99" y="124"/>
                </a:cubicBezTo>
                <a:cubicBezTo>
                  <a:pt x="98" y="122"/>
                  <a:pt x="98" y="119"/>
                  <a:pt x="100" y="117"/>
                </a:cubicBezTo>
                <a:cubicBezTo>
                  <a:pt x="102" y="115"/>
                  <a:pt x="105" y="114"/>
                  <a:pt x="108" y="115"/>
                </a:cubicBezTo>
                <a:cubicBezTo>
                  <a:pt x="109" y="116"/>
                  <a:pt x="111" y="117"/>
                  <a:pt x="112" y="118"/>
                </a:cubicBezTo>
                <a:cubicBezTo>
                  <a:pt x="114" y="120"/>
                  <a:pt x="115" y="121"/>
                  <a:pt x="116" y="122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2" y="126"/>
                  <a:pt x="123" y="126"/>
                  <a:pt x="123" y="126"/>
                </a:cubicBezTo>
                <a:cubicBezTo>
                  <a:pt x="124" y="125"/>
                  <a:pt x="123" y="125"/>
                  <a:pt x="123" y="124"/>
                </a:cubicBezTo>
                <a:cubicBezTo>
                  <a:pt x="121" y="121"/>
                  <a:pt x="119" y="118"/>
                  <a:pt x="117" y="115"/>
                </a:cubicBezTo>
                <a:cubicBezTo>
                  <a:pt x="108" y="103"/>
                  <a:pt x="98" y="93"/>
                  <a:pt x="86" y="84"/>
                </a:cubicBezTo>
                <a:cubicBezTo>
                  <a:pt x="82" y="80"/>
                  <a:pt x="77" y="79"/>
                  <a:pt x="72" y="80"/>
                </a:cubicBezTo>
                <a:cubicBezTo>
                  <a:pt x="69" y="81"/>
                  <a:pt x="66" y="82"/>
                  <a:pt x="63" y="83"/>
                </a:cubicBezTo>
                <a:cubicBezTo>
                  <a:pt x="61" y="83"/>
                  <a:pt x="59" y="84"/>
                  <a:pt x="57" y="84"/>
                </a:cubicBezTo>
                <a:cubicBezTo>
                  <a:pt x="55" y="84"/>
                  <a:pt x="54" y="84"/>
                  <a:pt x="53" y="84"/>
                </a:cubicBezTo>
                <a:cubicBezTo>
                  <a:pt x="48" y="83"/>
                  <a:pt x="46" y="78"/>
                  <a:pt x="49" y="74"/>
                </a:cubicBezTo>
                <a:cubicBezTo>
                  <a:pt x="51" y="71"/>
                  <a:pt x="56" y="69"/>
                  <a:pt x="60" y="71"/>
                </a:cubicBezTo>
                <a:cubicBezTo>
                  <a:pt x="61" y="71"/>
                  <a:pt x="63" y="72"/>
                  <a:pt x="64" y="73"/>
                </a:cubicBezTo>
                <a:cubicBezTo>
                  <a:pt x="66" y="75"/>
                  <a:pt x="69" y="76"/>
                  <a:pt x="72" y="76"/>
                </a:cubicBezTo>
                <a:cubicBezTo>
                  <a:pt x="73" y="76"/>
                  <a:pt x="74" y="77"/>
                  <a:pt x="75" y="77"/>
                </a:cubicBezTo>
                <a:cubicBezTo>
                  <a:pt x="75" y="77"/>
                  <a:pt x="76" y="77"/>
                  <a:pt x="76" y="77"/>
                </a:cubicBezTo>
                <a:cubicBezTo>
                  <a:pt x="73" y="74"/>
                  <a:pt x="70" y="73"/>
                  <a:pt x="67" y="71"/>
                </a:cubicBezTo>
                <a:cubicBezTo>
                  <a:pt x="62" y="69"/>
                  <a:pt x="58" y="67"/>
                  <a:pt x="54" y="65"/>
                </a:cubicBezTo>
                <a:cubicBezTo>
                  <a:pt x="48" y="63"/>
                  <a:pt x="42" y="60"/>
                  <a:pt x="37" y="57"/>
                </a:cubicBezTo>
                <a:cubicBezTo>
                  <a:pt x="35" y="57"/>
                  <a:pt x="34" y="56"/>
                  <a:pt x="33" y="57"/>
                </a:cubicBezTo>
                <a:cubicBezTo>
                  <a:pt x="30" y="57"/>
                  <a:pt x="27" y="58"/>
                  <a:pt x="24" y="58"/>
                </a:cubicBezTo>
                <a:cubicBezTo>
                  <a:pt x="21" y="57"/>
                  <a:pt x="19" y="56"/>
                  <a:pt x="16" y="55"/>
                </a:cubicBezTo>
                <a:cubicBezTo>
                  <a:pt x="14" y="54"/>
                  <a:pt x="12" y="52"/>
                  <a:pt x="11" y="50"/>
                </a:cubicBezTo>
                <a:cubicBezTo>
                  <a:pt x="10" y="47"/>
                  <a:pt x="9" y="44"/>
                  <a:pt x="10" y="42"/>
                </a:cubicBezTo>
                <a:cubicBezTo>
                  <a:pt x="11" y="37"/>
                  <a:pt x="14" y="35"/>
                  <a:pt x="18" y="36"/>
                </a:cubicBezTo>
                <a:cubicBezTo>
                  <a:pt x="20" y="36"/>
                  <a:pt x="22" y="38"/>
                  <a:pt x="23" y="40"/>
                </a:cubicBezTo>
                <a:cubicBezTo>
                  <a:pt x="24" y="42"/>
                  <a:pt x="25" y="45"/>
                  <a:pt x="25" y="48"/>
                </a:cubicBezTo>
                <a:cubicBezTo>
                  <a:pt x="26" y="50"/>
                  <a:pt x="26" y="52"/>
                  <a:pt x="27" y="53"/>
                </a:cubicBezTo>
                <a:cubicBezTo>
                  <a:pt x="28" y="54"/>
                  <a:pt x="29" y="54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48"/>
                  <a:pt x="27" y="42"/>
                  <a:pt x="28" y="36"/>
                </a:cubicBezTo>
                <a:cubicBezTo>
                  <a:pt x="28" y="36"/>
                  <a:pt x="29" y="35"/>
                  <a:pt x="29" y="35"/>
                </a:cubicBezTo>
                <a:cubicBezTo>
                  <a:pt x="29" y="33"/>
                  <a:pt x="30" y="32"/>
                  <a:pt x="31" y="30"/>
                </a:cubicBezTo>
                <a:cubicBezTo>
                  <a:pt x="31" y="30"/>
                  <a:pt x="31" y="29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3" y="28"/>
                  <a:pt x="33" y="27"/>
                  <a:pt x="33" y="27"/>
                </a:cubicBezTo>
                <a:cubicBezTo>
                  <a:pt x="33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5"/>
                  <a:pt x="34" y="24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0"/>
                  <a:pt x="34" y="17"/>
                  <a:pt x="35" y="14"/>
                </a:cubicBezTo>
                <a:cubicBezTo>
                  <a:pt x="36" y="13"/>
                  <a:pt x="36" y="13"/>
                  <a:pt x="36" y="12"/>
                </a:cubicBezTo>
                <a:cubicBezTo>
                  <a:pt x="37" y="10"/>
                  <a:pt x="38" y="8"/>
                  <a:pt x="38" y="6"/>
                </a:cubicBezTo>
                <a:cubicBezTo>
                  <a:pt x="39" y="6"/>
                  <a:pt x="39" y="5"/>
                  <a:pt x="40" y="4"/>
                </a:cubicBezTo>
                <a:cubicBezTo>
                  <a:pt x="41" y="3"/>
                  <a:pt x="41" y="2"/>
                  <a:pt x="43" y="1"/>
                </a:cubicBezTo>
                <a:cubicBezTo>
                  <a:pt x="45" y="0"/>
                  <a:pt x="47" y="0"/>
                  <a:pt x="49" y="2"/>
                </a:cubicBezTo>
                <a:cubicBezTo>
                  <a:pt x="50" y="4"/>
                  <a:pt x="51" y="7"/>
                  <a:pt x="50" y="9"/>
                </a:cubicBezTo>
                <a:cubicBezTo>
                  <a:pt x="50" y="10"/>
                  <a:pt x="50" y="11"/>
                  <a:pt x="50" y="11"/>
                </a:cubicBezTo>
                <a:cubicBezTo>
                  <a:pt x="49" y="13"/>
                  <a:pt x="48" y="15"/>
                  <a:pt x="48" y="17"/>
                </a:cubicBezTo>
                <a:cubicBezTo>
                  <a:pt x="47" y="19"/>
                  <a:pt x="45" y="20"/>
                  <a:pt x="44" y="21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4" y="23"/>
                </a:cubicBezTo>
                <a:cubicBezTo>
                  <a:pt x="46" y="23"/>
                  <a:pt x="48" y="23"/>
                  <a:pt x="50" y="23"/>
                </a:cubicBezTo>
                <a:cubicBezTo>
                  <a:pt x="53" y="24"/>
                  <a:pt x="56" y="25"/>
                  <a:pt x="59" y="27"/>
                </a:cubicBezTo>
                <a:cubicBezTo>
                  <a:pt x="61" y="28"/>
                  <a:pt x="63" y="29"/>
                  <a:pt x="65" y="31"/>
                </a:cubicBezTo>
                <a:cubicBezTo>
                  <a:pt x="65" y="31"/>
                  <a:pt x="65" y="31"/>
                  <a:pt x="66" y="31"/>
                </a:cubicBezTo>
                <a:cubicBezTo>
                  <a:pt x="66" y="31"/>
                  <a:pt x="66" y="30"/>
                  <a:pt x="65" y="30"/>
                </a:cubicBezTo>
                <a:cubicBezTo>
                  <a:pt x="64" y="24"/>
                  <a:pt x="65" y="18"/>
                  <a:pt x="68" y="13"/>
                </a:cubicBezTo>
                <a:cubicBezTo>
                  <a:pt x="68" y="12"/>
                  <a:pt x="69" y="12"/>
                  <a:pt x="69" y="11"/>
                </a:cubicBezTo>
                <a:cubicBezTo>
                  <a:pt x="72" y="9"/>
                  <a:pt x="75" y="9"/>
                  <a:pt x="77" y="12"/>
                </a:cubicBezTo>
                <a:cubicBezTo>
                  <a:pt x="79" y="14"/>
                  <a:pt x="80" y="17"/>
                  <a:pt x="79" y="21"/>
                </a:cubicBezTo>
                <a:cubicBezTo>
                  <a:pt x="79" y="22"/>
                  <a:pt x="79" y="22"/>
                  <a:pt x="79" y="23"/>
                </a:cubicBezTo>
                <a:cubicBezTo>
                  <a:pt x="79" y="24"/>
                  <a:pt x="78" y="25"/>
                  <a:pt x="78" y="26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7"/>
                  <a:pt x="76" y="28"/>
                  <a:pt x="76" y="28"/>
                </a:cubicBezTo>
                <a:cubicBezTo>
                  <a:pt x="75" y="30"/>
                  <a:pt x="74" y="31"/>
                  <a:pt x="72" y="33"/>
                </a:cubicBezTo>
                <a:cubicBezTo>
                  <a:pt x="71" y="33"/>
                  <a:pt x="71" y="34"/>
                  <a:pt x="71" y="35"/>
                </a:cubicBezTo>
                <a:cubicBezTo>
                  <a:pt x="71" y="36"/>
                  <a:pt x="72" y="37"/>
                  <a:pt x="73" y="37"/>
                </a:cubicBezTo>
                <a:cubicBezTo>
                  <a:pt x="78" y="42"/>
                  <a:pt x="83" y="47"/>
                  <a:pt x="88" y="52"/>
                </a:cubicBezTo>
                <a:cubicBezTo>
                  <a:pt x="90" y="55"/>
                  <a:pt x="92" y="58"/>
                  <a:pt x="95" y="61"/>
                </a:cubicBezTo>
                <a:cubicBezTo>
                  <a:pt x="96" y="62"/>
                  <a:pt x="96" y="62"/>
                  <a:pt x="97" y="62"/>
                </a:cubicBezTo>
                <a:cubicBezTo>
                  <a:pt x="97" y="61"/>
                  <a:pt x="96" y="60"/>
                  <a:pt x="96" y="60"/>
                </a:cubicBezTo>
                <a:cubicBezTo>
                  <a:pt x="95" y="54"/>
                  <a:pt x="93" y="49"/>
                  <a:pt x="92" y="44"/>
                </a:cubicBezTo>
                <a:cubicBezTo>
                  <a:pt x="92" y="42"/>
                  <a:pt x="92" y="40"/>
                  <a:pt x="92" y="38"/>
                </a:cubicBezTo>
                <a:cubicBezTo>
                  <a:pt x="93" y="34"/>
                  <a:pt x="97" y="32"/>
                  <a:pt x="100" y="35"/>
                </a:cubicBezTo>
                <a:cubicBezTo>
                  <a:pt x="103" y="37"/>
                  <a:pt x="105" y="40"/>
                  <a:pt x="106" y="44"/>
                </a:cubicBezTo>
                <a:cubicBezTo>
                  <a:pt x="106" y="46"/>
                  <a:pt x="106" y="49"/>
                  <a:pt x="106" y="52"/>
                </a:cubicBezTo>
                <a:cubicBezTo>
                  <a:pt x="105" y="52"/>
                  <a:pt x="105" y="53"/>
                  <a:pt x="105" y="54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04" y="55"/>
                  <a:pt x="104" y="56"/>
                  <a:pt x="104" y="58"/>
                </a:cubicBezTo>
                <a:cubicBezTo>
                  <a:pt x="104" y="58"/>
                  <a:pt x="104" y="58"/>
                  <a:pt x="103" y="59"/>
                </a:cubicBezTo>
                <a:cubicBezTo>
                  <a:pt x="103" y="60"/>
                  <a:pt x="102" y="61"/>
                  <a:pt x="102" y="62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4"/>
                  <a:pt x="101" y="64"/>
                  <a:pt x="102" y="65"/>
                </a:cubicBezTo>
                <a:cubicBezTo>
                  <a:pt x="101" y="67"/>
                  <a:pt x="101" y="69"/>
                  <a:pt x="103" y="71"/>
                </a:cubicBezTo>
                <a:cubicBezTo>
                  <a:pt x="108" y="78"/>
                  <a:pt x="112" y="85"/>
                  <a:pt x="117" y="92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17" y="93"/>
                  <a:pt x="117" y="93"/>
                  <a:pt x="118" y="94"/>
                </a:cubicBezTo>
                <a:cubicBezTo>
                  <a:pt x="118" y="93"/>
                  <a:pt x="118" y="92"/>
                  <a:pt x="118" y="92"/>
                </a:cubicBezTo>
                <a:cubicBezTo>
                  <a:pt x="118" y="89"/>
                  <a:pt x="119" y="87"/>
                  <a:pt x="119" y="85"/>
                </a:cubicBezTo>
                <a:cubicBezTo>
                  <a:pt x="119" y="85"/>
                  <a:pt x="120" y="84"/>
                  <a:pt x="119" y="83"/>
                </a:cubicBezTo>
                <a:cubicBezTo>
                  <a:pt x="121" y="80"/>
                  <a:pt x="122" y="77"/>
                  <a:pt x="125" y="75"/>
                </a:cubicBezTo>
                <a:cubicBezTo>
                  <a:pt x="126" y="73"/>
                  <a:pt x="128" y="72"/>
                  <a:pt x="130" y="72"/>
                </a:cubicBezTo>
                <a:cubicBezTo>
                  <a:pt x="134" y="72"/>
                  <a:pt x="138" y="76"/>
                  <a:pt x="137" y="80"/>
                </a:cubicBezTo>
                <a:cubicBezTo>
                  <a:pt x="137" y="80"/>
                  <a:pt x="137" y="81"/>
                  <a:pt x="137" y="82"/>
                </a:cubicBezTo>
                <a:cubicBezTo>
                  <a:pt x="137" y="83"/>
                  <a:pt x="136" y="85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4" y="87"/>
                  <a:pt x="134" y="88"/>
                  <a:pt x="133" y="89"/>
                </a:cubicBezTo>
                <a:cubicBezTo>
                  <a:pt x="132" y="91"/>
                  <a:pt x="131" y="93"/>
                  <a:pt x="129" y="95"/>
                </a:cubicBezTo>
                <a:cubicBezTo>
                  <a:pt x="128" y="95"/>
                  <a:pt x="128" y="96"/>
                  <a:pt x="128" y="9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5" y="99"/>
                  <a:pt x="124" y="102"/>
                  <a:pt x="124" y="104"/>
                </a:cubicBezTo>
                <a:cubicBezTo>
                  <a:pt x="125" y="106"/>
                  <a:pt x="126" y="108"/>
                  <a:pt x="127" y="110"/>
                </a:cubicBezTo>
                <a:cubicBezTo>
                  <a:pt x="129" y="114"/>
                  <a:pt x="131" y="118"/>
                  <a:pt x="133" y="121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4" y="124"/>
                  <a:pt x="134" y="125"/>
                  <a:pt x="135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9"/>
                  <a:pt x="136" y="131"/>
                  <a:pt x="137" y="132"/>
                </a:cubicBezTo>
                <a:cubicBezTo>
                  <a:pt x="137" y="133"/>
                  <a:pt x="137" y="133"/>
                  <a:pt x="138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4"/>
                  <a:pt x="139" y="135"/>
                  <a:pt x="139" y="137"/>
                </a:cubicBezTo>
                <a:cubicBezTo>
                  <a:pt x="139" y="135"/>
                  <a:pt x="140" y="134"/>
                  <a:pt x="139" y="133"/>
                </a:cubicBezTo>
                <a:cubicBezTo>
                  <a:pt x="139" y="130"/>
                  <a:pt x="140" y="126"/>
                  <a:pt x="140" y="122"/>
                </a:cubicBezTo>
                <a:cubicBezTo>
                  <a:pt x="141" y="120"/>
                  <a:pt x="142" y="117"/>
                  <a:pt x="144" y="114"/>
                </a:cubicBezTo>
                <a:cubicBezTo>
                  <a:pt x="146" y="112"/>
                  <a:pt x="152" y="111"/>
                  <a:pt x="154" y="114"/>
                </a:cubicBezTo>
                <a:cubicBezTo>
                  <a:pt x="154" y="115"/>
                  <a:pt x="155" y="116"/>
                  <a:pt x="156" y="117"/>
                </a:cubicBezTo>
                <a:cubicBezTo>
                  <a:pt x="158" y="119"/>
                  <a:pt x="158" y="121"/>
                  <a:pt x="157" y="124"/>
                </a:cubicBezTo>
                <a:cubicBezTo>
                  <a:pt x="157" y="125"/>
                  <a:pt x="157" y="125"/>
                  <a:pt x="157" y="126"/>
                </a:cubicBezTo>
                <a:cubicBezTo>
                  <a:pt x="157" y="127"/>
                  <a:pt x="156" y="129"/>
                  <a:pt x="155" y="130"/>
                </a:cubicBezTo>
                <a:cubicBezTo>
                  <a:pt x="155" y="130"/>
                  <a:pt x="155" y="131"/>
                  <a:pt x="155" y="131"/>
                </a:cubicBezTo>
                <a:cubicBezTo>
                  <a:pt x="154" y="131"/>
                  <a:pt x="154" y="132"/>
                  <a:pt x="154" y="133"/>
                </a:cubicBezTo>
                <a:cubicBezTo>
                  <a:pt x="152" y="136"/>
                  <a:pt x="150" y="138"/>
                  <a:pt x="148" y="140"/>
                </a:cubicBezTo>
                <a:cubicBezTo>
                  <a:pt x="147" y="141"/>
                  <a:pt x="146" y="142"/>
                  <a:pt x="145" y="143"/>
                </a:cubicBezTo>
                <a:cubicBezTo>
                  <a:pt x="144" y="143"/>
                  <a:pt x="144" y="144"/>
                  <a:pt x="144" y="144"/>
                </a:cubicBezTo>
                <a:cubicBezTo>
                  <a:pt x="142" y="146"/>
                  <a:pt x="143" y="148"/>
                  <a:pt x="143" y="149"/>
                </a:cubicBezTo>
                <a:cubicBezTo>
                  <a:pt x="145" y="157"/>
                  <a:pt x="147" y="165"/>
                  <a:pt x="147" y="173"/>
                </a:cubicBezTo>
                <a:cubicBezTo>
                  <a:pt x="147" y="177"/>
                  <a:pt x="147" y="181"/>
                  <a:pt x="147" y="185"/>
                </a:cubicBezTo>
                <a:cubicBezTo>
                  <a:pt x="147" y="187"/>
                  <a:pt x="148" y="188"/>
                  <a:pt x="148" y="190"/>
                </a:cubicBezTo>
                <a:cubicBezTo>
                  <a:pt x="147" y="190"/>
                  <a:pt x="148" y="191"/>
                  <a:pt x="148" y="192"/>
                </a:cubicBezTo>
                <a:cubicBezTo>
                  <a:pt x="148" y="190"/>
                  <a:pt x="149" y="189"/>
                  <a:pt x="149" y="188"/>
                </a:cubicBezTo>
                <a:cubicBezTo>
                  <a:pt x="150" y="186"/>
                  <a:pt x="151" y="184"/>
                  <a:pt x="152" y="181"/>
                </a:cubicBezTo>
                <a:cubicBezTo>
                  <a:pt x="153" y="181"/>
                  <a:pt x="153" y="181"/>
                  <a:pt x="153" y="180"/>
                </a:cubicBezTo>
                <a:cubicBezTo>
                  <a:pt x="155" y="178"/>
                  <a:pt x="156" y="177"/>
                  <a:pt x="158" y="175"/>
                </a:cubicBezTo>
                <a:cubicBezTo>
                  <a:pt x="159" y="174"/>
                  <a:pt x="161" y="174"/>
                  <a:pt x="162" y="174"/>
                </a:cubicBezTo>
                <a:cubicBezTo>
                  <a:pt x="164" y="174"/>
                  <a:pt x="165" y="174"/>
                  <a:pt x="166" y="175"/>
                </a:cubicBezTo>
                <a:cubicBezTo>
                  <a:pt x="168" y="178"/>
                  <a:pt x="169" y="180"/>
                  <a:pt x="168" y="184"/>
                </a:cubicBezTo>
                <a:cubicBezTo>
                  <a:pt x="167" y="186"/>
                  <a:pt x="167" y="188"/>
                  <a:pt x="165" y="190"/>
                </a:cubicBezTo>
                <a:close/>
                <a:moveTo>
                  <a:pt x="115" y="129"/>
                </a:move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4" y="129"/>
                  <a:pt x="114" y="128"/>
                </a:cubicBezTo>
                <a:cubicBezTo>
                  <a:pt x="109" y="127"/>
                  <a:pt x="105" y="126"/>
                  <a:pt x="102" y="122"/>
                </a:cubicBezTo>
                <a:cubicBezTo>
                  <a:pt x="102" y="122"/>
                  <a:pt x="102" y="122"/>
                  <a:pt x="101" y="122"/>
                </a:cubicBezTo>
                <a:cubicBezTo>
                  <a:pt x="101" y="124"/>
                  <a:pt x="102" y="125"/>
                  <a:pt x="103" y="126"/>
                </a:cubicBezTo>
                <a:cubicBezTo>
                  <a:pt x="107" y="129"/>
                  <a:pt x="110" y="130"/>
                  <a:pt x="115" y="129"/>
                </a:cubicBezTo>
                <a:close/>
                <a:moveTo>
                  <a:pt x="135" y="222"/>
                </a:moveTo>
                <a:cubicBezTo>
                  <a:pt x="135" y="222"/>
                  <a:pt x="135" y="222"/>
                  <a:pt x="136" y="222"/>
                </a:cubicBezTo>
                <a:cubicBezTo>
                  <a:pt x="136" y="222"/>
                  <a:pt x="136" y="222"/>
                  <a:pt x="135" y="222"/>
                </a:cubicBezTo>
                <a:cubicBezTo>
                  <a:pt x="135" y="222"/>
                  <a:pt x="135" y="222"/>
                  <a:pt x="135" y="222"/>
                </a:cubicBezTo>
                <a:cubicBezTo>
                  <a:pt x="134" y="221"/>
                  <a:pt x="132" y="221"/>
                  <a:pt x="130" y="220"/>
                </a:cubicBezTo>
                <a:cubicBezTo>
                  <a:pt x="125" y="220"/>
                  <a:pt x="120" y="220"/>
                  <a:pt x="114" y="217"/>
                </a:cubicBezTo>
                <a:cubicBezTo>
                  <a:pt x="115" y="220"/>
                  <a:pt x="116" y="221"/>
                  <a:pt x="118" y="222"/>
                </a:cubicBezTo>
                <a:cubicBezTo>
                  <a:pt x="124" y="225"/>
                  <a:pt x="129" y="224"/>
                  <a:pt x="135" y="222"/>
                </a:cubicBezTo>
                <a:close/>
                <a:moveTo>
                  <a:pt x="142" y="156"/>
                </a:moveTo>
                <a:cubicBezTo>
                  <a:pt x="142" y="156"/>
                  <a:pt x="142" y="155"/>
                  <a:pt x="141" y="154"/>
                </a:cubicBezTo>
                <a:cubicBezTo>
                  <a:pt x="140" y="149"/>
                  <a:pt x="139" y="144"/>
                  <a:pt x="137" y="139"/>
                </a:cubicBezTo>
                <a:cubicBezTo>
                  <a:pt x="134" y="131"/>
                  <a:pt x="131" y="124"/>
                  <a:pt x="127" y="117"/>
                </a:cubicBezTo>
                <a:cubicBezTo>
                  <a:pt x="115" y="93"/>
                  <a:pt x="101" y="71"/>
                  <a:pt x="83" y="51"/>
                </a:cubicBezTo>
                <a:cubicBezTo>
                  <a:pt x="75" y="42"/>
                  <a:pt x="66" y="34"/>
                  <a:pt x="55" y="28"/>
                </a:cubicBezTo>
                <a:cubicBezTo>
                  <a:pt x="51" y="26"/>
                  <a:pt x="46" y="25"/>
                  <a:pt x="41" y="26"/>
                </a:cubicBezTo>
                <a:cubicBezTo>
                  <a:pt x="39" y="27"/>
                  <a:pt x="37" y="27"/>
                  <a:pt x="36" y="28"/>
                </a:cubicBezTo>
                <a:cubicBezTo>
                  <a:pt x="28" y="35"/>
                  <a:pt x="30" y="49"/>
                  <a:pt x="37" y="54"/>
                </a:cubicBezTo>
                <a:cubicBezTo>
                  <a:pt x="39" y="56"/>
                  <a:pt x="42" y="57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1"/>
                  <a:pt x="41" y="47"/>
                  <a:pt x="42" y="43"/>
                </a:cubicBezTo>
                <a:cubicBezTo>
                  <a:pt x="43" y="41"/>
                  <a:pt x="44" y="39"/>
                  <a:pt x="45" y="37"/>
                </a:cubicBezTo>
                <a:cubicBezTo>
                  <a:pt x="46" y="35"/>
                  <a:pt x="48" y="34"/>
                  <a:pt x="50" y="35"/>
                </a:cubicBezTo>
                <a:cubicBezTo>
                  <a:pt x="52" y="36"/>
                  <a:pt x="52" y="37"/>
                  <a:pt x="53" y="38"/>
                </a:cubicBezTo>
                <a:cubicBezTo>
                  <a:pt x="56" y="42"/>
                  <a:pt x="56" y="47"/>
                  <a:pt x="53" y="51"/>
                </a:cubicBezTo>
                <a:cubicBezTo>
                  <a:pt x="52" y="52"/>
                  <a:pt x="51" y="53"/>
                  <a:pt x="50" y="55"/>
                </a:cubicBezTo>
                <a:cubicBezTo>
                  <a:pt x="48" y="57"/>
                  <a:pt x="49" y="60"/>
                  <a:pt x="52" y="61"/>
                </a:cubicBezTo>
                <a:cubicBezTo>
                  <a:pt x="54" y="62"/>
                  <a:pt x="56" y="63"/>
                  <a:pt x="59" y="64"/>
                </a:cubicBezTo>
                <a:cubicBezTo>
                  <a:pt x="64" y="67"/>
                  <a:pt x="70" y="69"/>
                  <a:pt x="75" y="73"/>
                </a:cubicBezTo>
                <a:cubicBezTo>
                  <a:pt x="77" y="74"/>
                  <a:pt x="79" y="75"/>
                  <a:pt x="81" y="76"/>
                </a:cubicBezTo>
                <a:cubicBezTo>
                  <a:pt x="80" y="75"/>
                  <a:pt x="80" y="74"/>
                  <a:pt x="79" y="73"/>
                </a:cubicBezTo>
                <a:cubicBezTo>
                  <a:pt x="76" y="69"/>
                  <a:pt x="74" y="64"/>
                  <a:pt x="73" y="59"/>
                </a:cubicBezTo>
                <a:cubicBezTo>
                  <a:pt x="73" y="58"/>
                  <a:pt x="73" y="56"/>
                  <a:pt x="73" y="54"/>
                </a:cubicBezTo>
                <a:cubicBezTo>
                  <a:pt x="74" y="51"/>
                  <a:pt x="78" y="49"/>
                  <a:pt x="81" y="51"/>
                </a:cubicBezTo>
                <a:cubicBezTo>
                  <a:pt x="81" y="52"/>
                  <a:pt x="82" y="53"/>
                  <a:pt x="83" y="54"/>
                </a:cubicBezTo>
                <a:cubicBezTo>
                  <a:pt x="85" y="56"/>
                  <a:pt x="86" y="60"/>
                  <a:pt x="87" y="63"/>
                </a:cubicBezTo>
                <a:cubicBezTo>
                  <a:pt x="88" y="68"/>
                  <a:pt x="88" y="72"/>
                  <a:pt x="88" y="77"/>
                </a:cubicBezTo>
                <a:cubicBezTo>
                  <a:pt x="87" y="79"/>
                  <a:pt x="88" y="81"/>
                  <a:pt x="90" y="83"/>
                </a:cubicBezTo>
                <a:cubicBezTo>
                  <a:pt x="114" y="102"/>
                  <a:pt x="131" y="126"/>
                  <a:pt x="141" y="154"/>
                </a:cubicBezTo>
                <a:cubicBezTo>
                  <a:pt x="141" y="155"/>
                  <a:pt x="141" y="156"/>
                  <a:pt x="142" y="156"/>
                </a:cubicBezTo>
                <a:cubicBezTo>
                  <a:pt x="141" y="157"/>
                  <a:pt x="142" y="158"/>
                  <a:pt x="142" y="159"/>
                </a:cubicBezTo>
                <a:cubicBezTo>
                  <a:pt x="142" y="158"/>
                  <a:pt x="143" y="157"/>
                  <a:pt x="142" y="156"/>
                </a:cubicBezTo>
                <a:close/>
                <a:moveTo>
                  <a:pt x="67" y="144"/>
                </a:moveTo>
                <a:cubicBezTo>
                  <a:pt x="68" y="143"/>
                  <a:pt x="68" y="143"/>
                  <a:pt x="68" y="142"/>
                </a:cubicBezTo>
                <a:cubicBezTo>
                  <a:pt x="70" y="138"/>
                  <a:pt x="71" y="133"/>
                  <a:pt x="74" y="129"/>
                </a:cubicBezTo>
                <a:cubicBezTo>
                  <a:pt x="75" y="127"/>
                  <a:pt x="77" y="125"/>
                  <a:pt x="79" y="124"/>
                </a:cubicBezTo>
                <a:cubicBezTo>
                  <a:pt x="84" y="122"/>
                  <a:pt x="87" y="125"/>
                  <a:pt x="87" y="129"/>
                </a:cubicBezTo>
                <a:cubicBezTo>
                  <a:pt x="87" y="131"/>
                  <a:pt x="86" y="133"/>
                  <a:pt x="85" y="135"/>
                </a:cubicBezTo>
                <a:cubicBezTo>
                  <a:pt x="84" y="137"/>
                  <a:pt x="82" y="139"/>
                  <a:pt x="80" y="140"/>
                </a:cubicBezTo>
                <a:cubicBezTo>
                  <a:pt x="77" y="142"/>
                  <a:pt x="74" y="145"/>
                  <a:pt x="72" y="147"/>
                </a:cubicBezTo>
                <a:cubicBezTo>
                  <a:pt x="70" y="149"/>
                  <a:pt x="70" y="149"/>
                  <a:pt x="71" y="151"/>
                </a:cubicBezTo>
                <a:cubicBezTo>
                  <a:pt x="75" y="159"/>
                  <a:pt x="79" y="168"/>
                  <a:pt x="82" y="176"/>
                </a:cubicBezTo>
                <a:cubicBezTo>
                  <a:pt x="83" y="181"/>
                  <a:pt x="86" y="184"/>
                  <a:pt x="90" y="186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92" y="188"/>
                  <a:pt x="92" y="188"/>
                  <a:pt x="93" y="186"/>
                </a:cubicBezTo>
                <a:cubicBezTo>
                  <a:pt x="93" y="186"/>
                  <a:pt x="93" y="185"/>
                  <a:pt x="93" y="185"/>
                </a:cubicBezTo>
                <a:cubicBezTo>
                  <a:pt x="96" y="173"/>
                  <a:pt x="98" y="160"/>
                  <a:pt x="97" y="146"/>
                </a:cubicBezTo>
                <a:cubicBezTo>
                  <a:pt x="97" y="132"/>
                  <a:pt x="94" y="119"/>
                  <a:pt x="87" y="107"/>
                </a:cubicBezTo>
                <a:cubicBezTo>
                  <a:pt x="84" y="101"/>
                  <a:pt x="80" y="96"/>
                  <a:pt x="75" y="92"/>
                </a:cubicBezTo>
                <a:cubicBezTo>
                  <a:pt x="70" y="88"/>
                  <a:pt x="65" y="89"/>
                  <a:pt x="61" y="93"/>
                </a:cubicBezTo>
                <a:cubicBezTo>
                  <a:pt x="60" y="94"/>
                  <a:pt x="60" y="94"/>
                  <a:pt x="60" y="95"/>
                </a:cubicBezTo>
                <a:cubicBezTo>
                  <a:pt x="56" y="100"/>
                  <a:pt x="53" y="107"/>
                  <a:pt x="52" y="114"/>
                </a:cubicBezTo>
                <a:cubicBezTo>
                  <a:pt x="52" y="116"/>
                  <a:pt x="53" y="118"/>
                  <a:pt x="54" y="120"/>
                </a:cubicBezTo>
                <a:cubicBezTo>
                  <a:pt x="55" y="119"/>
                  <a:pt x="55" y="119"/>
                  <a:pt x="55" y="118"/>
                </a:cubicBezTo>
                <a:cubicBezTo>
                  <a:pt x="55" y="116"/>
                  <a:pt x="56" y="114"/>
                  <a:pt x="56" y="112"/>
                </a:cubicBezTo>
                <a:cubicBezTo>
                  <a:pt x="58" y="106"/>
                  <a:pt x="62" y="103"/>
                  <a:pt x="68" y="102"/>
                </a:cubicBezTo>
                <a:cubicBezTo>
                  <a:pt x="72" y="101"/>
                  <a:pt x="75" y="103"/>
                  <a:pt x="76" y="107"/>
                </a:cubicBezTo>
                <a:cubicBezTo>
                  <a:pt x="77" y="112"/>
                  <a:pt x="75" y="116"/>
                  <a:pt x="71" y="118"/>
                </a:cubicBezTo>
                <a:cubicBezTo>
                  <a:pt x="71" y="119"/>
                  <a:pt x="70" y="119"/>
                  <a:pt x="69" y="120"/>
                </a:cubicBezTo>
                <a:cubicBezTo>
                  <a:pt x="66" y="121"/>
                  <a:pt x="63" y="123"/>
                  <a:pt x="61" y="124"/>
                </a:cubicBezTo>
                <a:cubicBezTo>
                  <a:pt x="57" y="127"/>
                  <a:pt x="58" y="126"/>
                  <a:pt x="60" y="129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2" y="135"/>
                  <a:pt x="65" y="139"/>
                  <a:pt x="67" y="144"/>
                </a:cubicBezTo>
                <a:close/>
                <a:moveTo>
                  <a:pt x="72" y="329"/>
                </a:moveTo>
                <a:cubicBezTo>
                  <a:pt x="73" y="329"/>
                  <a:pt x="73" y="328"/>
                  <a:pt x="74" y="327"/>
                </a:cubicBezTo>
                <a:cubicBezTo>
                  <a:pt x="74" y="326"/>
                  <a:pt x="75" y="324"/>
                  <a:pt x="76" y="323"/>
                </a:cubicBezTo>
                <a:cubicBezTo>
                  <a:pt x="78" y="321"/>
                  <a:pt x="80" y="319"/>
                  <a:pt x="82" y="318"/>
                </a:cubicBezTo>
                <a:cubicBezTo>
                  <a:pt x="85" y="316"/>
                  <a:pt x="88" y="317"/>
                  <a:pt x="89" y="320"/>
                </a:cubicBezTo>
                <a:cubicBezTo>
                  <a:pt x="90" y="322"/>
                  <a:pt x="90" y="325"/>
                  <a:pt x="89" y="327"/>
                </a:cubicBezTo>
                <a:cubicBezTo>
                  <a:pt x="87" y="332"/>
                  <a:pt x="84" y="336"/>
                  <a:pt x="80" y="339"/>
                </a:cubicBezTo>
                <a:cubicBezTo>
                  <a:pt x="78" y="341"/>
                  <a:pt x="75" y="343"/>
                  <a:pt x="73" y="345"/>
                </a:cubicBezTo>
                <a:cubicBezTo>
                  <a:pt x="71" y="346"/>
                  <a:pt x="70" y="348"/>
                  <a:pt x="70" y="350"/>
                </a:cubicBezTo>
                <a:cubicBezTo>
                  <a:pt x="70" y="354"/>
                  <a:pt x="71" y="358"/>
                  <a:pt x="73" y="361"/>
                </a:cubicBezTo>
                <a:cubicBezTo>
                  <a:pt x="76" y="365"/>
                  <a:pt x="79" y="365"/>
                  <a:pt x="83" y="363"/>
                </a:cubicBezTo>
                <a:cubicBezTo>
                  <a:pt x="86" y="362"/>
                  <a:pt x="88" y="360"/>
                  <a:pt x="89" y="358"/>
                </a:cubicBezTo>
                <a:cubicBezTo>
                  <a:pt x="92" y="354"/>
                  <a:pt x="94" y="350"/>
                  <a:pt x="96" y="346"/>
                </a:cubicBezTo>
                <a:cubicBezTo>
                  <a:pt x="100" y="334"/>
                  <a:pt x="101" y="323"/>
                  <a:pt x="97" y="311"/>
                </a:cubicBezTo>
                <a:cubicBezTo>
                  <a:pt x="95" y="302"/>
                  <a:pt x="91" y="293"/>
                  <a:pt x="88" y="284"/>
                </a:cubicBezTo>
                <a:cubicBezTo>
                  <a:pt x="88" y="284"/>
                  <a:pt x="88" y="283"/>
                  <a:pt x="87" y="283"/>
                </a:cubicBezTo>
                <a:cubicBezTo>
                  <a:pt x="87" y="285"/>
                  <a:pt x="86" y="287"/>
                  <a:pt x="85" y="289"/>
                </a:cubicBezTo>
                <a:cubicBezTo>
                  <a:pt x="83" y="295"/>
                  <a:pt x="80" y="301"/>
                  <a:pt x="78" y="306"/>
                </a:cubicBezTo>
                <a:cubicBezTo>
                  <a:pt x="76" y="314"/>
                  <a:pt x="74" y="321"/>
                  <a:pt x="72" y="329"/>
                </a:cubicBezTo>
                <a:close/>
                <a:moveTo>
                  <a:pt x="88" y="214"/>
                </a:moveTo>
                <a:cubicBezTo>
                  <a:pt x="82" y="233"/>
                  <a:pt x="81" y="252"/>
                  <a:pt x="88" y="271"/>
                </a:cubicBezTo>
                <a:cubicBezTo>
                  <a:pt x="93" y="252"/>
                  <a:pt x="91" y="233"/>
                  <a:pt x="88" y="214"/>
                </a:cubicBezTo>
                <a:close/>
                <a:moveTo>
                  <a:pt x="53" y="123"/>
                </a:moveTo>
                <a:cubicBezTo>
                  <a:pt x="52" y="123"/>
                  <a:pt x="52" y="123"/>
                  <a:pt x="52" y="124"/>
                </a:cubicBezTo>
                <a:cubicBezTo>
                  <a:pt x="52" y="133"/>
                  <a:pt x="55" y="142"/>
                  <a:pt x="59" y="151"/>
                </a:cubicBezTo>
                <a:cubicBezTo>
                  <a:pt x="59" y="152"/>
                  <a:pt x="60" y="152"/>
                  <a:pt x="60" y="152"/>
                </a:cubicBezTo>
                <a:cubicBezTo>
                  <a:pt x="63" y="154"/>
                  <a:pt x="66" y="155"/>
                  <a:pt x="70" y="156"/>
                </a:cubicBezTo>
                <a:cubicBezTo>
                  <a:pt x="65" y="144"/>
                  <a:pt x="59" y="134"/>
                  <a:pt x="53" y="123"/>
                </a:cubicBezTo>
                <a:close/>
                <a:moveTo>
                  <a:pt x="105" y="198"/>
                </a:moveTo>
                <a:cubicBezTo>
                  <a:pt x="101" y="197"/>
                  <a:pt x="98" y="195"/>
                  <a:pt x="94" y="193"/>
                </a:cubicBezTo>
                <a:cubicBezTo>
                  <a:pt x="93" y="195"/>
                  <a:pt x="93" y="197"/>
                  <a:pt x="92" y="199"/>
                </a:cubicBezTo>
                <a:cubicBezTo>
                  <a:pt x="91" y="203"/>
                  <a:pt x="90" y="206"/>
                  <a:pt x="91" y="210"/>
                </a:cubicBezTo>
                <a:cubicBezTo>
                  <a:pt x="92" y="212"/>
                  <a:pt x="92" y="214"/>
                  <a:pt x="92" y="216"/>
                </a:cubicBezTo>
                <a:cubicBezTo>
                  <a:pt x="92" y="216"/>
                  <a:pt x="92" y="217"/>
                  <a:pt x="93" y="218"/>
                </a:cubicBezTo>
                <a:cubicBezTo>
                  <a:pt x="93" y="217"/>
                  <a:pt x="94" y="215"/>
                  <a:pt x="94" y="214"/>
                </a:cubicBezTo>
                <a:cubicBezTo>
                  <a:pt x="95" y="212"/>
                  <a:pt x="96" y="210"/>
                  <a:pt x="97" y="208"/>
                </a:cubicBezTo>
                <a:cubicBezTo>
                  <a:pt x="99" y="204"/>
                  <a:pt x="102" y="201"/>
                  <a:pt x="105" y="198"/>
                </a:cubicBezTo>
                <a:close/>
                <a:moveTo>
                  <a:pt x="152" y="195"/>
                </a:moveTo>
                <a:cubicBezTo>
                  <a:pt x="156" y="193"/>
                  <a:pt x="159" y="192"/>
                  <a:pt x="162" y="189"/>
                </a:cubicBezTo>
                <a:cubicBezTo>
                  <a:pt x="164" y="187"/>
                  <a:pt x="165" y="184"/>
                  <a:pt x="165" y="182"/>
                </a:cubicBezTo>
                <a:cubicBezTo>
                  <a:pt x="166" y="180"/>
                  <a:pt x="165" y="179"/>
                  <a:pt x="165" y="178"/>
                </a:cubicBezTo>
                <a:cubicBezTo>
                  <a:pt x="164" y="177"/>
                  <a:pt x="163" y="176"/>
                  <a:pt x="161" y="177"/>
                </a:cubicBezTo>
                <a:cubicBezTo>
                  <a:pt x="159" y="177"/>
                  <a:pt x="158" y="178"/>
                  <a:pt x="157" y="179"/>
                </a:cubicBezTo>
                <a:cubicBezTo>
                  <a:pt x="155" y="182"/>
                  <a:pt x="154" y="185"/>
                  <a:pt x="153" y="188"/>
                </a:cubicBezTo>
                <a:cubicBezTo>
                  <a:pt x="152" y="188"/>
                  <a:pt x="152" y="189"/>
                  <a:pt x="152" y="189"/>
                </a:cubicBezTo>
                <a:cubicBezTo>
                  <a:pt x="155" y="186"/>
                  <a:pt x="158" y="184"/>
                  <a:pt x="161" y="181"/>
                </a:cubicBezTo>
                <a:cubicBezTo>
                  <a:pt x="162" y="180"/>
                  <a:pt x="163" y="179"/>
                  <a:pt x="164" y="180"/>
                </a:cubicBezTo>
                <a:cubicBezTo>
                  <a:pt x="164" y="181"/>
                  <a:pt x="164" y="182"/>
                  <a:pt x="163" y="183"/>
                </a:cubicBezTo>
                <a:cubicBezTo>
                  <a:pt x="162" y="184"/>
                  <a:pt x="161" y="184"/>
                  <a:pt x="161" y="185"/>
                </a:cubicBezTo>
                <a:cubicBezTo>
                  <a:pt x="157" y="188"/>
                  <a:pt x="154" y="191"/>
                  <a:pt x="152" y="195"/>
                </a:cubicBezTo>
                <a:close/>
                <a:moveTo>
                  <a:pt x="137" y="219"/>
                </a:moveTo>
                <a:cubicBezTo>
                  <a:pt x="135" y="217"/>
                  <a:pt x="133" y="215"/>
                  <a:pt x="131" y="213"/>
                </a:cubicBezTo>
                <a:cubicBezTo>
                  <a:pt x="128" y="211"/>
                  <a:pt x="124" y="210"/>
                  <a:pt x="120" y="211"/>
                </a:cubicBezTo>
                <a:cubicBezTo>
                  <a:pt x="119" y="211"/>
                  <a:pt x="117" y="211"/>
                  <a:pt x="116" y="212"/>
                </a:cubicBezTo>
                <a:cubicBezTo>
                  <a:pt x="115" y="213"/>
                  <a:pt x="115" y="214"/>
                  <a:pt x="116" y="215"/>
                </a:cubicBezTo>
                <a:cubicBezTo>
                  <a:pt x="118" y="216"/>
                  <a:pt x="120" y="216"/>
                  <a:pt x="122" y="217"/>
                </a:cubicBezTo>
                <a:cubicBezTo>
                  <a:pt x="127" y="217"/>
                  <a:pt x="132" y="217"/>
                  <a:pt x="137" y="219"/>
                </a:cubicBezTo>
                <a:close/>
                <a:moveTo>
                  <a:pt x="75" y="274"/>
                </a:moveTo>
                <a:cubicBezTo>
                  <a:pt x="74" y="270"/>
                  <a:pt x="72" y="266"/>
                  <a:pt x="71" y="263"/>
                </a:cubicBezTo>
                <a:cubicBezTo>
                  <a:pt x="71" y="261"/>
                  <a:pt x="70" y="260"/>
                  <a:pt x="69" y="259"/>
                </a:cubicBezTo>
                <a:cubicBezTo>
                  <a:pt x="68" y="257"/>
                  <a:pt x="66" y="256"/>
                  <a:pt x="64" y="257"/>
                </a:cubicBezTo>
                <a:cubicBezTo>
                  <a:pt x="63" y="260"/>
                  <a:pt x="64" y="264"/>
                  <a:pt x="66" y="267"/>
                </a:cubicBezTo>
                <a:cubicBezTo>
                  <a:pt x="68" y="270"/>
                  <a:pt x="71" y="272"/>
                  <a:pt x="75" y="274"/>
                </a:cubicBezTo>
                <a:close/>
                <a:moveTo>
                  <a:pt x="143" y="135"/>
                </a:moveTo>
                <a:cubicBezTo>
                  <a:pt x="145" y="131"/>
                  <a:pt x="148" y="126"/>
                  <a:pt x="150" y="121"/>
                </a:cubicBezTo>
                <a:cubicBezTo>
                  <a:pt x="150" y="120"/>
                  <a:pt x="150" y="118"/>
                  <a:pt x="151" y="117"/>
                </a:cubicBezTo>
                <a:cubicBezTo>
                  <a:pt x="151" y="116"/>
                  <a:pt x="150" y="115"/>
                  <a:pt x="149" y="115"/>
                </a:cubicBezTo>
                <a:cubicBezTo>
                  <a:pt x="148" y="115"/>
                  <a:pt x="147" y="115"/>
                  <a:pt x="147" y="116"/>
                </a:cubicBezTo>
                <a:cubicBezTo>
                  <a:pt x="146" y="117"/>
                  <a:pt x="145" y="118"/>
                  <a:pt x="145" y="119"/>
                </a:cubicBezTo>
                <a:cubicBezTo>
                  <a:pt x="142" y="124"/>
                  <a:pt x="142" y="130"/>
                  <a:pt x="143" y="135"/>
                </a:cubicBezTo>
                <a:close/>
                <a:moveTo>
                  <a:pt x="79" y="178"/>
                </a:moveTo>
                <a:cubicBezTo>
                  <a:pt x="78" y="173"/>
                  <a:pt x="76" y="169"/>
                  <a:pt x="74" y="165"/>
                </a:cubicBezTo>
                <a:cubicBezTo>
                  <a:pt x="72" y="161"/>
                  <a:pt x="72" y="161"/>
                  <a:pt x="68" y="163"/>
                </a:cubicBezTo>
                <a:cubicBezTo>
                  <a:pt x="67" y="164"/>
                  <a:pt x="67" y="164"/>
                  <a:pt x="68" y="165"/>
                </a:cubicBezTo>
                <a:cubicBezTo>
                  <a:pt x="71" y="170"/>
                  <a:pt x="75" y="174"/>
                  <a:pt x="79" y="178"/>
                </a:cubicBezTo>
                <a:close/>
                <a:moveTo>
                  <a:pt x="124" y="96"/>
                </a:moveTo>
                <a:cubicBezTo>
                  <a:pt x="126" y="93"/>
                  <a:pt x="128" y="91"/>
                  <a:pt x="130" y="88"/>
                </a:cubicBezTo>
                <a:cubicBezTo>
                  <a:pt x="131" y="87"/>
                  <a:pt x="132" y="85"/>
                  <a:pt x="133" y="84"/>
                </a:cubicBezTo>
                <a:cubicBezTo>
                  <a:pt x="134" y="82"/>
                  <a:pt x="135" y="80"/>
                  <a:pt x="134" y="78"/>
                </a:cubicBezTo>
                <a:cubicBezTo>
                  <a:pt x="134" y="76"/>
                  <a:pt x="133" y="76"/>
                  <a:pt x="132" y="77"/>
                </a:cubicBezTo>
                <a:cubicBezTo>
                  <a:pt x="131" y="79"/>
                  <a:pt x="130" y="80"/>
                  <a:pt x="129" y="82"/>
                </a:cubicBezTo>
                <a:cubicBezTo>
                  <a:pt x="127" y="86"/>
                  <a:pt x="125" y="91"/>
                  <a:pt x="124" y="96"/>
                </a:cubicBezTo>
                <a:close/>
                <a:moveTo>
                  <a:pt x="136" y="168"/>
                </a:moveTo>
                <a:cubicBezTo>
                  <a:pt x="134" y="166"/>
                  <a:pt x="132" y="165"/>
                  <a:pt x="130" y="165"/>
                </a:cubicBezTo>
                <a:cubicBezTo>
                  <a:pt x="125" y="163"/>
                  <a:pt x="120" y="161"/>
                  <a:pt x="116" y="158"/>
                </a:cubicBezTo>
                <a:cubicBezTo>
                  <a:pt x="116" y="161"/>
                  <a:pt x="118" y="164"/>
                  <a:pt x="122" y="166"/>
                </a:cubicBezTo>
                <a:cubicBezTo>
                  <a:pt x="126" y="167"/>
                  <a:pt x="131" y="168"/>
                  <a:pt x="136" y="168"/>
                </a:cubicBezTo>
                <a:close/>
                <a:moveTo>
                  <a:pt x="44" y="159"/>
                </a:moveTo>
                <a:cubicBezTo>
                  <a:pt x="45" y="162"/>
                  <a:pt x="46" y="163"/>
                  <a:pt x="47" y="164"/>
                </a:cubicBezTo>
                <a:cubicBezTo>
                  <a:pt x="52" y="167"/>
                  <a:pt x="57" y="166"/>
                  <a:pt x="62" y="164"/>
                </a:cubicBezTo>
                <a:cubicBezTo>
                  <a:pt x="63" y="163"/>
                  <a:pt x="63" y="162"/>
                  <a:pt x="62" y="162"/>
                </a:cubicBezTo>
                <a:cubicBezTo>
                  <a:pt x="61" y="161"/>
                  <a:pt x="60" y="161"/>
                  <a:pt x="59" y="161"/>
                </a:cubicBezTo>
                <a:cubicBezTo>
                  <a:pt x="54" y="162"/>
                  <a:pt x="49" y="161"/>
                  <a:pt x="44" y="159"/>
                </a:cubicBezTo>
                <a:close/>
                <a:moveTo>
                  <a:pt x="60" y="158"/>
                </a:moveTo>
                <a:cubicBezTo>
                  <a:pt x="58" y="157"/>
                  <a:pt x="58" y="155"/>
                  <a:pt x="57" y="154"/>
                </a:cubicBezTo>
                <a:cubicBezTo>
                  <a:pt x="54" y="153"/>
                  <a:pt x="52" y="153"/>
                  <a:pt x="49" y="153"/>
                </a:cubicBezTo>
                <a:cubicBezTo>
                  <a:pt x="48" y="153"/>
                  <a:pt x="47" y="153"/>
                  <a:pt x="46" y="154"/>
                </a:cubicBezTo>
                <a:cubicBezTo>
                  <a:pt x="44" y="155"/>
                  <a:pt x="44" y="156"/>
                  <a:pt x="46" y="157"/>
                </a:cubicBezTo>
                <a:cubicBezTo>
                  <a:pt x="50" y="158"/>
                  <a:pt x="55" y="159"/>
                  <a:pt x="60" y="158"/>
                </a:cubicBezTo>
                <a:close/>
                <a:moveTo>
                  <a:pt x="57" y="348"/>
                </a:moveTo>
                <a:cubicBezTo>
                  <a:pt x="57" y="347"/>
                  <a:pt x="57" y="347"/>
                  <a:pt x="57" y="347"/>
                </a:cubicBezTo>
                <a:cubicBezTo>
                  <a:pt x="53" y="343"/>
                  <a:pt x="50" y="340"/>
                  <a:pt x="47" y="336"/>
                </a:cubicBezTo>
                <a:cubicBezTo>
                  <a:pt x="47" y="335"/>
                  <a:pt x="46" y="335"/>
                  <a:pt x="45" y="336"/>
                </a:cubicBezTo>
                <a:cubicBezTo>
                  <a:pt x="45" y="338"/>
                  <a:pt x="45" y="340"/>
                  <a:pt x="46" y="341"/>
                </a:cubicBezTo>
                <a:cubicBezTo>
                  <a:pt x="48" y="346"/>
                  <a:pt x="52" y="347"/>
                  <a:pt x="57" y="348"/>
                </a:cubicBezTo>
                <a:close/>
                <a:moveTo>
                  <a:pt x="85" y="320"/>
                </a:moveTo>
                <a:cubicBezTo>
                  <a:pt x="80" y="321"/>
                  <a:pt x="73" y="331"/>
                  <a:pt x="72" y="338"/>
                </a:cubicBezTo>
                <a:cubicBezTo>
                  <a:pt x="75" y="336"/>
                  <a:pt x="83" y="324"/>
                  <a:pt x="85" y="320"/>
                </a:cubicBezTo>
                <a:close/>
                <a:moveTo>
                  <a:pt x="70" y="105"/>
                </a:moveTo>
                <a:cubicBezTo>
                  <a:pt x="64" y="104"/>
                  <a:pt x="58" y="111"/>
                  <a:pt x="58" y="119"/>
                </a:cubicBezTo>
                <a:cubicBezTo>
                  <a:pt x="62" y="114"/>
                  <a:pt x="67" y="110"/>
                  <a:pt x="70" y="105"/>
                </a:cubicBezTo>
                <a:close/>
                <a:moveTo>
                  <a:pt x="77" y="191"/>
                </a:moveTo>
                <a:cubicBezTo>
                  <a:pt x="74" y="188"/>
                  <a:pt x="72" y="185"/>
                  <a:pt x="68" y="183"/>
                </a:cubicBezTo>
                <a:cubicBezTo>
                  <a:pt x="67" y="183"/>
                  <a:pt x="65" y="182"/>
                  <a:pt x="63" y="183"/>
                </a:cubicBezTo>
                <a:cubicBezTo>
                  <a:pt x="63" y="183"/>
                  <a:pt x="62" y="183"/>
                  <a:pt x="61" y="183"/>
                </a:cubicBezTo>
                <a:cubicBezTo>
                  <a:pt x="60" y="184"/>
                  <a:pt x="60" y="185"/>
                  <a:pt x="61" y="185"/>
                </a:cubicBezTo>
                <a:cubicBezTo>
                  <a:pt x="64" y="186"/>
                  <a:pt x="66" y="187"/>
                  <a:pt x="68" y="188"/>
                </a:cubicBezTo>
                <a:cubicBezTo>
                  <a:pt x="71" y="189"/>
                  <a:pt x="74" y="190"/>
                  <a:pt x="77" y="191"/>
                </a:cubicBezTo>
                <a:close/>
                <a:moveTo>
                  <a:pt x="73" y="107"/>
                </a:moveTo>
                <a:cubicBezTo>
                  <a:pt x="68" y="111"/>
                  <a:pt x="62" y="118"/>
                  <a:pt x="61" y="121"/>
                </a:cubicBezTo>
                <a:cubicBezTo>
                  <a:pt x="64" y="119"/>
                  <a:pt x="67" y="118"/>
                  <a:pt x="69" y="116"/>
                </a:cubicBezTo>
                <a:cubicBezTo>
                  <a:pt x="73" y="114"/>
                  <a:pt x="74" y="112"/>
                  <a:pt x="73" y="107"/>
                </a:cubicBezTo>
                <a:close/>
                <a:moveTo>
                  <a:pt x="117" y="155"/>
                </a:moveTo>
                <a:cubicBezTo>
                  <a:pt x="119" y="157"/>
                  <a:pt x="121" y="158"/>
                  <a:pt x="123" y="159"/>
                </a:cubicBezTo>
                <a:cubicBezTo>
                  <a:pt x="127" y="161"/>
                  <a:pt x="132" y="162"/>
                  <a:pt x="137" y="165"/>
                </a:cubicBezTo>
                <a:cubicBezTo>
                  <a:pt x="135" y="162"/>
                  <a:pt x="127" y="156"/>
                  <a:pt x="124" y="155"/>
                </a:cubicBezTo>
                <a:cubicBezTo>
                  <a:pt x="123" y="155"/>
                  <a:pt x="122" y="154"/>
                  <a:pt x="121" y="154"/>
                </a:cubicBezTo>
                <a:cubicBezTo>
                  <a:pt x="120" y="154"/>
                  <a:pt x="119" y="153"/>
                  <a:pt x="117" y="155"/>
                </a:cubicBezTo>
                <a:close/>
                <a:moveTo>
                  <a:pt x="101" y="247"/>
                </a:moveTo>
                <a:cubicBezTo>
                  <a:pt x="102" y="247"/>
                  <a:pt x="103" y="247"/>
                  <a:pt x="105" y="247"/>
                </a:cubicBezTo>
                <a:cubicBezTo>
                  <a:pt x="108" y="246"/>
                  <a:pt x="111" y="244"/>
                  <a:pt x="113" y="242"/>
                </a:cubicBezTo>
                <a:cubicBezTo>
                  <a:pt x="116" y="239"/>
                  <a:pt x="116" y="237"/>
                  <a:pt x="116" y="234"/>
                </a:cubicBezTo>
                <a:cubicBezTo>
                  <a:pt x="112" y="240"/>
                  <a:pt x="106" y="243"/>
                  <a:pt x="101" y="247"/>
                </a:cubicBezTo>
                <a:close/>
                <a:moveTo>
                  <a:pt x="60" y="188"/>
                </a:moveTo>
                <a:cubicBezTo>
                  <a:pt x="60" y="189"/>
                  <a:pt x="60" y="190"/>
                  <a:pt x="61" y="191"/>
                </a:cubicBezTo>
                <a:cubicBezTo>
                  <a:pt x="63" y="193"/>
                  <a:pt x="65" y="194"/>
                  <a:pt x="67" y="194"/>
                </a:cubicBezTo>
                <a:cubicBezTo>
                  <a:pt x="70" y="195"/>
                  <a:pt x="73" y="195"/>
                  <a:pt x="76" y="195"/>
                </a:cubicBezTo>
                <a:cubicBezTo>
                  <a:pt x="77" y="195"/>
                  <a:pt x="78" y="195"/>
                  <a:pt x="78" y="194"/>
                </a:cubicBezTo>
                <a:cubicBezTo>
                  <a:pt x="72" y="192"/>
                  <a:pt x="66" y="190"/>
                  <a:pt x="60" y="188"/>
                </a:cubicBezTo>
                <a:close/>
                <a:moveTo>
                  <a:pt x="36" y="103"/>
                </a:moveTo>
                <a:cubicBezTo>
                  <a:pt x="35" y="103"/>
                  <a:pt x="35" y="103"/>
                  <a:pt x="35" y="102"/>
                </a:cubicBezTo>
                <a:cubicBezTo>
                  <a:pt x="34" y="102"/>
                  <a:pt x="32" y="103"/>
                  <a:pt x="31" y="103"/>
                </a:cubicBezTo>
                <a:cubicBezTo>
                  <a:pt x="28" y="104"/>
                  <a:pt x="25" y="104"/>
                  <a:pt x="23" y="105"/>
                </a:cubicBezTo>
                <a:cubicBezTo>
                  <a:pt x="22" y="105"/>
                  <a:pt x="21" y="105"/>
                  <a:pt x="20" y="105"/>
                </a:cubicBezTo>
                <a:cubicBezTo>
                  <a:pt x="20" y="105"/>
                  <a:pt x="19" y="104"/>
                  <a:pt x="19" y="103"/>
                </a:cubicBezTo>
                <a:cubicBezTo>
                  <a:pt x="19" y="103"/>
                  <a:pt x="20" y="102"/>
                  <a:pt x="20" y="102"/>
                </a:cubicBezTo>
                <a:cubicBezTo>
                  <a:pt x="21" y="102"/>
                  <a:pt x="21" y="102"/>
                  <a:pt x="22" y="102"/>
                </a:cubicBezTo>
                <a:cubicBezTo>
                  <a:pt x="25" y="102"/>
                  <a:pt x="28" y="101"/>
                  <a:pt x="30" y="100"/>
                </a:cubicBezTo>
                <a:cubicBezTo>
                  <a:pt x="31" y="100"/>
                  <a:pt x="31" y="100"/>
                  <a:pt x="32" y="99"/>
                </a:cubicBezTo>
                <a:cubicBezTo>
                  <a:pt x="28" y="99"/>
                  <a:pt x="24" y="99"/>
                  <a:pt x="21" y="101"/>
                </a:cubicBezTo>
                <a:cubicBezTo>
                  <a:pt x="19" y="101"/>
                  <a:pt x="18" y="102"/>
                  <a:pt x="18" y="103"/>
                </a:cubicBezTo>
                <a:cubicBezTo>
                  <a:pt x="19" y="105"/>
                  <a:pt x="20" y="105"/>
                  <a:pt x="21" y="106"/>
                </a:cubicBezTo>
                <a:cubicBezTo>
                  <a:pt x="23" y="106"/>
                  <a:pt x="26" y="106"/>
                  <a:pt x="28" y="106"/>
                </a:cubicBezTo>
                <a:cubicBezTo>
                  <a:pt x="31" y="105"/>
                  <a:pt x="33" y="104"/>
                  <a:pt x="36" y="103"/>
                </a:cubicBezTo>
                <a:close/>
                <a:moveTo>
                  <a:pt x="23" y="51"/>
                </a:moveTo>
                <a:cubicBezTo>
                  <a:pt x="22" y="48"/>
                  <a:pt x="22" y="46"/>
                  <a:pt x="21" y="43"/>
                </a:cubicBezTo>
                <a:cubicBezTo>
                  <a:pt x="21" y="41"/>
                  <a:pt x="20" y="40"/>
                  <a:pt x="18" y="39"/>
                </a:cubicBezTo>
                <a:cubicBezTo>
                  <a:pt x="16" y="38"/>
                  <a:pt x="15" y="39"/>
                  <a:pt x="15" y="41"/>
                </a:cubicBezTo>
                <a:cubicBezTo>
                  <a:pt x="15" y="42"/>
                  <a:pt x="16" y="44"/>
                  <a:pt x="17" y="45"/>
                </a:cubicBezTo>
                <a:cubicBezTo>
                  <a:pt x="18" y="47"/>
                  <a:pt x="20" y="49"/>
                  <a:pt x="23" y="51"/>
                </a:cubicBezTo>
                <a:close/>
                <a:moveTo>
                  <a:pt x="145" y="138"/>
                </a:moveTo>
                <a:cubicBezTo>
                  <a:pt x="147" y="136"/>
                  <a:pt x="149" y="134"/>
                  <a:pt x="151" y="131"/>
                </a:cubicBezTo>
                <a:cubicBezTo>
                  <a:pt x="153" y="129"/>
                  <a:pt x="154" y="126"/>
                  <a:pt x="155" y="124"/>
                </a:cubicBezTo>
                <a:cubicBezTo>
                  <a:pt x="155" y="122"/>
                  <a:pt x="155" y="120"/>
                  <a:pt x="153" y="118"/>
                </a:cubicBezTo>
                <a:cubicBezTo>
                  <a:pt x="152" y="125"/>
                  <a:pt x="148" y="132"/>
                  <a:pt x="145" y="138"/>
                </a:cubicBezTo>
                <a:close/>
                <a:moveTo>
                  <a:pt x="127" y="271"/>
                </a:moveTo>
                <a:cubicBezTo>
                  <a:pt x="121" y="272"/>
                  <a:pt x="115" y="273"/>
                  <a:pt x="110" y="278"/>
                </a:cubicBezTo>
                <a:cubicBezTo>
                  <a:pt x="117" y="278"/>
                  <a:pt x="123" y="276"/>
                  <a:pt x="127" y="271"/>
                </a:cubicBezTo>
                <a:close/>
                <a:moveTo>
                  <a:pt x="100" y="244"/>
                </a:moveTo>
                <a:cubicBezTo>
                  <a:pt x="105" y="240"/>
                  <a:pt x="111" y="237"/>
                  <a:pt x="114" y="231"/>
                </a:cubicBezTo>
                <a:cubicBezTo>
                  <a:pt x="109" y="232"/>
                  <a:pt x="103" y="237"/>
                  <a:pt x="100" y="244"/>
                </a:cubicBezTo>
                <a:close/>
                <a:moveTo>
                  <a:pt x="60" y="346"/>
                </a:moveTo>
                <a:cubicBezTo>
                  <a:pt x="59" y="342"/>
                  <a:pt x="58" y="339"/>
                  <a:pt x="56" y="336"/>
                </a:cubicBezTo>
                <a:cubicBezTo>
                  <a:pt x="55" y="334"/>
                  <a:pt x="53" y="333"/>
                  <a:pt x="51" y="333"/>
                </a:cubicBezTo>
                <a:cubicBezTo>
                  <a:pt x="51" y="332"/>
                  <a:pt x="50" y="332"/>
                  <a:pt x="49" y="333"/>
                </a:cubicBezTo>
                <a:cubicBezTo>
                  <a:pt x="49" y="333"/>
                  <a:pt x="49" y="334"/>
                  <a:pt x="50" y="335"/>
                </a:cubicBezTo>
                <a:cubicBezTo>
                  <a:pt x="53" y="338"/>
                  <a:pt x="56" y="342"/>
                  <a:pt x="60" y="346"/>
                </a:cubicBezTo>
                <a:close/>
                <a:moveTo>
                  <a:pt x="73" y="276"/>
                </a:moveTo>
                <a:cubicBezTo>
                  <a:pt x="66" y="273"/>
                  <a:pt x="61" y="267"/>
                  <a:pt x="60" y="259"/>
                </a:cubicBezTo>
                <a:cubicBezTo>
                  <a:pt x="56" y="266"/>
                  <a:pt x="63" y="276"/>
                  <a:pt x="73" y="276"/>
                </a:cubicBezTo>
                <a:close/>
                <a:moveTo>
                  <a:pt x="121" y="95"/>
                </a:moveTo>
                <a:cubicBezTo>
                  <a:pt x="123" y="88"/>
                  <a:pt x="125" y="81"/>
                  <a:pt x="130" y="75"/>
                </a:cubicBezTo>
                <a:cubicBezTo>
                  <a:pt x="127" y="76"/>
                  <a:pt x="126" y="77"/>
                  <a:pt x="125" y="78"/>
                </a:cubicBezTo>
                <a:cubicBezTo>
                  <a:pt x="122" y="83"/>
                  <a:pt x="121" y="89"/>
                  <a:pt x="121" y="95"/>
                </a:cubicBezTo>
                <a:close/>
                <a:moveTo>
                  <a:pt x="109" y="340"/>
                </a:moveTo>
                <a:cubicBezTo>
                  <a:pt x="111" y="340"/>
                  <a:pt x="113" y="340"/>
                  <a:pt x="115" y="340"/>
                </a:cubicBezTo>
                <a:cubicBezTo>
                  <a:pt x="117" y="340"/>
                  <a:pt x="119" y="340"/>
                  <a:pt x="120" y="339"/>
                </a:cubicBezTo>
                <a:cubicBezTo>
                  <a:pt x="122" y="338"/>
                  <a:pt x="123" y="337"/>
                  <a:pt x="124" y="335"/>
                </a:cubicBezTo>
                <a:cubicBezTo>
                  <a:pt x="118" y="336"/>
                  <a:pt x="113" y="337"/>
                  <a:pt x="109" y="340"/>
                </a:cubicBezTo>
                <a:close/>
                <a:moveTo>
                  <a:pt x="68" y="29"/>
                </a:moveTo>
                <a:cubicBezTo>
                  <a:pt x="71" y="23"/>
                  <a:pt x="73" y="16"/>
                  <a:pt x="72" y="13"/>
                </a:cubicBezTo>
                <a:cubicBezTo>
                  <a:pt x="71" y="13"/>
                  <a:pt x="70" y="14"/>
                  <a:pt x="70" y="16"/>
                </a:cubicBezTo>
                <a:cubicBezTo>
                  <a:pt x="68" y="19"/>
                  <a:pt x="68" y="22"/>
                  <a:pt x="68" y="26"/>
                </a:cubicBezTo>
                <a:cubicBezTo>
                  <a:pt x="68" y="27"/>
                  <a:pt x="68" y="28"/>
                  <a:pt x="68" y="29"/>
                </a:cubicBezTo>
                <a:close/>
                <a:moveTo>
                  <a:pt x="115" y="126"/>
                </a:moveTo>
                <a:cubicBezTo>
                  <a:pt x="113" y="123"/>
                  <a:pt x="111" y="121"/>
                  <a:pt x="109" y="119"/>
                </a:cubicBezTo>
                <a:cubicBezTo>
                  <a:pt x="107" y="118"/>
                  <a:pt x="105" y="117"/>
                  <a:pt x="103" y="118"/>
                </a:cubicBezTo>
                <a:cubicBezTo>
                  <a:pt x="106" y="123"/>
                  <a:pt x="109" y="125"/>
                  <a:pt x="115" y="126"/>
                </a:cubicBezTo>
                <a:close/>
                <a:moveTo>
                  <a:pt x="120" y="297"/>
                </a:moveTo>
                <a:cubicBezTo>
                  <a:pt x="114" y="292"/>
                  <a:pt x="106" y="294"/>
                  <a:pt x="104" y="301"/>
                </a:cubicBezTo>
                <a:cubicBezTo>
                  <a:pt x="109" y="298"/>
                  <a:pt x="114" y="297"/>
                  <a:pt x="120" y="297"/>
                </a:cubicBezTo>
                <a:close/>
                <a:moveTo>
                  <a:pt x="142" y="251"/>
                </a:moveTo>
                <a:cubicBezTo>
                  <a:pt x="144" y="253"/>
                  <a:pt x="151" y="254"/>
                  <a:pt x="157" y="256"/>
                </a:cubicBezTo>
                <a:cubicBezTo>
                  <a:pt x="155" y="252"/>
                  <a:pt x="148" y="249"/>
                  <a:pt x="142" y="251"/>
                </a:cubicBezTo>
                <a:close/>
                <a:moveTo>
                  <a:pt x="101" y="57"/>
                </a:moveTo>
                <a:cubicBezTo>
                  <a:pt x="103" y="51"/>
                  <a:pt x="105" y="45"/>
                  <a:pt x="100" y="38"/>
                </a:cubicBezTo>
                <a:cubicBezTo>
                  <a:pt x="100" y="45"/>
                  <a:pt x="100" y="51"/>
                  <a:pt x="101" y="57"/>
                </a:cubicBezTo>
                <a:close/>
                <a:moveTo>
                  <a:pt x="81" y="70"/>
                </a:moveTo>
                <a:cubicBezTo>
                  <a:pt x="80" y="66"/>
                  <a:pt x="80" y="61"/>
                  <a:pt x="78" y="57"/>
                </a:cubicBezTo>
                <a:cubicBezTo>
                  <a:pt x="77" y="55"/>
                  <a:pt x="77" y="55"/>
                  <a:pt x="80" y="55"/>
                </a:cubicBezTo>
                <a:cubicBezTo>
                  <a:pt x="79" y="54"/>
                  <a:pt x="78" y="53"/>
                  <a:pt x="77" y="53"/>
                </a:cubicBezTo>
                <a:cubicBezTo>
                  <a:pt x="76" y="54"/>
                  <a:pt x="76" y="55"/>
                  <a:pt x="76" y="56"/>
                </a:cubicBezTo>
                <a:cubicBezTo>
                  <a:pt x="76" y="57"/>
                  <a:pt x="76" y="57"/>
                  <a:pt x="76" y="58"/>
                </a:cubicBezTo>
                <a:cubicBezTo>
                  <a:pt x="77" y="62"/>
                  <a:pt x="78" y="66"/>
                  <a:pt x="81" y="70"/>
                </a:cubicBezTo>
                <a:close/>
                <a:moveTo>
                  <a:pt x="106" y="303"/>
                </a:moveTo>
                <a:cubicBezTo>
                  <a:pt x="110" y="303"/>
                  <a:pt x="113" y="303"/>
                  <a:pt x="117" y="303"/>
                </a:cubicBezTo>
                <a:cubicBezTo>
                  <a:pt x="119" y="303"/>
                  <a:pt x="120" y="302"/>
                  <a:pt x="121" y="300"/>
                </a:cubicBezTo>
                <a:cubicBezTo>
                  <a:pt x="116" y="299"/>
                  <a:pt x="111" y="300"/>
                  <a:pt x="106" y="303"/>
                </a:cubicBezTo>
                <a:close/>
                <a:moveTo>
                  <a:pt x="50" y="39"/>
                </a:moveTo>
                <a:cubicBezTo>
                  <a:pt x="49" y="43"/>
                  <a:pt x="48" y="47"/>
                  <a:pt x="48" y="52"/>
                </a:cubicBezTo>
                <a:cubicBezTo>
                  <a:pt x="53" y="48"/>
                  <a:pt x="54" y="43"/>
                  <a:pt x="50" y="39"/>
                </a:cubicBezTo>
                <a:close/>
                <a:moveTo>
                  <a:pt x="106" y="338"/>
                </a:moveTo>
                <a:cubicBezTo>
                  <a:pt x="108" y="337"/>
                  <a:pt x="110" y="335"/>
                  <a:pt x="113" y="335"/>
                </a:cubicBezTo>
                <a:cubicBezTo>
                  <a:pt x="115" y="334"/>
                  <a:pt x="118" y="333"/>
                  <a:pt x="121" y="332"/>
                </a:cubicBezTo>
                <a:cubicBezTo>
                  <a:pt x="115" y="330"/>
                  <a:pt x="108" y="332"/>
                  <a:pt x="106" y="338"/>
                </a:cubicBezTo>
                <a:close/>
                <a:moveTo>
                  <a:pt x="111" y="281"/>
                </a:moveTo>
                <a:cubicBezTo>
                  <a:pt x="117" y="284"/>
                  <a:pt x="125" y="281"/>
                  <a:pt x="128" y="275"/>
                </a:cubicBezTo>
                <a:cubicBezTo>
                  <a:pt x="125" y="277"/>
                  <a:pt x="123" y="278"/>
                  <a:pt x="120" y="279"/>
                </a:cubicBezTo>
                <a:cubicBezTo>
                  <a:pt x="117" y="280"/>
                  <a:pt x="114" y="280"/>
                  <a:pt x="111" y="281"/>
                </a:cubicBezTo>
                <a:close/>
                <a:moveTo>
                  <a:pt x="43" y="5"/>
                </a:moveTo>
                <a:cubicBezTo>
                  <a:pt x="39" y="12"/>
                  <a:pt x="37" y="17"/>
                  <a:pt x="37" y="21"/>
                </a:cubicBezTo>
                <a:cubicBezTo>
                  <a:pt x="40" y="16"/>
                  <a:pt x="43" y="11"/>
                  <a:pt x="43" y="5"/>
                </a:cubicBezTo>
                <a:close/>
                <a:moveTo>
                  <a:pt x="87" y="324"/>
                </a:moveTo>
                <a:cubicBezTo>
                  <a:pt x="83" y="329"/>
                  <a:pt x="80" y="334"/>
                  <a:pt x="76" y="338"/>
                </a:cubicBezTo>
                <a:cubicBezTo>
                  <a:pt x="81" y="335"/>
                  <a:pt x="86" y="330"/>
                  <a:pt x="87" y="324"/>
                </a:cubicBezTo>
                <a:close/>
                <a:moveTo>
                  <a:pt x="86" y="188"/>
                </a:moveTo>
                <a:cubicBezTo>
                  <a:pt x="87" y="191"/>
                  <a:pt x="88" y="195"/>
                  <a:pt x="89" y="199"/>
                </a:cubicBezTo>
                <a:cubicBezTo>
                  <a:pt x="90" y="197"/>
                  <a:pt x="90" y="196"/>
                  <a:pt x="90" y="195"/>
                </a:cubicBezTo>
                <a:cubicBezTo>
                  <a:pt x="91" y="191"/>
                  <a:pt x="91" y="191"/>
                  <a:pt x="88" y="189"/>
                </a:cubicBezTo>
                <a:cubicBezTo>
                  <a:pt x="87" y="188"/>
                  <a:pt x="87" y="188"/>
                  <a:pt x="86" y="188"/>
                </a:cubicBezTo>
                <a:close/>
                <a:moveTo>
                  <a:pt x="63" y="77"/>
                </a:moveTo>
                <a:cubicBezTo>
                  <a:pt x="60" y="73"/>
                  <a:pt x="55" y="72"/>
                  <a:pt x="53" y="75"/>
                </a:cubicBezTo>
                <a:cubicBezTo>
                  <a:pt x="56" y="77"/>
                  <a:pt x="59" y="77"/>
                  <a:pt x="63" y="77"/>
                </a:cubicBezTo>
                <a:close/>
                <a:moveTo>
                  <a:pt x="141" y="253"/>
                </a:moveTo>
                <a:cubicBezTo>
                  <a:pt x="144" y="258"/>
                  <a:pt x="152" y="261"/>
                  <a:pt x="156" y="259"/>
                </a:cubicBezTo>
                <a:cubicBezTo>
                  <a:pt x="151" y="257"/>
                  <a:pt x="145" y="256"/>
                  <a:pt x="141" y="253"/>
                </a:cubicBezTo>
                <a:close/>
                <a:moveTo>
                  <a:pt x="84" y="128"/>
                </a:moveTo>
                <a:cubicBezTo>
                  <a:pt x="81" y="132"/>
                  <a:pt x="78" y="135"/>
                  <a:pt x="76" y="139"/>
                </a:cubicBezTo>
                <a:cubicBezTo>
                  <a:pt x="80" y="137"/>
                  <a:pt x="84" y="134"/>
                  <a:pt x="84" y="128"/>
                </a:cubicBezTo>
                <a:close/>
                <a:moveTo>
                  <a:pt x="72" y="28"/>
                </a:moveTo>
                <a:cubicBezTo>
                  <a:pt x="77" y="24"/>
                  <a:pt x="78" y="19"/>
                  <a:pt x="76" y="15"/>
                </a:cubicBezTo>
                <a:cubicBezTo>
                  <a:pt x="75" y="20"/>
                  <a:pt x="73" y="24"/>
                  <a:pt x="72" y="28"/>
                </a:cubicBezTo>
                <a:close/>
                <a:moveTo>
                  <a:pt x="46" y="4"/>
                </a:moveTo>
                <a:cubicBezTo>
                  <a:pt x="45" y="9"/>
                  <a:pt x="45" y="14"/>
                  <a:pt x="42" y="18"/>
                </a:cubicBezTo>
                <a:cubicBezTo>
                  <a:pt x="47" y="15"/>
                  <a:pt x="49" y="9"/>
                  <a:pt x="46" y="4"/>
                </a:cubicBezTo>
                <a:close/>
                <a:moveTo>
                  <a:pt x="96" y="37"/>
                </a:moveTo>
                <a:cubicBezTo>
                  <a:pt x="95" y="39"/>
                  <a:pt x="95" y="46"/>
                  <a:pt x="98" y="53"/>
                </a:cubicBezTo>
                <a:cubicBezTo>
                  <a:pt x="97" y="47"/>
                  <a:pt x="98" y="42"/>
                  <a:pt x="96" y="37"/>
                </a:cubicBezTo>
                <a:close/>
                <a:moveTo>
                  <a:pt x="85" y="72"/>
                </a:moveTo>
                <a:cubicBezTo>
                  <a:pt x="86" y="66"/>
                  <a:pt x="84" y="59"/>
                  <a:pt x="81" y="56"/>
                </a:cubicBezTo>
                <a:cubicBezTo>
                  <a:pt x="83" y="61"/>
                  <a:pt x="83" y="67"/>
                  <a:pt x="85" y="72"/>
                </a:cubicBezTo>
                <a:close/>
                <a:moveTo>
                  <a:pt x="81" y="127"/>
                </a:moveTo>
                <a:cubicBezTo>
                  <a:pt x="75" y="129"/>
                  <a:pt x="74" y="135"/>
                  <a:pt x="72" y="140"/>
                </a:cubicBezTo>
                <a:cubicBezTo>
                  <a:pt x="75" y="135"/>
                  <a:pt x="78" y="131"/>
                  <a:pt x="81" y="127"/>
                </a:cubicBezTo>
                <a:close/>
                <a:moveTo>
                  <a:pt x="30" y="63"/>
                </a:moveTo>
                <a:cubicBezTo>
                  <a:pt x="28" y="63"/>
                  <a:pt x="26" y="64"/>
                  <a:pt x="26" y="66"/>
                </a:cubicBezTo>
                <a:cubicBezTo>
                  <a:pt x="26" y="68"/>
                  <a:pt x="26" y="70"/>
                  <a:pt x="26" y="72"/>
                </a:cubicBezTo>
                <a:cubicBezTo>
                  <a:pt x="28" y="69"/>
                  <a:pt x="30" y="66"/>
                  <a:pt x="30" y="63"/>
                </a:cubicBezTo>
                <a:close/>
                <a:moveTo>
                  <a:pt x="51" y="78"/>
                </a:moveTo>
                <a:cubicBezTo>
                  <a:pt x="51" y="80"/>
                  <a:pt x="52" y="81"/>
                  <a:pt x="54" y="81"/>
                </a:cubicBezTo>
                <a:cubicBezTo>
                  <a:pt x="57" y="82"/>
                  <a:pt x="59" y="81"/>
                  <a:pt x="61" y="80"/>
                </a:cubicBezTo>
                <a:cubicBezTo>
                  <a:pt x="58" y="79"/>
                  <a:pt x="54" y="79"/>
                  <a:pt x="51" y="78"/>
                </a:cubicBezTo>
                <a:close/>
                <a:moveTo>
                  <a:pt x="22" y="54"/>
                </a:moveTo>
                <a:cubicBezTo>
                  <a:pt x="20" y="52"/>
                  <a:pt x="19" y="51"/>
                  <a:pt x="17" y="50"/>
                </a:cubicBezTo>
                <a:cubicBezTo>
                  <a:pt x="15" y="48"/>
                  <a:pt x="14" y="46"/>
                  <a:pt x="13" y="44"/>
                </a:cubicBezTo>
                <a:cubicBezTo>
                  <a:pt x="14" y="50"/>
                  <a:pt x="17" y="53"/>
                  <a:pt x="22" y="54"/>
                </a:cubicBezTo>
                <a:close/>
                <a:moveTo>
                  <a:pt x="47" y="40"/>
                </a:moveTo>
                <a:cubicBezTo>
                  <a:pt x="44" y="45"/>
                  <a:pt x="44" y="48"/>
                  <a:pt x="46" y="52"/>
                </a:cubicBezTo>
                <a:cubicBezTo>
                  <a:pt x="46" y="48"/>
                  <a:pt x="46" y="44"/>
                  <a:pt x="47" y="40"/>
                </a:cubicBezTo>
                <a:close/>
                <a:moveTo>
                  <a:pt x="33" y="64"/>
                </a:moveTo>
                <a:cubicBezTo>
                  <a:pt x="32" y="67"/>
                  <a:pt x="31" y="70"/>
                  <a:pt x="30" y="73"/>
                </a:cubicBezTo>
                <a:cubicBezTo>
                  <a:pt x="32" y="71"/>
                  <a:pt x="35" y="68"/>
                  <a:pt x="33" y="64"/>
                </a:cubicBezTo>
                <a:close/>
                <a:moveTo>
                  <a:pt x="62" y="156"/>
                </a:moveTo>
                <a:cubicBezTo>
                  <a:pt x="63" y="159"/>
                  <a:pt x="63" y="159"/>
                  <a:pt x="66" y="158"/>
                </a:cubicBezTo>
                <a:cubicBezTo>
                  <a:pt x="64" y="157"/>
                  <a:pt x="63" y="157"/>
                  <a:pt x="62" y="156"/>
                </a:cubicBezTo>
                <a:close/>
              </a:path>
            </a:pathLst>
          </a:custGeom>
          <a:solidFill>
            <a:srgbClr val="B0D1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871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5" grpId="0"/>
      <p:bldP spid="5" grpId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05DC957F-19E1-44A8-8559-FAA1388EFDAC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ADFC54E-89C0-4166-A741-D0172C5BBDCE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50099-6F94-49E7-92D0-F7336BE09378}"/>
              </a:ext>
            </a:extLst>
          </p:cNvPr>
          <p:cNvSpPr txBox="1"/>
          <p:nvPr/>
        </p:nvSpPr>
        <p:spPr>
          <a:xfrm>
            <a:off x="846943" y="31281"/>
            <a:ext cx="2670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Viết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10" name="UI">
            <a:hlinkClick r:id="" action="ppaction://media"/>
            <a:extLst>
              <a:ext uri="{FF2B5EF4-FFF2-40B4-BE49-F238E27FC236}">
                <a16:creationId xmlns:a16="http://schemas.microsoft.com/office/drawing/2014/main" id="{5401B52F-760B-483D-A89C-ED7E9DDE13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19250" y="1752600"/>
            <a:ext cx="8953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0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4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05DC957F-19E1-44A8-8559-FAA1388EFDAC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ADFC54E-89C0-4166-A741-D0172C5BBDCE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50099-6F94-49E7-92D0-F7336BE09378}"/>
              </a:ext>
            </a:extLst>
          </p:cNvPr>
          <p:cNvSpPr txBox="1"/>
          <p:nvPr/>
        </p:nvSpPr>
        <p:spPr>
          <a:xfrm>
            <a:off x="846943" y="31281"/>
            <a:ext cx="2670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Viết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6" name="ƯI">
            <a:hlinkClick r:id="" action="ppaction://media"/>
            <a:extLst>
              <a:ext uri="{FF2B5EF4-FFF2-40B4-BE49-F238E27FC236}">
                <a16:creationId xmlns:a16="http://schemas.microsoft.com/office/drawing/2014/main" id="{63821A00-8B1D-4996-9950-75366D200F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8300" y="1752600"/>
            <a:ext cx="891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05DC957F-19E1-44A8-8559-FAA1388EFDAC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ADFC54E-89C0-4166-A741-D0172C5BBDCE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50099-6F94-49E7-92D0-F7336BE09378}"/>
              </a:ext>
            </a:extLst>
          </p:cNvPr>
          <p:cNvSpPr txBox="1"/>
          <p:nvPr/>
        </p:nvSpPr>
        <p:spPr>
          <a:xfrm>
            <a:off x="846943" y="31281"/>
            <a:ext cx="2670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Viết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67EFAB-DF21-4034-AA17-D9907B7AC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58" y="1173036"/>
            <a:ext cx="10565284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5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05DC957F-19E1-44A8-8559-FAA1388EFDAC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ADFC54E-89C0-4166-A741-D0172C5BBDCE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50099-6F94-49E7-92D0-F7336BE09378}"/>
              </a:ext>
            </a:extLst>
          </p:cNvPr>
          <p:cNvSpPr txBox="1"/>
          <p:nvPr/>
        </p:nvSpPr>
        <p:spPr>
          <a:xfrm>
            <a:off x="846943" y="31281"/>
            <a:ext cx="2670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Viết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B7029B-85C1-46A0-B161-944A2B773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58" y="1173036"/>
            <a:ext cx="10565284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2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04</a:t>
            </a: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19">
            <a:extLst>
              <a:ext uri="{FF2B5EF4-FFF2-40B4-BE49-F238E27FC236}">
                <a16:creationId xmlns:a16="http://schemas.microsoft.com/office/drawing/2014/main" id="{967FAC27-1B3A-478B-839C-441B8351EE25}"/>
              </a:ext>
            </a:extLst>
          </p:cNvPr>
          <p:cNvSpPr txBox="1"/>
          <p:nvPr/>
        </p:nvSpPr>
        <p:spPr>
          <a:xfrm>
            <a:off x="9689146" y="1243802"/>
            <a:ext cx="2123112" cy="43703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 </a:t>
            </a:r>
          </a:p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3800" dirty="0">
              <a:ln w="38100">
                <a:solidFill>
                  <a:schemeClr val="bg1"/>
                </a:solidFill>
              </a:ln>
              <a:solidFill>
                <a:srgbClr val="2E97BC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86807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FD37981C-AF28-492F-8B06-E1C85DE175D9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AFF72F6-43EE-4E5F-85C3-5FF8BB5A352D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59998-9362-4CE0-8C07-9A43298E782B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58734F-982B-4EC1-88BA-E32E8A997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470" y="446780"/>
            <a:ext cx="7672501" cy="401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C67CD-6F33-4A50-A8F8-0C401033EB37}"/>
              </a:ext>
            </a:extLst>
          </p:cNvPr>
          <p:cNvSpPr txBox="1"/>
          <p:nvPr/>
        </p:nvSpPr>
        <p:spPr>
          <a:xfrm>
            <a:off x="332041" y="4537700"/>
            <a:ext cx="11527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vi-VN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 gửi thư cho Hà kể về quê Lan. Ở đó, có nhà sàn nằm ven đồi. Mùa này, chim ca rộn rã, sim nở rộ tím cả núi đồi. Lan mời Hà lên thăm quê Lan.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C8D08B-C24A-48C1-94A7-A8C5CA0C7911}"/>
              </a:ext>
            </a:extLst>
          </p:cNvPr>
          <p:cNvSpPr txBox="1"/>
          <p:nvPr/>
        </p:nvSpPr>
        <p:spPr>
          <a:xfrm>
            <a:off x="2307264" y="5819142"/>
            <a:ext cx="1304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err="1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endParaRPr lang="en-US" sz="4200" dirty="0">
              <a:solidFill>
                <a:srgbClr val="49AA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63C8F2-9187-4423-BFCD-553C189CCB48}"/>
              </a:ext>
            </a:extLst>
          </p:cNvPr>
          <p:cNvSpPr txBox="1"/>
          <p:nvPr/>
        </p:nvSpPr>
        <p:spPr>
          <a:xfrm>
            <a:off x="1668850" y="4537699"/>
            <a:ext cx="1304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err="1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ưi</a:t>
            </a:r>
            <a:endParaRPr lang="en-US" sz="4200" dirty="0">
              <a:solidFill>
                <a:srgbClr val="49AA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05</a:t>
            </a: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3081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BCF48C-3C05-42CB-8BC2-F6AF00F77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22" y="1482889"/>
            <a:ext cx="10514492" cy="5067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2FF0A1B6-11DE-4F85-A59B-07F94057879D}"/>
              </a:ext>
            </a:extLst>
          </p:cNvPr>
          <p:cNvSpPr/>
          <p:nvPr/>
        </p:nvSpPr>
        <p:spPr>
          <a:xfrm>
            <a:off x="0" y="0"/>
            <a:ext cx="2364059" cy="3830220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9AA6EE2C-FF2F-4488-A1A0-B06129BB0BBF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2452068" cy="3845625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9AA6EE2C-FF2F-4488-A1A0-B06129BB0B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7738" y="-324951"/>
                <a:ext cx="2470789" cy="3864346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632A264C-73D4-4D31-B382-EA3C0DFC1C7F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A3F2D-3289-4D52-A2A5-29B3526C2DA5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Nói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FF9C6D-CB13-4850-973E-95FFD8FFAEBF}"/>
              </a:ext>
            </a:extLst>
          </p:cNvPr>
          <p:cNvSpPr txBox="1"/>
          <p:nvPr/>
        </p:nvSpPr>
        <p:spPr>
          <a:xfrm>
            <a:off x="3419424" y="775003"/>
            <a:ext cx="5353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2884A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 </a:t>
            </a:r>
            <a:r>
              <a:rPr lang="en-US" sz="4000" dirty="0" err="1">
                <a:ln w="0"/>
                <a:solidFill>
                  <a:srgbClr val="2884A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endParaRPr lang="en-US" sz="4000" dirty="0">
              <a:ln w="0"/>
              <a:solidFill>
                <a:srgbClr val="2884A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6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D-43">
            <a:extLst>
              <a:ext uri="{FF2B5EF4-FFF2-40B4-BE49-F238E27FC236}">
                <a16:creationId xmlns:a16="http://schemas.microsoft.com/office/drawing/2014/main" id="{7B030784-E5BB-43D5-8F76-8F7B0EE251E5}"/>
              </a:ext>
            </a:extLst>
          </p:cNvPr>
          <p:cNvSpPr/>
          <p:nvPr/>
        </p:nvSpPr>
        <p:spPr>
          <a:xfrm>
            <a:off x="11998" y="0"/>
            <a:ext cx="12191997" cy="6858000"/>
          </a:xfrm>
          <a:prstGeom prst="rect">
            <a:avLst/>
          </a:pr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Freeform: Shape 28">
            <a:extLst>
              <a:ext uri="{FF2B5EF4-FFF2-40B4-BE49-F238E27FC236}">
                <a16:creationId xmlns:a16="http://schemas.microsoft.com/office/drawing/2014/main" id="{803032DB-70B3-401E-BAF5-272EF01029C6}"/>
              </a:ext>
            </a:extLst>
          </p:cNvPr>
          <p:cNvSpPr/>
          <p:nvPr/>
        </p:nvSpPr>
        <p:spPr>
          <a:xfrm>
            <a:off x="3" y="2"/>
            <a:ext cx="12191999" cy="4382283"/>
          </a:xfrm>
          <a:custGeom>
            <a:avLst/>
            <a:gdLst>
              <a:gd name="connsiteX0" fmla="*/ 3383404 w 12191999"/>
              <a:gd name="connsiteY0" fmla="*/ 1 h 4382283"/>
              <a:gd name="connsiteX1" fmla="*/ 3980045 w 12191999"/>
              <a:gd name="connsiteY1" fmla="*/ 1 h 4382283"/>
              <a:gd name="connsiteX2" fmla="*/ 4092755 w 12191999"/>
              <a:gd name="connsiteY2" fmla="*/ 161084 h 4382283"/>
              <a:gd name="connsiteX3" fmla="*/ 6081488 w 12191999"/>
              <a:gd name="connsiteY3" fmla="*/ 1757410 h 4382283"/>
              <a:gd name="connsiteX4" fmla="*/ 8078152 w 12191999"/>
              <a:gd name="connsiteY4" fmla="*/ 161084 h 4382283"/>
              <a:gd name="connsiteX5" fmla="*/ 8191657 w 12191999"/>
              <a:gd name="connsiteY5" fmla="*/ 1 h 4382283"/>
              <a:gd name="connsiteX6" fmla="*/ 8808598 w 12191999"/>
              <a:gd name="connsiteY6" fmla="*/ 1 h 4382283"/>
              <a:gd name="connsiteX7" fmla="*/ 8621403 w 12191999"/>
              <a:gd name="connsiteY7" fmla="*/ 247715 h 4382283"/>
              <a:gd name="connsiteX8" fmla="*/ 6096000 w 12191999"/>
              <a:gd name="connsiteY8" fmla="*/ 2280104 h 4382283"/>
              <a:gd name="connsiteX9" fmla="*/ 3570600 w 12191999"/>
              <a:gd name="connsiteY9" fmla="*/ 247715 h 4382283"/>
              <a:gd name="connsiteX10" fmla="*/ 4500363 w 12191999"/>
              <a:gd name="connsiteY10" fmla="*/ 1 h 4382283"/>
              <a:gd name="connsiteX11" fmla="*/ 5148776 w 12191999"/>
              <a:gd name="connsiteY11" fmla="*/ 1 h 4382283"/>
              <a:gd name="connsiteX12" fmla="*/ 5164777 w 12191999"/>
              <a:gd name="connsiteY12" fmla="*/ 16553 h 4382283"/>
              <a:gd name="connsiteX13" fmla="*/ 6081487 w 12191999"/>
              <a:gd name="connsiteY13" fmla="*/ 474771 h 4382283"/>
              <a:gd name="connsiteX14" fmla="*/ 7000102 w 12191999"/>
              <a:gd name="connsiteY14" fmla="*/ 16553 h 4382283"/>
              <a:gd name="connsiteX15" fmla="*/ 7016170 w 12191999"/>
              <a:gd name="connsiteY15" fmla="*/ 1 h 4382283"/>
              <a:gd name="connsiteX16" fmla="*/ 7691638 w 12191999"/>
              <a:gd name="connsiteY16" fmla="*/ 1 h 4382283"/>
              <a:gd name="connsiteX17" fmla="*/ 7553628 w 12191999"/>
              <a:gd name="connsiteY17" fmla="*/ 168902 h 4382283"/>
              <a:gd name="connsiteX18" fmla="*/ 6096000 w 12191999"/>
              <a:gd name="connsiteY18" fmla="*/ 1101316 h 4382283"/>
              <a:gd name="connsiteX19" fmla="*/ 4638374 w 12191999"/>
              <a:gd name="connsiteY19" fmla="*/ 168902 h 4382283"/>
              <a:gd name="connsiteX20" fmla="*/ 2020580 w 12191999"/>
              <a:gd name="connsiteY20" fmla="*/ 0 h 4382283"/>
              <a:gd name="connsiteX21" fmla="*/ 2854415 w 12191999"/>
              <a:gd name="connsiteY21" fmla="*/ 0 h 4382283"/>
              <a:gd name="connsiteX22" fmla="*/ 3208276 w 12191999"/>
              <a:gd name="connsiteY22" fmla="*/ 471644 h 4382283"/>
              <a:gd name="connsiteX23" fmla="*/ 6081487 w 12191999"/>
              <a:gd name="connsiteY23" fmla="*/ 2981266 h 4382283"/>
              <a:gd name="connsiteX24" fmla="*/ 8969212 w 12191999"/>
              <a:gd name="connsiteY24" fmla="*/ 471644 h 4382283"/>
              <a:gd name="connsiteX25" fmla="*/ 9325775 w 12191999"/>
              <a:gd name="connsiteY25" fmla="*/ 0 h 4382283"/>
              <a:gd name="connsiteX26" fmla="*/ 10171422 w 12191999"/>
              <a:gd name="connsiteY26" fmla="*/ 0 h 4382283"/>
              <a:gd name="connsiteX27" fmla="*/ 10049556 w 12191999"/>
              <a:gd name="connsiteY27" fmla="*/ 116611 h 4382283"/>
              <a:gd name="connsiteX28" fmla="*/ 6096000 w 12191999"/>
              <a:gd name="connsiteY28" fmla="*/ 3429000 h 4382283"/>
              <a:gd name="connsiteX29" fmla="*/ 2142447 w 12191999"/>
              <a:gd name="connsiteY29" fmla="*/ 116611 h 4382283"/>
              <a:gd name="connsiteX30" fmla="*/ 0 w 12191999"/>
              <a:gd name="connsiteY30" fmla="*/ 0 h 4382283"/>
              <a:gd name="connsiteX31" fmla="*/ 897543 w 12191999"/>
              <a:gd name="connsiteY31" fmla="*/ 0 h 4382283"/>
              <a:gd name="connsiteX32" fmla="*/ 1041200 w 12191999"/>
              <a:gd name="connsiteY32" fmla="*/ 63586 h 4382283"/>
              <a:gd name="connsiteX33" fmla="*/ 6081486 w 12191999"/>
              <a:gd name="connsiteY33" fmla="*/ 4018519 h 4382283"/>
              <a:gd name="connsiteX34" fmla="*/ 11149553 w 12191999"/>
              <a:gd name="connsiteY34" fmla="*/ 63586 h 4382283"/>
              <a:gd name="connsiteX35" fmla="*/ 11293616 w 12191999"/>
              <a:gd name="connsiteY35" fmla="*/ 0 h 4382283"/>
              <a:gd name="connsiteX36" fmla="*/ 12191999 w 12191999"/>
              <a:gd name="connsiteY36" fmla="*/ 0 h 4382283"/>
              <a:gd name="connsiteX37" fmla="*/ 12191999 w 12191999"/>
              <a:gd name="connsiteY37" fmla="*/ 798286 h 4382283"/>
              <a:gd name="connsiteX38" fmla="*/ 11909190 w 12191999"/>
              <a:gd name="connsiteY38" fmla="*/ 808474 h 4382283"/>
              <a:gd name="connsiteX39" fmla="*/ 6095999 w 12191999"/>
              <a:gd name="connsiteY39" fmla="*/ 4382283 h 4382283"/>
              <a:gd name="connsiteX40" fmla="*/ 282809 w 12191999"/>
              <a:gd name="connsiteY40" fmla="*/ 808474 h 4382283"/>
              <a:gd name="connsiteX41" fmla="*/ 0 w 12191999"/>
              <a:gd name="connsiteY41" fmla="*/ 798286 h 438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1999" h="4382283">
                <a:moveTo>
                  <a:pt x="3383404" y="1"/>
                </a:moveTo>
                <a:lnTo>
                  <a:pt x="3980045" y="1"/>
                </a:lnTo>
                <a:lnTo>
                  <a:pt x="4092755" y="161084"/>
                </a:lnTo>
                <a:cubicBezTo>
                  <a:pt x="4742518" y="1070169"/>
                  <a:pt x="5398126" y="1757410"/>
                  <a:pt x="6081488" y="1757410"/>
                </a:cubicBezTo>
                <a:cubicBezTo>
                  <a:pt x="6764848" y="1757410"/>
                  <a:pt x="7423885" y="1070169"/>
                  <a:pt x="8078152" y="161084"/>
                </a:cubicBezTo>
                <a:lnTo>
                  <a:pt x="8191657" y="1"/>
                </a:lnTo>
                <a:lnTo>
                  <a:pt x="8808598" y="1"/>
                </a:lnTo>
                <a:lnTo>
                  <a:pt x="8621403" y="247715"/>
                </a:lnTo>
                <a:cubicBezTo>
                  <a:pt x="7793287" y="1330555"/>
                  <a:pt x="6965733" y="2280104"/>
                  <a:pt x="6096000" y="2280104"/>
                </a:cubicBezTo>
                <a:cubicBezTo>
                  <a:pt x="5226268" y="2280104"/>
                  <a:pt x="4398715" y="1330555"/>
                  <a:pt x="3570600" y="247715"/>
                </a:cubicBezTo>
                <a:close/>
                <a:moveTo>
                  <a:pt x="4500363" y="1"/>
                </a:moveTo>
                <a:lnTo>
                  <a:pt x="5148776" y="1"/>
                </a:lnTo>
                <a:lnTo>
                  <a:pt x="5164777" y="16553"/>
                </a:lnTo>
                <a:cubicBezTo>
                  <a:pt x="5465984" y="304568"/>
                  <a:pt x="5770868" y="474771"/>
                  <a:pt x="6081487" y="474771"/>
                </a:cubicBezTo>
                <a:cubicBezTo>
                  <a:pt x="6392105" y="474771"/>
                  <a:pt x="6697698" y="304568"/>
                  <a:pt x="7000102" y="16553"/>
                </a:cubicBezTo>
                <a:lnTo>
                  <a:pt x="7016170" y="1"/>
                </a:lnTo>
                <a:lnTo>
                  <a:pt x="7691638" y="1"/>
                </a:lnTo>
                <a:lnTo>
                  <a:pt x="7553628" y="168902"/>
                </a:lnTo>
                <a:cubicBezTo>
                  <a:pt x="7076208" y="729656"/>
                  <a:pt x="6592990" y="1101316"/>
                  <a:pt x="6096000" y="1101316"/>
                </a:cubicBezTo>
                <a:cubicBezTo>
                  <a:pt x="5599011" y="1101316"/>
                  <a:pt x="5115794" y="729656"/>
                  <a:pt x="4638374" y="168902"/>
                </a:cubicBezTo>
                <a:close/>
                <a:moveTo>
                  <a:pt x="2020580" y="0"/>
                </a:moveTo>
                <a:lnTo>
                  <a:pt x="2854415" y="0"/>
                </a:lnTo>
                <a:lnTo>
                  <a:pt x="3208276" y="471644"/>
                </a:lnTo>
                <a:cubicBezTo>
                  <a:pt x="4152247" y="1735787"/>
                  <a:pt x="5087507" y="2981266"/>
                  <a:pt x="6081487" y="2981266"/>
                </a:cubicBezTo>
                <a:cubicBezTo>
                  <a:pt x="7075466" y="2981266"/>
                  <a:pt x="8017985" y="1735787"/>
                  <a:pt x="8969212" y="471644"/>
                </a:cubicBezTo>
                <a:lnTo>
                  <a:pt x="9325775" y="0"/>
                </a:lnTo>
                <a:lnTo>
                  <a:pt x="10171422" y="0"/>
                </a:lnTo>
                <a:lnTo>
                  <a:pt x="10049556" y="116611"/>
                </a:lnTo>
                <a:cubicBezTo>
                  <a:pt x="8725290" y="1420465"/>
                  <a:pt x="7462723" y="3429000"/>
                  <a:pt x="6096000" y="3429000"/>
                </a:cubicBezTo>
                <a:cubicBezTo>
                  <a:pt x="4729279" y="3429000"/>
                  <a:pt x="3466712" y="1420465"/>
                  <a:pt x="2142447" y="116611"/>
                </a:cubicBezTo>
                <a:close/>
                <a:moveTo>
                  <a:pt x="0" y="0"/>
                </a:moveTo>
                <a:lnTo>
                  <a:pt x="897543" y="0"/>
                </a:lnTo>
                <a:lnTo>
                  <a:pt x="1041200" y="63586"/>
                </a:lnTo>
                <a:cubicBezTo>
                  <a:pt x="2782384" y="919587"/>
                  <a:pt x="4342022" y="4018519"/>
                  <a:pt x="6081486" y="4018519"/>
                </a:cubicBezTo>
                <a:cubicBezTo>
                  <a:pt x="7820950" y="4018519"/>
                  <a:pt x="9402813" y="919587"/>
                  <a:pt x="11149553" y="63586"/>
                </a:cubicBezTo>
                <a:lnTo>
                  <a:pt x="11293616" y="0"/>
                </a:lnTo>
                <a:lnTo>
                  <a:pt x="12191999" y="0"/>
                </a:lnTo>
                <a:lnTo>
                  <a:pt x="12191999" y="798286"/>
                </a:lnTo>
                <a:lnTo>
                  <a:pt x="11909190" y="808474"/>
                </a:lnTo>
                <a:cubicBezTo>
                  <a:pt x="9851558" y="929785"/>
                  <a:pt x="8083959" y="4382283"/>
                  <a:pt x="6095999" y="4382283"/>
                </a:cubicBezTo>
                <a:cubicBezTo>
                  <a:pt x="4108041" y="4382283"/>
                  <a:pt x="2340443" y="929785"/>
                  <a:pt x="282809" y="808474"/>
                </a:cubicBezTo>
                <a:lnTo>
                  <a:pt x="0" y="798286"/>
                </a:lnTo>
                <a:close/>
              </a:path>
            </a:pathLst>
          </a:custGeom>
          <a:solidFill>
            <a:schemeClr val="accent5">
              <a:lumMod val="50000"/>
              <a:alpha val="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>
              <a:cs typeface="+mn-ea"/>
              <a:sym typeface="+mn-lt"/>
            </a:endParaRPr>
          </a:p>
        </p:txBody>
      </p:sp>
      <p:sp>
        <p:nvSpPr>
          <p:cNvPr id="25" name="Freeform: Shape 7">
            <a:extLst>
              <a:ext uri="{FF2B5EF4-FFF2-40B4-BE49-F238E27FC236}">
                <a16:creationId xmlns:a16="http://schemas.microsoft.com/office/drawing/2014/main" id="{73253052-DAFE-4929-9308-FCD5C17C0C79}"/>
              </a:ext>
            </a:extLst>
          </p:cNvPr>
          <p:cNvSpPr/>
          <p:nvPr/>
        </p:nvSpPr>
        <p:spPr>
          <a:xfrm>
            <a:off x="0" y="1683658"/>
            <a:ext cx="12192000" cy="5174339"/>
          </a:xfrm>
          <a:custGeom>
            <a:avLst/>
            <a:gdLst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484175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875163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1378646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1707087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20899">
                <a:moveTo>
                  <a:pt x="0" y="0"/>
                </a:moveTo>
                <a:lnTo>
                  <a:pt x="282809" y="5375"/>
                </a:lnTo>
                <a:cubicBezTo>
                  <a:pt x="2340442" y="69377"/>
                  <a:pt x="4108041" y="1707087"/>
                  <a:pt x="6096000" y="1707087"/>
                </a:cubicBezTo>
                <a:cubicBezTo>
                  <a:pt x="8083960" y="1707087"/>
                  <a:pt x="9851559" y="69377"/>
                  <a:pt x="11909191" y="5375"/>
                </a:cubicBezTo>
                <a:lnTo>
                  <a:pt x="12192000" y="0"/>
                </a:lnTo>
                <a:lnTo>
                  <a:pt x="12192000" y="3020899"/>
                </a:lnTo>
                <a:lnTo>
                  <a:pt x="6096000" y="3020899"/>
                </a:lnTo>
                <a:lnTo>
                  <a:pt x="0" y="30208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>
              <a:cs typeface="+mn-ea"/>
              <a:sym typeface="+mn-lt"/>
            </a:endParaRPr>
          </a:p>
        </p:txBody>
      </p:sp>
      <p:grpSp>
        <p:nvGrpSpPr>
          <p:cNvPr id="81" name="Group 2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2512BD13-6380-402E-926D-E077CCD006D6}"/>
              </a:ext>
            </a:extLst>
          </p:cNvPr>
          <p:cNvGrpSpPr/>
          <p:nvPr/>
        </p:nvGrpSpPr>
        <p:grpSpPr>
          <a:xfrm>
            <a:off x="2464824" y="2128837"/>
            <a:ext cx="7022076" cy="2448485"/>
            <a:chOff x="2464825" y="2128839"/>
            <a:chExt cx="4822722" cy="1552830"/>
          </a:xfrm>
        </p:grpSpPr>
        <p:sp>
          <p:nvSpPr>
            <p:cNvPr id="82" name="Rectangle: Rounded Corners 16">
              <a:extLst>
                <a:ext uri="{FF2B5EF4-FFF2-40B4-BE49-F238E27FC236}">
                  <a16:creationId xmlns:a16="http://schemas.microsoft.com/office/drawing/2014/main" id="{FE8305AF-1CF5-4A8F-91AC-8283F1027F9F}"/>
                </a:ext>
              </a:extLst>
            </p:cNvPr>
            <p:cNvSpPr/>
            <p:nvPr/>
          </p:nvSpPr>
          <p:spPr>
            <a:xfrm>
              <a:off x="2464825" y="2128839"/>
              <a:ext cx="4822722" cy="1519084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546100" dir="2700000" sx="83000" sy="83000" algn="tl" rotWithShape="0">
                <a:prstClr val="black">
                  <a:alpha val="2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TextBox 17">
              <a:extLst>
                <a:ext uri="{FF2B5EF4-FFF2-40B4-BE49-F238E27FC236}">
                  <a16:creationId xmlns:a16="http://schemas.microsoft.com/office/drawing/2014/main" id="{A8D33A04-2968-4E5D-BFBE-A37978DC76BF}"/>
                </a:ext>
              </a:extLst>
            </p:cNvPr>
            <p:cNvSpPr txBox="1"/>
            <p:nvPr/>
          </p:nvSpPr>
          <p:spPr>
            <a:xfrm>
              <a:off x="2521359" y="2217729"/>
              <a:ext cx="4709653" cy="1463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0" i="0" u="none" strike="noStrike" kern="0" cap="none" normalizeH="0" baseline="0" noProof="0" dirty="0">
                  <a:ln>
                    <a:noFill/>
                  </a:ln>
                  <a:solidFill>
                    <a:srgbClr val="2E97BC"/>
                  </a:solidFill>
                  <a:effectLst/>
                  <a:uLnTx/>
                  <a:uFillTx/>
                  <a:cs typeface="+mn-ea"/>
                  <a:sym typeface="+mn-lt"/>
                </a:rPr>
                <a:t>CỦNG CỐ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0" i="0" u="none" strike="noStrike" kern="0" cap="none" normalizeH="0" baseline="0" noProof="0" dirty="0">
                  <a:ln>
                    <a:noFill/>
                  </a:ln>
                  <a:solidFill>
                    <a:srgbClr val="2E97BC"/>
                  </a:solidFill>
                  <a:effectLst/>
                  <a:uLnTx/>
                  <a:uFillTx/>
                  <a:cs typeface="+mn-ea"/>
                  <a:sym typeface="+mn-lt"/>
                </a:rPr>
                <a:t>BÀI HỌC</a:t>
              </a:r>
            </a:p>
          </p:txBody>
        </p:sp>
      </p:grpSp>
      <p:sp>
        <p:nvSpPr>
          <p:cNvPr id="84" name="Freeform: Shape 24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C08593DC-8B12-4BC6-9400-D4C72A549011}"/>
              </a:ext>
            </a:extLst>
          </p:cNvPr>
          <p:cNvSpPr/>
          <p:nvPr/>
        </p:nvSpPr>
        <p:spPr>
          <a:xfrm>
            <a:off x="735611" y="4914291"/>
            <a:ext cx="906132" cy="504283"/>
          </a:xfrm>
          <a:custGeom>
            <a:avLst/>
            <a:gdLst>
              <a:gd name="connsiteX0" fmla="*/ 9836 w 1095375"/>
              <a:gd name="connsiteY0" fmla="*/ 399874 h 609600"/>
              <a:gd name="connsiteX1" fmla="*/ 926141 w 1095375"/>
              <a:gd name="connsiteY1" fmla="*/ 449404 h 609600"/>
              <a:gd name="connsiteX2" fmla="*/ 606101 w 1095375"/>
              <a:gd name="connsiteY2" fmla="*/ 102694 h 609600"/>
              <a:gd name="connsiteX3" fmla="*/ 9836 w 1095375"/>
              <a:gd name="connsiteY3" fmla="*/ 39987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375" h="609600">
                <a:moveTo>
                  <a:pt x="9836" y="399874"/>
                </a:moveTo>
                <a:cubicBezTo>
                  <a:pt x="-81604" y="551322"/>
                  <a:pt x="483229" y="769444"/>
                  <a:pt x="926141" y="449404"/>
                </a:cubicBezTo>
                <a:cubicBezTo>
                  <a:pt x="1332859" y="156034"/>
                  <a:pt x="949001" y="-170674"/>
                  <a:pt x="606101" y="102694"/>
                </a:cubicBezTo>
                <a:cubicBezTo>
                  <a:pt x="263201" y="377014"/>
                  <a:pt x="70796" y="297957"/>
                  <a:pt x="9836" y="399874"/>
                </a:cubicBezTo>
                <a:close/>
              </a:path>
            </a:pathLst>
          </a:custGeom>
          <a:solidFill>
            <a:srgbClr val="B0D1CA">
              <a:alpha val="4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6" name="Group 3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2162AF8-8880-4541-B7C4-207BCD4EDC16}"/>
              </a:ext>
            </a:extLst>
          </p:cNvPr>
          <p:cNvGrpSpPr/>
          <p:nvPr/>
        </p:nvGrpSpPr>
        <p:grpSpPr>
          <a:xfrm>
            <a:off x="3742588" y="1138155"/>
            <a:ext cx="4706824" cy="520042"/>
            <a:chOff x="3730420" y="1138155"/>
            <a:chExt cx="4706824" cy="520042"/>
          </a:xfrm>
        </p:grpSpPr>
        <p:grpSp>
          <p:nvGrpSpPr>
            <p:cNvPr id="87" name="Group 26">
              <a:extLst>
                <a:ext uri="{FF2B5EF4-FFF2-40B4-BE49-F238E27FC236}">
                  <a16:creationId xmlns:a16="http://schemas.microsoft.com/office/drawing/2014/main" id="{0E81F5A6-8061-42A6-AE2E-D6B4BCF1B977}"/>
                </a:ext>
              </a:extLst>
            </p:cNvPr>
            <p:cNvGrpSpPr/>
            <p:nvPr/>
          </p:nvGrpSpPr>
          <p:grpSpPr>
            <a:xfrm>
              <a:off x="3730420" y="1138155"/>
              <a:ext cx="401524" cy="520042"/>
              <a:chOff x="3730420" y="1177977"/>
              <a:chExt cx="401524" cy="520042"/>
            </a:xfrm>
          </p:grpSpPr>
          <p:sp>
            <p:nvSpPr>
              <p:cNvPr id="91" name="Freeform: Shape 22">
                <a:extLst>
                  <a:ext uri="{FF2B5EF4-FFF2-40B4-BE49-F238E27FC236}">
                    <a16:creationId xmlns:a16="http://schemas.microsoft.com/office/drawing/2014/main" id="{C32DB3EB-68C5-4941-9571-694161447F60}"/>
                  </a:ext>
                </a:extLst>
              </p:cNvPr>
              <p:cNvSpPr/>
              <p:nvPr/>
            </p:nvSpPr>
            <p:spPr>
              <a:xfrm>
                <a:off x="3856165" y="1177977"/>
                <a:ext cx="275779" cy="323056"/>
              </a:xfrm>
              <a:custGeom>
                <a:avLst/>
                <a:gdLst>
                  <a:gd name="connsiteX0" fmla="*/ 323290 w 333375"/>
                  <a:gd name="connsiteY0" fmla="*/ 0 h 390525"/>
                  <a:gd name="connsiteX1" fmla="*/ 148030 w 333375"/>
                  <a:gd name="connsiteY1" fmla="*/ 354330 h 390525"/>
                  <a:gd name="connsiteX2" fmla="*/ 69925 w 333375"/>
                  <a:gd name="connsiteY2" fmla="*/ 186690 h 390525"/>
                  <a:gd name="connsiteX3" fmla="*/ 323290 w 333375"/>
                  <a:gd name="connsiteY3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390525">
                    <a:moveTo>
                      <a:pt x="323290" y="0"/>
                    </a:moveTo>
                    <a:cubicBezTo>
                      <a:pt x="387108" y="953"/>
                      <a:pt x="248995" y="246697"/>
                      <a:pt x="148030" y="354330"/>
                    </a:cubicBezTo>
                    <a:cubicBezTo>
                      <a:pt x="47065" y="461963"/>
                      <a:pt x="-82475" y="328613"/>
                      <a:pt x="69925" y="186690"/>
                    </a:cubicBezTo>
                    <a:cubicBezTo>
                      <a:pt x="222325" y="43815"/>
                      <a:pt x="303288" y="0"/>
                      <a:pt x="3232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: Shape 23">
                <a:extLst>
                  <a:ext uri="{FF2B5EF4-FFF2-40B4-BE49-F238E27FC236}">
                    <a16:creationId xmlns:a16="http://schemas.microsoft.com/office/drawing/2014/main" id="{3895F8F5-2F44-4B83-BFFA-49475D676DF7}"/>
                  </a:ext>
                </a:extLst>
              </p:cNvPr>
              <p:cNvSpPr/>
              <p:nvPr/>
            </p:nvSpPr>
            <p:spPr>
              <a:xfrm>
                <a:off x="3730420" y="1556190"/>
                <a:ext cx="141829" cy="141829"/>
              </a:xfrm>
              <a:custGeom>
                <a:avLst/>
                <a:gdLst>
                  <a:gd name="connsiteX0" fmla="*/ 177165 w 171450"/>
                  <a:gd name="connsiteY0" fmla="*/ 88583 h 171450"/>
                  <a:gd name="connsiteX1" fmla="*/ 88583 w 171450"/>
                  <a:gd name="connsiteY1" fmla="*/ 177165 h 171450"/>
                  <a:gd name="connsiteX2" fmla="*/ 0 w 171450"/>
                  <a:gd name="connsiteY2" fmla="*/ 88583 h 171450"/>
                  <a:gd name="connsiteX3" fmla="*/ 88583 w 171450"/>
                  <a:gd name="connsiteY3" fmla="*/ 0 h 171450"/>
                  <a:gd name="connsiteX4" fmla="*/ 177165 w 171450"/>
                  <a:gd name="connsiteY4" fmla="*/ 8858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7165" y="88583"/>
                    </a:moveTo>
                    <a:cubicBezTo>
                      <a:pt x="177165" y="137505"/>
                      <a:pt x="137505" y="177165"/>
                      <a:pt x="88583" y="177165"/>
                    </a:cubicBezTo>
                    <a:cubicBezTo>
                      <a:pt x="39660" y="177165"/>
                      <a:pt x="0" y="137505"/>
                      <a:pt x="0" y="88583"/>
                    </a:cubicBezTo>
                    <a:cubicBezTo>
                      <a:pt x="0" y="39660"/>
                      <a:pt x="39660" y="0"/>
                      <a:pt x="88583" y="0"/>
                    </a:cubicBezTo>
                    <a:cubicBezTo>
                      <a:pt x="137505" y="0"/>
                      <a:pt x="177165" y="39660"/>
                      <a:pt x="177165" y="885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8" name="Group 27">
              <a:extLst>
                <a:ext uri="{FF2B5EF4-FFF2-40B4-BE49-F238E27FC236}">
                  <a16:creationId xmlns:a16="http://schemas.microsoft.com/office/drawing/2014/main" id="{305CDB61-6DDD-49AE-8696-8B1BCC6BA0B9}"/>
                </a:ext>
              </a:extLst>
            </p:cNvPr>
            <p:cNvGrpSpPr/>
            <p:nvPr/>
          </p:nvGrpSpPr>
          <p:grpSpPr>
            <a:xfrm rot="10800000">
              <a:off x="8035720" y="1138155"/>
              <a:ext cx="401524" cy="520042"/>
              <a:chOff x="3730420" y="1177977"/>
              <a:chExt cx="401524" cy="520042"/>
            </a:xfrm>
          </p:grpSpPr>
          <p:sp>
            <p:nvSpPr>
              <p:cNvPr id="89" name="Freeform: Shape 28">
                <a:extLst>
                  <a:ext uri="{FF2B5EF4-FFF2-40B4-BE49-F238E27FC236}">
                    <a16:creationId xmlns:a16="http://schemas.microsoft.com/office/drawing/2014/main" id="{13B70AA4-6673-4C3F-B270-2897BABEFFBF}"/>
                  </a:ext>
                </a:extLst>
              </p:cNvPr>
              <p:cNvSpPr/>
              <p:nvPr/>
            </p:nvSpPr>
            <p:spPr>
              <a:xfrm>
                <a:off x="3856165" y="1177977"/>
                <a:ext cx="275779" cy="323056"/>
              </a:xfrm>
              <a:custGeom>
                <a:avLst/>
                <a:gdLst>
                  <a:gd name="connsiteX0" fmla="*/ 323290 w 333375"/>
                  <a:gd name="connsiteY0" fmla="*/ 0 h 390525"/>
                  <a:gd name="connsiteX1" fmla="*/ 148030 w 333375"/>
                  <a:gd name="connsiteY1" fmla="*/ 354330 h 390525"/>
                  <a:gd name="connsiteX2" fmla="*/ 69925 w 333375"/>
                  <a:gd name="connsiteY2" fmla="*/ 186690 h 390525"/>
                  <a:gd name="connsiteX3" fmla="*/ 323290 w 333375"/>
                  <a:gd name="connsiteY3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390525">
                    <a:moveTo>
                      <a:pt x="323290" y="0"/>
                    </a:moveTo>
                    <a:cubicBezTo>
                      <a:pt x="387108" y="953"/>
                      <a:pt x="248995" y="246697"/>
                      <a:pt x="148030" y="354330"/>
                    </a:cubicBezTo>
                    <a:cubicBezTo>
                      <a:pt x="47065" y="461963"/>
                      <a:pt x="-82475" y="328613"/>
                      <a:pt x="69925" y="186690"/>
                    </a:cubicBezTo>
                    <a:cubicBezTo>
                      <a:pt x="222325" y="43815"/>
                      <a:pt x="303288" y="0"/>
                      <a:pt x="3232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: Shape 29">
                <a:extLst>
                  <a:ext uri="{FF2B5EF4-FFF2-40B4-BE49-F238E27FC236}">
                    <a16:creationId xmlns:a16="http://schemas.microsoft.com/office/drawing/2014/main" id="{8F0DF370-7478-4D0A-BE7F-268E369F2904}"/>
                  </a:ext>
                </a:extLst>
              </p:cNvPr>
              <p:cNvSpPr/>
              <p:nvPr/>
            </p:nvSpPr>
            <p:spPr>
              <a:xfrm>
                <a:off x="3730420" y="1556190"/>
                <a:ext cx="141829" cy="141829"/>
              </a:xfrm>
              <a:custGeom>
                <a:avLst/>
                <a:gdLst>
                  <a:gd name="connsiteX0" fmla="*/ 177165 w 171450"/>
                  <a:gd name="connsiteY0" fmla="*/ 88583 h 171450"/>
                  <a:gd name="connsiteX1" fmla="*/ 88583 w 171450"/>
                  <a:gd name="connsiteY1" fmla="*/ 177165 h 171450"/>
                  <a:gd name="connsiteX2" fmla="*/ 0 w 171450"/>
                  <a:gd name="connsiteY2" fmla="*/ 88583 h 171450"/>
                  <a:gd name="connsiteX3" fmla="*/ 88583 w 171450"/>
                  <a:gd name="connsiteY3" fmla="*/ 0 h 171450"/>
                  <a:gd name="connsiteX4" fmla="*/ 177165 w 171450"/>
                  <a:gd name="connsiteY4" fmla="*/ 8858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7165" y="88583"/>
                    </a:moveTo>
                    <a:cubicBezTo>
                      <a:pt x="177165" y="137505"/>
                      <a:pt x="137505" y="177165"/>
                      <a:pt x="88583" y="177165"/>
                    </a:cubicBezTo>
                    <a:cubicBezTo>
                      <a:pt x="39660" y="177165"/>
                      <a:pt x="0" y="137505"/>
                      <a:pt x="0" y="88583"/>
                    </a:cubicBezTo>
                    <a:cubicBezTo>
                      <a:pt x="0" y="39660"/>
                      <a:pt x="39660" y="0"/>
                      <a:pt x="88583" y="0"/>
                    </a:cubicBezTo>
                    <a:cubicBezTo>
                      <a:pt x="137505" y="0"/>
                      <a:pt x="177165" y="39660"/>
                      <a:pt x="177165" y="885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3" name="Group 3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AA0B6FEE-EE96-4254-A3A0-D914F2CA33AD}"/>
              </a:ext>
            </a:extLst>
          </p:cNvPr>
          <p:cNvGrpSpPr/>
          <p:nvPr/>
        </p:nvGrpSpPr>
        <p:grpSpPr>
          <a:xfrm>
            <a:off x="1312912" y="3132482"/>
            <a:ext cx="354681" cy="296531"/>
            <a:chOff x="356813" y="4730723"/>
            <a:chExt cx="244804" cy="20466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4" name="Freeform: Shape 32">
              <a:extLst>
                <a:ext uri="{FF2B5EF4-FFF2-40B4-BE49-F238E27FC236}">
                  <a16:creationId xmlns:a16="http://schemas.microsoft.com/office/drawing/2014/main" id="{D679180C-74FA-489F-998C-0F2DD1B44672}"/>
                </a:ext>
              </a:extLst>
            </p:cNvPr>
            <p:cNvSpPr/>
            <p:nvPr/>
          </p:nvSpPr>
          <p:spPr>
            <a:xfrm>
              <a:off x="356813" y="4817200"/>
              <a:ext cx="118191" cy="118191"/>
            </a:xfrm>
            <a:custGeom>
              <a:avLst/>
              <a:gdLst>
                <a:gd name="connsiteX0" fmla="*/ 142875 w 142875"/>
                <a:gd name="connsiteY0" fmla="*/ 71437 h 142875"/>
                <a:gd name="connsiteX1" fmla="*/ 71438 w 142875"/>
                <a:gd name="connsiteY1" fmla="*/ 142875 h 142875"/>
                <a:gd name="connsiteX2" fmla="*/ 0 w 142875"/>
                <a:gd name="connsiteY2" fmla="*/ 71437 h 142875"/>
                <a:gd name="connsiteX3" fmla="*/ 71438 w 142875"/>
                <a:gd name="connsiteY3" fmla="*/ 0 h 142875"/>
                <a:gd name="connsiteX4" fmla="*/ 142875 w 142875"/>
                <a:gd name="connsiteY4" fmla="*/ 7143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42875" y="71437"/>
                  </a:moveTo>
                  <a:cubicBezTo>
                    <a:pt x="142875" y="110891"/>
                    <a:pt x="110892" y="142875"/>
                    <a:pt x="71438" y="142875"/>
                  </a:cubicBezTo>
                  <a:cubicBezTo>
                    <a:pt x="31984" y="142875"/>
                    <a:pt x="0" y="110891"/>
                    <a:pt x="0" y="71437"/>
                  </a:cubicBezTo>
                  <a:cubicBezTo>
                    <a:pt x="0" y="31983"/>
                    <a:pt x="31984" y="0"/>
                    <a:pt x="71438" y="0"/>
                  </a:cubicBezTo>
                  <a:cubicBezTo>
                    <a:pt x="110892" y="0"/>
                    <a:pt x="142875" y="31983"/>
                    <a:pt x="142875" y="71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: Shape 33">
              <a:extLst>
                <a:ext uri="{FF2B5EF4-FFF2-40B4-BE49-F238E27FC236}">
                  <a16:creationId xmlns:a16="http://schemas.microsoft.com/office/drawing/2014/main" id="{ACA5A7AB-E6DB-4EEE-BAB0-A8261FE5B680}"/>
                </a:ext>
              </a:extLst>
            </p:cNvPr>
            <p:cNvSpPr/>
            <p:nvPr/>
          </p:nvSpPr>
          <p:spPr>
            <a:xfrm>
              <a:off x="554341" y="4730723"/>
              <a:ext cx="47276" cy="47276"/>
            </a:xfrm>
            <a:custGeom>
              <a:avLst/>
              <a:gdLst>
                <a:gd name="connsiteX0" fmla="*/ 64770 w 57150"/>
                <a:gd name="connsiteY0" fmla="*/ 32385 h 57150"/>
                <a:gd name="connsiteX1" fmla="*/ 32385 w 57150"/>
                <a:gd name="connsiteY1" fmla="*/ 64770 h 57150"/>
                <a:gd name="connsiteX2" fmla="*/ 0 w 57150"/>
                <a:gd name="connsiteY2" fmla="*/ 32385 h 57150"/>
                <a:gd name="connsiteX3" fmla="*/ 32385 w 57150"/>
                <a:gd name="connsiteY3" fmla="*/ 0 h 57150"/>
                <a:gd name="connsiteX4" fmla="*/ 64770 w 57150"/>
                <a:gd name="connsiteY4" fmla="*/ 323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4770" y="32385"/>
                  </a:moveTo>
                  <a:cubicBezTo>
                    <a:pt x="64770" y="50271"/>
                    <a:pt x="50271" y="64770"/>
                    <a:pt x="32385" y="64770"/>
                  </a:cubicBezTo>
                  <a:cubicBezTo>
                    <a:pt x="14499" y="64770"/>
                    <a:pt x="0" y="50271"/>
                    <a:pt x="0" y="32385"/>
                  </a:cubicBezTo>
                  <a:cubicBezTo>
                    <a:pt x="0" y="14499"/>
                    <a:pt x="14499" y="0"/>
                    <a:pt x="32385" y="0"/>
                  </a:cubicBezTo>
                  <a:cubicBezTo>
                    <a:pt x="50271" y="0"/>
                    <a:pt x="64770" y="14499"/>
                    <a:pt x="64770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6" name="Freeform 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7DA8C126-7B3E-4479-A204-953D730E0C47}"/>
              </a:ext>
            </a:extLst>
          </p:cNvPr>
          <p:cNvSpPr>
            <a:spLocks/>
          </p:cNvSpPr>
          <p:nvPr/>
        </p:nvSpPr>
        <p:spPr bwMode="auto">
          <a:xfrm>
            <a:off x="305843" y="3803041"/>
            <a:ext cx="1287463" cy="1111250"/>
          </a:xfrm>
          <a:custGeom>
            <a:avLst/>
            <a:gdLst>
              <a:gd name="T0" fmla="*/ 2 w 341"/>
              <a:gd name="T1" fmla="*/ 137 h 295"/>
              <a:gd name="T2" fmla="*/ 49 w 341"/>
              <a:gd name="T3" fmla="*/ 24 h 295"/>
              <a:gd name="T4" fmla="*/ 139 w 341"/>
              <a:gd name="T5" fmla="*/ 56 h 295"/>
              <a:gd name="T6" fmla="*/ 217 w 341"/>
              <a:gd name="T7" fmla="*/ 140 h 295"/>
              <a:gd name="T8" fmla="*/ 300 w 341"/>
              <a:gd name="T9" fmla="*/ 187 h 295"/>
              <a:gd name="T10" fmla="*/ 225 w 341"/>
              <a:gd name="T11" fmla="*/ 284 h 295"/>
              <a:gd name="T12" fmla="*/ 77 w 341"/>
              <a:gd name="T13" fmla="*/ 285 h 295"/>
              <a:gd name="T14" fmla="*/ 7 w 341"/>
              <a:gd name="T15" fmla="*/ 222 h 295"/>
              <a:gd name="T16" fmla="*/ 2 w 341"/>
              <a:gd name="T17" fmla="*/ 137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1" h="295">
                <a:moveTo>
                  <a:pt x="2" y="137"/>
                </a:moveTo>
                <a:cubicBezTo>
                  <a:pt x="7" y="97"/>
                  <a:pt x="12" y="48"/>
                  <a:pt x="49" y="24"/>
                </a:cubicBezTo>
                <a:cubicBezTo>
                  <a:pt x="86" y="0"/>
                  <a:pt x="120" y="22"/>
                  <a:pt x="139" y="56"/>
                </a:cubicBezTo>
                <a:cubicBezTo>
                  <a:pt x="160" y="91"/>
                  <a:pt x="179" y="121"/>
                  <a:pt x="217" y="140"/>
                </a:cubicBezTo>
                <a:cubicBezTo>
                  <a:pt x="245" y="153"/>
                  <a:pt x="280" y="161"/>
                  <a:pt x="300" y="187"/>
                </a:cubicBezTo>
                <a:cubicBezTo>
                  <a:pt x="341" y="244"/>
                  <a:pt x="270" y="276"/>
                  <a:pt x="225" y="284"/>
                </a:cubicBezTo>
                <a:cubicBezTo>
                  <a:pt x="177" y="292"/>
                  <a:pt x="124" y="295"/>
                  <a:pt x="77" y="285"/>
                </a:cubicBezTo>
                <a:cubicBezTo>
                  <a:pt x="38" y="277"/>
                  <a:pt x="15" y="263"/>
                  <a:pt x="7" y="222"/>
                </a:cubicBezTo>
                <a:cubicBezTo>
                  <a:pt x="2" y="195"/>
                  <a:pt x="0" y="165"/>
                  <a:pt x="2" y="137"/>
                </a:cubicBezTo>
                <a:close/>
              </a:path>
            </a:pathLst>
          </a:custGeom>
          <a:solidFill>
            <a:srgbClr val="B2CFD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E3949"/>
              </a:solidFill>
              <a:cs typeface="+mn-ea"/>
              <a:sym typeface="+mn-lt"/>
            </a:endParaRPr>
          </a:p>
        </p:txBody>
      </p:sp>
      <p:sp>
        <p:nvSpPr>
          <p:cNvPr id="97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0E9E3FF-D69C-448A-8DD7-AD6B138CA367}"/>
              </a:ext>
            </a:extLst>
          </p:cNvPr>
          <p:cNvSpPr>
            <a:spLocks/>
          </p:cNvSpPr>
          <p:nvPr/>
        </p:nvSpPr>
        <p:spPr bwMode="auto">
          <a:xfrm>
            <a:off x="2229103" y="1279984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2E3949"/>
              </a:solidFill>
              <a:cs typeface="+mn-ea"/>
              <a:sym typeface="+mn-lt"/>
            </a:endParaRPr>
          </a:p>
        </p:txBody>
      </p:sp>
      <p:sp>
        <p:nvSpPr>
          <p:cNvPr id="98" name="Freeform 4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38CE73BD-51CE-40B5-96B7-1270CD99B17F}"/>
              </a:ext>
            </a:extLst>
          </p:cNvPr>
          <p:cNvSpPr>
            <a:spLocks noEditPoints="1"/>
          </p:cNvSpPr>
          <p:nvPr/>
        </p:nvSpPr>
        <p:spPr bwMode="auto">
          <a:xfrm rot="3509363">
            <a:off x="9175518" y="3120846"/>
            <a:ext cx="1103313" cy="2400300"/>
          </a:xfrm>
          <a:custGeom>
            <a:avLst/>
            <a:gdLst>
              <a:gd name="T0" fmla="*/ 140 w 169"/>
              <a:gd name="T1" fmla="*/ 239 h 368"/>
              <a:gd name="T2" fmla="*/ 138 w 169"/>
              <a:gd name="T3" fmla="*/ 255 h 368"/>
              <a:gd name="T4" fmla="*/ 150 w 169"/>
              <a:gd name="T5" fmla="*/ 311 h 368"/>
              <a:gd name="T6" fmla="*/ 108 w 169"/>
              <a:gd name="T7" fmla="*/ 278 h 368"/>
              <a:gd name="T8" fmla="*/ 138 w 169"/>
              <a:gd name="T9" fmla="*/ 225 h 368"/>
              <a:gd name="T10" fmla="*/ 141 w 169"/>
              <a:gd name="T11" fmla="*/ 192 h 368"/>
              <a:gd name="T12" fmla="*/ 97 w 169"/>
              <a:gd name="T13" fmla="*/ 222 h 368"/>
              <a:gd name="T14" fmla="*/ 109 w 169"/>
              <a:gd name="T15" fmla="*/ 248 h 368"/>
              <a:gd name="T16" fmla="*/ 94 w 169"/>
              <a:gd name="T17" fmla="*/ 291 h 368"/>
              <a:gd name="T18" fmla="*/ 123 w 169"/>
              <a:gd name="T19" fmla="*/ 303 h 368"/>
              <a:gd name="T20" fmla="*/ 127 w 169"/>
              <a:gd name="T21" fmla="*/ 336 h 368"/>
              <a:gd name="T22" fmla="*/ 64 w 169"/>
              <a:gd name="T23" fmla="*/ 352 h 368"/>
              <a:gd name="T24" fmla="*/ 74 w 169"/>
              <a:gd name="T25" fmla="*/ 311 h 368"/>
              <a:gd name="T26" fmla="*/ 70 w 169"/>
              <a:gd name="T27" fmla="*/ 256 h 368"/>
              <a:gd name="T28" fmla="*/ 84 w 169"/>
              <a:gd name="T29" fmla="*/ 217 h 368"/>
              <a:gd name="T30" fmla="*/ 84 w 169"/>
              <a:gd name="T31" fmla="*/ 192 h 368"/>
              <a:gd name="T32" fmla="*/ 55 w 169"/>
              <a:gd name="T33" fmla="*/ 151 h 368"/>
              <a:gd name="T34" fmla="*/ 34 w 169"/>
              <a:gd name="T35" fmla="*/ 106 h 368"/>
              <a:gd name="T36" fmla="*/ 8 w 169"/>
              <a:gd name="T37" fmla="*/ 71 h 368"/>
              <a:gd name="T38" fmla="*/ 3 w 169"/>
              <a:gd name="T39" fmla="*/ 90 h 368"/>
              <a:gd name="T40" fmla="*/ 30 w 169"/>
              <a:gd name="T41" fmla="*/ 83 h 368"/>
              <a:gd name="T42" fmla="*/ 137 w 169"/>
              <a:gd name="T43" fmla="*/ 193 h 368"/>
              <a:gd name="T44" fmla="*/ 110 w 169"/>
              <a:gd name="T45" fmla="*/ 132 h 368"/>
              <a:gd name="T46" fmla="*/ 57 w 169"/>
              <a:gd name="T47" fmla="*/ 84 h 368"/>
              <a:gd name="T48" fmla="*/ 11 w 169"/>
              <a:gd name="T49" fmla="*/ 50 h 368"/>
              <a:gd name="T50" fmla="*/ 31 w 169"/>
              <a:gd name="T51" fmla="*/ 30 h 368"/>
              <a:gd name="T52" fmla="*/ 49 w 169"/>
              <a:gd name="T53" fmla="*/ 2 h 368"/>
              <a:gd name="T54" fmla="*/ 68 w 169"/>
              <a:gd name="T55" fmla="*/ 13 h 368"/>
              <a:gd name="T56" fmla="*/ 96 w 169"/>
              <a:gd name="T57" fmla="*/ 60 h 368"/>
              <a:gd name="T58" fmla="*/ 117 w 169"/>
              <a:gd name="T59" fmla="*/ 92 h 368"/>
              <a:gd name="T60" fmla="*/ 128 w 169"/>
              <a:gd name="T61" fmla="*/ 96 h 368"/>
              <a:gd name="T62" fmla="*/ 139 w 169"/>
              <a:gd name="T63" fmla="*/ 133 h 368"/>
              <a:gd name="T64" fmla="*/ 147 w 169"/>
              <a:gd name="T65" fmla="*/ 173 h 368"/>
              <a:gd name="T66" fmla="*/ 115 w 169"/>
              <a:gd name="T67" fmla="*/ 129 h 368"/>
              <a:gd name="T68" fmla="*/ 142 w 169"/>
              <a:gd name="T69" fmla="*/ 156 h 368"/>
              <a:gd name="T70" fmla="*/ 53 w 169"/>
              <a:gd name="T71" fmla="*/ 38 h 368"/>
              <a:gd name="T72" fmla="*/ 90 w 169"/>
              <a:gd name="T73" fmla="*/ 83 h 368"/>
              <a:gd name="T74" fmla="*/ 82 w 169"/>
              <a:gd name="T75" fmla="*/ 176 h 368"/>
              <a:gd name="T76" fmla="*/ 68 w 169"/>
              <a:gd name="T77" fmla="*/ 102 h 368"/>
              <a:gd name="T78" fmla="*/ 80 w 169"/>
              <a:gd name="T79" fmla="*/ 339 h 368"/>
              <a:gd name="T80" fmla="*/ 88 w 169"/>
              <a:gd name="T81" fmla="*/ 271 h 368"/>
              <a:gd name="T82" fmla="*/ 94 w 169"/>
              <a:gd name="T83" fmla="*/ 214 h 368"/>
              <a:gd name="T84" fmla="*/ 161 w 169"/>
              <a:gd name="T85" fmla="*/ 185 h 368"/>
              <a:gd name="T86" fmla="*/ 75 w 169"/>
              <a:gd name="T87" fmla="*/ 274 h 368"/>
              <a:gd name="T88" fmla="*/ 130 w 169"/>
              <a:gd name="T89" fmla="*/ 88 h 368"/>
              <a:gd name="T90" fmla="*/ 62 w 169"/>
              <a:gd name="T91" fmla="*/ 162 h 368"/>
              <a:gd name="T92" fmla="*/ 57 w 169"/>
              <a:gd name="T93" fmla="*/ 348 h 368"/>
              <a:gd name="T94" fmla="*/ 73 w 169"/>
              <a:gd name="T95" fmla="*/ 107 h 368"/>
              <a:gd name="T96" fmla="*/ 101 w 169"/>
              <a:gd name="T97" fmla="*/ 247 h 368"/>
              <a:gd name="T98" fmla="*/ 22 w 169"/>
              <a:gd name="T99" fmla="*/ 102 h 368"/>
              <a:gd name="T100" fmla="*/ 145 w 169"/>
              <a:gd name="T101" fmla="*/ 138 h 368"/>
              <a:gd name="T102" fmla="*/ 49 w 169"/>
              <a:gd name="T103" fmla="*/ 333 h 368"/>
              <a:gd name="T104" fmla="*/ 109 w 169"/>
              <a:gd name="T105" fmla="*/ 340 h 368"/>
              <a:gd name="T106" fmla="*/ 157 w 169"/>
              <a:gd name="T107" fmla="*/ 256 h 368"/>
              <a:gd name="T108" fmla="*/ 121 w 169"/>
              <a:gd name="T109" fmla="*/ 300 h 368"/>
              <a:gd name="T110" fmla="*/ 37 w 169"/>
              <a:gd name="T111" fmla="*/ 21 h 368"/>
              <a:gd name="T112" fmla="*/ 156 w 169"/>
              <a:gd name="T113" fmla="*/ 259 h 368"/>
              <a:gd name="T114" fmla="*/ 85 w 169"/>
              <a:gd name="T115" fmla="*/ 72 h 368"/>
              <a:gd name="T116" fmla="*/ 22 w 169"/>
              <a:gd name="T117" fmla="*/ 5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" h="368">
                <a:moveTo>
                  <a:pt x="165" y="190"/>
                </a:moveTo>
                <a:cubicBezTo>
                  <a:pt x="164" y="193"/>
                  <a:pt x="161" y="194"/>
                  <a:pt x="158" y="196"/>
                </a:cubicBezTo>
                <a:cubicBezTo>
                  <a:pt x="155" y="197"/>
                  <a:pt x="151" y="199"/>
                  <a:pt x="149" y="202"/>
                </a:cubicBezTo>
                <a:cubicBezTo>
                  <a:pt x="148" y="203"/>
                  <a:pt x="147" y="204"/>
                  <a:pt x="147" y="205"/>
                </a:cubicBezTo>
                <a:cubicBezTo>
                  <a:pt x="147" y="210"/>
                  <a:pt x="146" y="215"/>
                  <a:pt x="145" y="220"/>
                </a:cubicBezTo>
                <a:cubicBezTo>
                  <a:pt x="145" y="221"/>
                  <a:pt x="145" y="221"/>
                  <a:pt x="145" y="222"/>
                </a:cubicBezTo>
                <a:cubicBezTo>
                  <a:pt x="145" y="224"/>
                  <a:pt x="144" y="226"/>
                  <a:pt x="143" y="228"/>
                </a:cubicBezTo>
                <a:cubicBezTo>
                  <a:pt x="143" y="229"/>
                  <a:pt x="143" y="229"/>
                  <a:pt x="143" y="230"/>
                </a:cubicBezTo>
                <a:cubicBezTo>
                  <a:pt x="143" y="230"/>
                  <a:pt x="143" y="230"/>
                  <a:pt x="143" y="231"/>
                </a:cubicBezTo>
                <a:cubicBezTo>
                  <a:pt x="142" y="231"/>
                  <a:pt x="142" y="232"/>
                  <a:pt x="142" y="233"/>
                </a:cubicBezTo>
                <a:cubicBezTo>
                  <a:pt x="142" y="233"/>
                  <a:pt x="142" y="234"/>
                  <a:pt x="142" y="234"/>
                </a:cubicBezTo>
                <a:cubicBezTo>
                  <a:pt x="141" y="235"/>
                  <a:pt x="141" y="235"/>
                  <a:pt x="141" y="236"/>
                </a:cubicBezTo>
                <a:cubicBezTo>
                  <a:pt x="141" y="236"/>
                  <a:pt x="141" y="237"/>
                  <a:pt x="141" y="237"/>
                </a:cubicBezTo>
                <a:cubicBezTo>
                  <a:pt x="141" y="238"/>
                  <a:pt x="140" y="238"/>
                  <a:pt x="140" y="239"/>
                </a:cubicBezTo>
                <a:cubicBezTo>
                  <a:pt x="140" y="240"/>
                  <a:pt x="140" y="240"/>
                  <a:pt x="140" y="240"/>
                </a:cubicBezTo>
                <a:cubicBezTo>
                  <a:pt x="140" y="241"/>
                  <a:pt x="139" y="242"/>
                  <a:pt x="140" y="243"/>
                </a:cubicBezTo>
                <a:cubicBezTo>
                  <a:pt x="140" y="243"/>
                  <a:pt x="139" y="243"/>
                  <a:pt x="139" y="243"/>
                </a:cubicBezTo>
                <a:cubicBezTo>
                  <a:pt x="139" y="244"/>
                  <a:pt x="139" y="245"/>
                  <a:pt x="139" y="246"/>
                </a:cubicBezTo>
                <a:cubicBezTo>
                  <a:pt x="139" y="246"/>
                  <a:pt x="139" y="246"/>
                  <a:pt x="139" y="246"/>
                </a:cubicBezTo>
                <a:cubicBezTo>
                  <a:pt x="138" y="247"/>
                  <a:pt x="137" y="248"/>
                  <a:pt x="139" y="248"/>
                </a:cubicBezTo>
                <a:cubicBezTo>
                  <a:pt x="141" y="248"/>
                  <a:pt x="143" y="247"/>
                  <a:pt x="145" y="247"/>
                </a:cubicBezTo>
                <a:cubicBezTo>
                  <a:pt x="149" y="247"/>
                  <a:pt x="153" y="248"/>
                  <a:pt x="156" y="250"/>
                </a:cubicBezTo>
                <a:cubicBezTo>
                  <a:pt x="159" y="253"/>
                  <a:pt x="161" y="255"/>
                  <a:pt x="160" y="259"/>
                </a:cubicBezTo>
                <a:cubicBezTo>
                  <a:pt x="160" y="259"/>
                  <a:pt x="160" y="259"/>
                  <a:pt x="160" y="260"/>
                </a:cubicBezTo>
                <a:cubicBezTo>
                  <a:pt x="159" y="262"/>
                  <a:pt x="157" y="262"/>
                  <a:pt x="155" y="263"/>
                </a:cubicBezTo>
                <a:cubicBezTo>
                  <a:pt x="153" y="263"/>
                  <a:pt x="151" y="263"/>
                  <a:pt x="149" y="262"/>
                </a:cubicBezTo>
                <a:cubicBezTo>
                  <a:pt x="145" y="260"/>
                  <a:pt x="141" y="259"/>
                  <a:pt x="138" y="256"/>
                </a:cubicBezTo>
                <a:cubicBezTo>
                  <a:pt x="138" y="256"/>
                  <a:pt x="138" y="255"/>
                  <a:pt x="138" y="255"/>
                </a:cubicBezTo>
                <a:cubicBezTo>
                  <a:pt x="138" y="254"/>
                  <a:pt x="137" y="254"/>
                  <a:pt x="137" y="254"/>
                </a:cubicBezTo>
                <a:cubicBezTo>
                  <a:pt x="137" y="254"/>
                  <a:pt x="136" y="254"/>
                  <a:pt x="136" y="255"/>
                </a:cubicBezTo>
                <a:cubicBezTo>
                  <a:pt x="136" y="255"/>
                  <a:pt x="136" y="256"/>
                  <a:pt x="136" y="256"/>
                </a:cubicBezTo>
                <a:cubicBezTo>
                  <a:pt x="136" y="260"/>
                  <a:pt x="135" y="264"/>
                  <a:pt x="134" y="268"/>
                </a:cubicBezTo>
                <a:cubicBezTo>
                  <a:pt x="134" y="274"/>
                  <a:pt x="134" y="281"/>
                  <a:pt x="135" y="287"/>
                </a:cubicBezTo>
                <a:cubicBezTo>
                  <a:pt x="135" y="289"/>
                  <a:pt x="135" y="290"/>
                  <a:pt x="136" y="291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5"/>
                  <a:pt x="137" y="297"/>
                  <a:pt x="139" y="300"/>
                </a:cubicBezTo>
                <a:cubicBezTo>
                  <a:pt x="139" y="300"/>
                  <a:pt x="139" y="300"/>
                  <a:pt x="139" y="300"/>
                </a:cubicBezTo>
                <a:cubicBezTo>
                  <a:pt x="140" y="304"/>
                  <a:pt x="143" y="307"/>
                  <a:pt x="146" y="309"/>
                </a:cubicBezTo>
                <a:cubicBezTo>
                  <a:pt x="146" y="309"/>
                  <a:pt x="147" y="310"/>
                  <a:pt x="148" y="310"/>
                </a:cubicBezTo>
                <a:cubicBezTo>
                  <a:pt x="149" y="309"/>
                  <a:pt x="150" y="311"/>
                  <a:pt x="150" y="311"/>
                </a:cubicBezTo>
                <a:cubicBezTo>
                  <a:pt x="150" y="312"/>
                  <a:pt x="150" y="312"/>
                  <a:pt x="150" y="313"/>
                </a:cubicBezTo>
                <a:cubicBezTo>
                  <a:pt x="149" y="313"/>
                  <a:pt x="149" y="313"/>
                  <a:pt x="149" y="313"/>
                </a:cubicBezTo>
                <a:cubicBezTo>
                  <a:pt x="146" y="313"/>
                  <a:pt x="144" y="312"/>
                  <a:pt x="143" y="310"/>
                </a:cubicBezTo>
                <a:cubicBezTo>
                  <a:pt x="139" y="307"/>
                  <a:pt x="137" y="304"/>
                  <a:pt x="136" y="300"/>
                </a:cubicBezTo>
                <a:cubicBezTo>
                  <a:pt x="135" y="299"/>
                  <a:pt x="134" y="298"/>
                  <a:pt x="134" y="296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2" y="290"/>
                  <a:pt x="131" y="284"/>
                  <a:pt x="131" y="278"/>
                </a:cubicBezTo>
                <a:cubicBezTo>
                  <a:pt x="131" y="277"/>
                  <a:pt x="131" y="277"/>
                  <a:pt x="131" y="277"/>
                </a:cubicBezTo>
                <a:cubicBezTo>
                  <a:pt x="131" y="277"/>
                  <a:pt x="131" y="276"/>
                  <a:pt x="131" y="276"/>
                </a:cubicBezTo>
                <a:cubicBezTo>
                  <a:pt x="131" y="276"/>
                  <a:pt x="130" y="276"/>
                  <a:pt x="130" y="276"/>
                </a:cubicBezTo>
                <a:cubicBezTo>
                  <a:pt x="130" y="277"/>
                  <a:pt x="130" y="277"/>
                  <a:pt x="129" y="278"/>
                </a:cubicBezTo>
                <a:cubicBezTo>
                  <a:pt x="126" y="283"/>
                  <a:pt x="121" y="285"/>
                  <a:pt x="115" y="285"/>
                </a:cubicBezTo>
                <a:cubicBezTo>
                  <a:pt x="113" y="285"/>
                  <a:pt x="110" y="284"/>
                  <a:pt x="108" y="283"/>
                </a:cubicBezTo>
                <a:cubicBezTo>
                  <a:pt x="107" y="282"/>
                  <a:pt x="107" y="280"/>
                  <a:pt x="108" y="278"/>
                </a:cubicBezTo>
                <a:cubicBezTo>
                  <a:pt x="108" y="277"/>
                  <a:pt x="108" y="277"/>
                  <a:pt x="108" y="277"/>
                </a:cubicBezTo>
                <a:cubicBezTo>
                  <a:pt x="111" y="272"/>
                  <a:pt x="116" y="271"/>
                  <a:pt x="120" y="269"/>
                </a:cubicBezTo>
                <a:cubicBezTo>
                  <a:pt x="123" y="269"/>
                  <a:pt x="127" y="268"/>
                  <a:pt x="130" y="267"/>
                </a:cubicBezTo>
                <a:cubicBezTo>
                  <a:pt x="131" y="266"/>
                  <a:pt x="132" y="266"/>
                  <a:pt x="132" y="265"/>
                </a:cubicBezTo>
                <a:cubicBezTo>
                  <a:pt x="133" y="258"/>
                  <a:pt x="134" y="252"/>
                  <a:pt x="136" y="245"/>
                </a:cubicBezTo>
                <a:cubicBezTo>
                  <a:pt x="136" y="245"/>
                  <a:pt x="136" y="245"/>
                  <a:pt x="136" y="244"/>
                </a:cubicBezTo>
                <a:cubicBezTo>
                  <a:pt x="137" y="243"/>
                  <a:pt x="137" y="241"/>
                  <a:pt x="137" y="240"/>
                </a:cubicBezTo>
                <a:cubicBezTo>
                  <a:pt x="137" y="239"/>
                  <a:pt x="137" y="239"/>
                  <a:pt x="137" y="239"/>
                </a:cubicBezTo>
                <a:cubicBezTo>
                  <a:pt x="138" y="238"/>
                  <a:pt x="138" y="237"/>
                  <a:pt x="138" y="236"/>
                </a:cubicBezTo>
                <a:cubicBezTo>
                  <a:pt x="138" y="236"/>
                  <a:pt x="138" y="236"/>
                  <a:pt x="138" y="235"/>
                </a:cubicBezTo>
                <a:cubicBezTo>
                  <a:pt x="139" y="234"/>
                  <a:pt x="139" y="232"/>
                  <a:pt x="140" y="230"/>
                </a:cubicBezTo>
                <a:cubicBezTo>
                  <a:pt x="140" y="230"/>
                  <a:pt x="140" y="229"/>
                  <a:pt x="140" y="229"/>
                </a:cubicBezTo>
                <a:cubicBezTo>
                  <a:pt x="140" y="229"/>
                  <a:pt x="140" y="229"/>
                  <a:pt x="140" y="228"/>
                </a:cubicBezTo>
                <a:cubicBezTo>
                  <a:pt x="141" y="225"/>
                  <a:pt x="141" y="225"/>
                  <a:pt x="138" y="225"/>
                </a:cubicBezTo>
                <a:cubicBezTo>
                  <a:pt x="135" y="225"/>
                  <a:pt x="133" y="226"/>
                  <a:pt x="130" y="226"/>
                </a:cubicBezTo>
                <a:cubicBezTo>
                  <a:pt x="127" y="227"/>
                  <a:pt x="124" y="227"/>
                  <a:pt x="120" y="226"/>
                </a:cubicBezTo>
                <a:cubicBezTo>
                  <a:pt x="120" y="226"/>
                  <a:pt x="119" y="225"/>
                  <a:pt x="118" y="225"/>
                </a:cubicBezTo>
                <a:cubicBezTo>
                  <a:pt x="118" y="225"/>
                  <a:pt x="118" y="225"/>
                  <a:pt x="117" y="225"/>
                </a:cubicBezTo>
                <a:cubicBezTo>
                  <a:pt x="117" y="224"/>
                  <a:pt x="116" y="224"/>
                  <a:pt x="115" y="223"/>
                </a:cubicBezTo>
                <a:cubicBezTo>
                  <a:pt x="110" y="221"/>
                  <a:pt x="110" y="213"/>
                  <a:pt x="115" y="210"/>
                </a:cubicBezTo>
                <a:cubicBezTo>
                  <a:pt x="120" y="207"/>
                  <a:pt x="124" y="207"/>
                  <a:pt x="129" y="209"/>
                </a:cubicBezTo>
                <a:cubicBezTo>
                  <a:pt x="134" y="211"/>
                  <a:pt x="138" y="215"/>
                  <a:pt x="142" y="219"/>
                </a:cubicBezTo>
                <a:cubicBezTo>
                  <a:pt x="142" y="219"/>
                  <a:pt x="142" y="219"/>
                  <a:pt x="142" y="219"/>
                </a:cubicBezTo>
                <a:cubicBezTo>
                  <a:pt x="142" y="219"/>
                  <a:pt x="142" y="219"/>
                  <a:pt x="142" y="218"/>
                </a:cubicBezTo>
                <a:cubicBezTo>
                  <a:pt x="144" y="209"/>
                  <a:pt x="145" y="199"/>
                  <a:pt x="145" y="190"/>
                </a:cubicBezTo>
                <a:cubicBezTo>
                  <a:pt x="145" y="189"/>
                  <a:pt x="145" y="188"/>
                  <a:pt x="144" y="187"/>
                </a:cubicBezTo>
                <a:cubicBezTo>
                  <a:pt x="143" y="188"/>
                  <a:pt x="143" y="190"/>
                  <a:pt x="142" y="191"/>
                </a:cubicBezTo>
                <a:cubicBezTo>
                  <a:pt x="142" y="192"/>
                  <a:pt x="142" y="192"/>
                  <a:pt x="141" y="192"/>
                </a:cubicBezTo>
                <a:cubicBezTo>
                  <a:pt x="141" y="192"/>
                  <a:pt x="141" y="193"/>
                  <a:pt x="140" y="193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39" y="194"/>
                  <a:pt x="139" y="195"/>
                </a:cubicBezTo>
                <a:cubicBezTo>
                  <a:pt x="132" y="201"/>
                  <a:pt x="124" y="203"/>
                  <a:pt x="115" y="201"/>
                </a:cubicBezTo>
                <a:cubicBezTo>
                  <a:pt x="115" y="201"/>
                  <a:pt x="114" y="201"/>
                  <a:pt x="113" y="201"/>
                </a:cubicBezTo>
                <a:cubicBezTo>
                  <a:pt x="112" y="200"/>
                  <a:pt x="112" y="200"/>
                  <a:pt x="112" y="202"/>
                </a:cubicBezTo>
                <a:cubicBezTo>
                  <a:pt x="112" y="202"/>
                  <a:pt x="112" y="203"/>
                  <a:pt x="112" y="203"/>
                </a:cubicBezTo>
                <a:cubicBezTo>
                  <a:pt x="112" y="204"/>
                  <a:pt x="112" y="205"/>
                  <a:pt x="112" y="205"/>
                </a:cubicBezTo>
                <a:cubicBezTo>
                  <a:pt x="111" y="206"/>
                  <a:pt x="111" y="207"/>
                  <a:pt x="111" y="208"/>
                </a:cubicBezTo>
                <a:cubicBezTo>
                  <a:pt x="110" y="208"/>
                  <a:pt x="110" y="209"/>
                  <a:pt x="110" y="209"/>
                </a:cubicBezTo>
                <a:cubicBezTo>
                  <a:pt x="109" y="209"/>
                  <a:pt x="109" y="210"/>
                  <a:pt x="109" y="210"/>
                </a:cubicBezTo>
                <a:cubicBezTo>
                  <a:pt x="106" y="213"/>
                  <a:pt x="103" y="216"/>
                  <a:pt x="99" y="218"/>
                </a:cubicBezTo>
                <a:cubicBezTo>
                  <a:pt x="98" y="219"/>
                  <a:pt x="98" y="221"/>
                  <a:pt x="97" y="222"/>
                </a:cubicBezTo>
                <a:cubicBezTo>
                  <a:pt x="96" y="223"/>
                  <a:pt x="96" y="224"/>
                  <a:pt x="96" y="225"/>
                </a:cubicBezTo>
                <a:cubicBezTo>
                  <a:pt x="95" y="226"/>
                  <a:pt x="95" y="227"/>
                  <a:pt x="95" y="228"/>
                </a:cubicBezTo>
                <a:cubicBezTo>
                  <a:pt x="94" y="232"/>
                  <a:pt x="95" y="237"/>
                  <a:pt x="95" y="241"/>
                </a:cubicBezTo>
                <a:cubicBezTo>
                  <a:pt x="95" y="241"/>
                  <a:pt x="95" y="242"/>
                  <a:pt x="95" y="242"/>
                </a:cubicBezTo>
                <a:cubicBezTo>
                  <a:pt x="95" y="242"/>
                  <a:pt x="95" y="243"/>
                  <a:pt x="95" y="243"/>
                </a:cubicBezTo>
                <a:cubicBezTo>
                  <a:pt x="95" y="244"/>
                  <a:pt x="95" y="246"/>
                  <a:pt x="95" y="247"/>
                </a:cubicBezTo>
                <a:cubicBezTo>
                  <a:pt x="95" y="246"/>
                  <a:pt x="96" y="245"/>
                  <a:pt x="96" y="244"/>
                </a:cubicBezTo>
                <a:cubicBezTo>
                  <a:pt x="99" y="239"/>
                  <a:pt x="102" y="236"/>
                  <a:pt x="105" y="232"/>
                </a:cubicBezTo>
                <a:cubicBezTo>
                  <a:pt x="108" y="230"/>
                  <a:pt x="110" y="229"/>
                  <a:pt x="113" y="228"/>
                </a:cubicBezTo>
                <a:cubicBezTo>
                  <a:pt x="115" y="228"/>
                  <a:pt x="117" y="229"/>
                  <a:pt x="118" y="231"/>
                </a:cubicBezTo>
                <a:cubicBezTo>
                  <a:pt x="119" y="233"/>
                  <a:pt x="120" y="234"/>
                  <a:pt x="119" y="237"/>
                </a:cubicBezTo>
                <a:cubicBezTo>
                  <a:pt x="119" y="237"/>
                  <a:pt x="119" y="238"/>
                  <a:pt x="118" y="239"/>
                </a:cubicBezTo>
                <a:cubicBezTo>
                  <a:pt x="118" y="240"/>
                  <a:pt x="118" y="241"/>
                  <a:pt x="118" y="241"/>
                </a:cubicBezTo>
                <a:cubicBezTo>
                  <a:pt x="116" y="245"/>
                  <a:pt x="113" y="247"/>
                  <a:pt x="109" y="248"/>
                </a:cubicBezTo>
                <a:cubicBezTo>
                  <a:pt x="108" y="248"/>
                  <a:pt x="107" y="249"/>
                  <a:pt x="106" y="249"/>
                </a:cubicBezTo>
                <a:cubicBezTo>
                  <a:pt x="104" y="250"/>
                  <a:pt x="101" y="251"/>
                  <a:pt x="99" y="251"/>
                </a:cubicBezTo>
                <a:cubicBezTo>
                  <a:pt x="96" y="252"/>
                  <a:pt x="94" y="254"/>
                  <a:pt x="93" y="256"/>
                </a:cubicBezTo>
                <a:cubicBezTo>
                  <a:pt x="93" y="260"/>
                  <a:pt x="92" y="264"/>
                  <a:pt x="92" y="268"/>
                </a:cubicBezTo>
                <a:cubicBezTo>
                  <a:pt x="92" y="269"/>
                  <a:pt x="91" y="269"/>
                  <a:pt x="91" y="270"/>
                </a:cubicBezTo>
                <a:cubicBezTo>
                  <a:pt x="91" y="271"/>
                  <a:pt x="91" y="271"/>
                  <a:pt x="91" y="272"/>
                </a:cubicBezTo>
                <a:cubicBezTo>
                  <a:pt x="91" y="273"/>
                  <a:pt x="90" y="274"/>
                  <a:pt x="90" y="275"/>
                </a:cubicBezTo>
                <a:cubicBezTo>
                  <a:pt x="90" y="275"/>
                  <a:pt x="89" y="276"/>
                  <a:pt x="90" y="277"/>
                </a:cubicBezTo>
                <a:cubicBezTo>
                  <a:pt x="89" y="278"/>
                  <a:pt x="90" y="279"/>
                  <a:pt x="90" y="280"/>
                </a:cubicBezTo>
                <a:cubicBezTo>
                  <a:pt x="90" y="280"/>
                  <a:pt x="90" y="280"/>
                  <a:pt x="90" y="280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0" y="281"/>
                  <a:pt x="90" y="281"/>
                  <a:pt x="91" y="281"/>
                </a:cubicBezTo>
                <a:cubicBezTo>
                  <a:pt x="91" y="284"/>
                  <a:pt x="93" y="287"/>
                  <a:pt x="94" y="290"/>
                </a:cubicBezTo>
                <a:cubicBezTo>
                  <a:pt x="94" y="290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3"/>
                  <a:pt x="94" y="293"/>
                  <a:pt x="95" y="293"/>
                </a:cubicBezTo>
                <a:cubicBezTo>
                  <a:pt x="95" y="296"/>
                  <a:pt x="96" y="299"/>
                  <a:pt x="98" y="301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03"/>
                  <a:pt x="99" y="302"/>
                  <a:pt x="99" y="302"/>
                </a:cubicBezTo>
                <a:cubicBezTo>
                  <a:pt x="100" y="300"/>
                  <a:pt x="102" y="297"/>
                  <a:pt x="104" y="296"/>
                </a:cubicBezTo>
                <a:cubicBezTo>
                  <a:pt x="107" y="292"/>
                  <a:pt x="113" y="290"/>
                  <a:pt x="118" y="292"/>
                </a:cubicBezTo>
                <a:cubicBezTo>
                  <a:pt x="119" y="293"/>
                  <a:pt x="121" y="293"/>
                  <a:pt x="122" y="295"/>
                </a:cubicBezTo>
                <a:cubicBezTo>
                  <a:pt x="124" y="296"/>
                  <a:pt x="125" y="298"/>
                  <a:pt x="124" y="301"/>
                </a:cubicBezTo>
                <a:cubicBezTo>
                  <a:pt x="124" y="301"/>
                  <a:pt x="124" y="302"/>
                  <a:pt x="123" y="303"/>
                </a:cubicBezTo>
                <a:cubicBezTo>
                  <a:pt x="122" y="305"/>
                  <a:pt x="119" y="306"/>
                  <a:pt x="116" y="306"/>
                </a:cubicBezTo>
                <a:cubicBezTo>
                  <a:pt x="113" y="306"/>
                  <a:pt x="110" y="306"/>
                  <a:pt x="107" y="306"/>
                </a:cubicBezTo>
                <a:cubicBezTo>
                  <a:pt x="106" y="306"/>
                  <a:pt x="104" y="306"/>
                  <a:pt x="103" y="307"/>
                </a:cubicBezTo>
                <a:cubicBezTo>
                  <a:pt x="103" y="307"/>
                  <a:pt x="102" y="307"/>
                  <a:pt x="102" y="307"/>
                </a:cubicBezTo>
                <a:cubicBezTo>
                  <a:pt x="101" y="307"/>
                  <a:pt x="100" y="308"/>
                  <a:pt x="99" y="308"/>
                </a:cubicBezTo>
                <a:cubicBezTo>
                  <a:pt x="100" y="310"/>
                  <a:pt x="101" y="312"/>
                  <a:pt x="101" y="315"/>
                </a:cubicBezTo>
                <a:cubicBezTo>
                  <a:pt x="103" y="321"/>
                  <a:pt x="103" y="328"/>
                  <a:pt x="102" y="334"/>
                </a:cubicBezTo>
                <a:cubicBezTo>
                  <a:pt x="102" y="335"/>
                  <a:pt x="102" y="336"/>
                  <a:pt x="102" y="336"/>
                </a:cubicBezTo>
                <a:cubicBezTo>
                  <a:pt x="101" y="337"/>
                  <a:pt x="101" y="338"/>
                  <a:pt x="101" y="339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3" y="336"/>
                  <a:pt x="104" y="335"/>
                  <a:pt x="105" y="334"/>
                </a:cubicBezTo>
                <a:cubicBezTo>
                  <a:pt x="109" y="329"/>
                  <a:pt x="114" y="328"/>
                  <a:pt x="120" y="329"/>
                </a:cubicBezTo>
                <a:cubicBezTo>
                  <a:pt x="121" y="329"/>
                  <a:pt x="122" y="329"/>
                  <a:pt x="123" y="330"/>
                </a:cubicBezTo>
                <a:cubicBezTo>
                  <a:pt x="126" y="331"/>
                  <a:pt x="127" y="333"/>
                  <a:pt x="127" y="336"/>
                </a:cubicBezTo>
                <a:cubicBezTo>
                  <a:pt x="127" y="337"/>
                  <a:pt x="126" y="337"/>
                  <a:pt x="126" y="338"/>
                </a:cubicBezTo>
                <a:cubicBezTo>
                  <a:pt x="124" y="342"/>
                  <a:pt x="120" y="343"/>
                  <a:pt x="117" y="343"/>
                </a:cubicBezTo>
                <a:cubicBezTo>
                  <a:pt x="115" y="344"/>
                  <a:pt x="113" y="344"/>
                  <a:pt x="111" y="343"/>
                </a:cubicBezTo>
                <a:cubicBezTo>
                  <a:pt x="109" y="343"/>
                  <a:pt x="107" y="344"/>
                  <a:pt x="105" y="344"/>
                </a:cubicBezTo>
                <a:cubicBezTo>
                  <a:pt x="103" y="344"/>
                  <a:pt x="102" y="345"/>
                  <a:pt x="101" y="346"/>
                </a:cubicBezTo>
                <a:cubicBezTo>
                  <a:pt x="100" y="347"/>
                  <a:pt x="100" y="348"/>
                  <a:pt x="99" y="348"/>
                </a:cubicBezTo>
                <a:cubicBezTo>
                  <a:pt x="98" y="348"/>
                  <a:pt x="98" y="348"/>
                  <a:pt x="98" y="349"/>
                </a:cubicBezTo>
                <a:cubicBezTo>
                  <a:pt x="97" y="351"/>
                  <a:pt x="96" y="353"/>
                  <a:pt x="95" y="356"/>
                </a:cubicBezTo>
                <a:cubicBezTo>
                  <a:pt x="94" y="356"/>
                  <a:pt x="94" y="356"/>
                  <a:pt x="94" y="357"/>
                </a:cubicBezTo>
                <a:cubicBezTo>
                  <a:pt x="93" y="357"/>
                  <a:pt x="93" y="358"/>
                  <a:pt x="93" y="359"/>
                </a:cubicBezTo>
                <a:cubicBezTo>
                  <a:pt x="90" y="363"/>
                  <a:pt x="86" y="366"/>
                  <a:pt x="81" y="367"/>
                </a:cubicBezTo>
                <a:cubicBezTo>
                  <a:pt x="77" y="368"/>
                  <a:pt x="74" y="366"/>
                  <a:pt x="72" y="364"/>
                </a:cubicBezTo>
                <a:cubicBezTo>
                  <a:pt x="70" y="362"/>
                  <a:pt x="68" y="359"/>
                  <a:pt x="68" y="356"/>
                </a:cubicBezTo>
                <a:cubicBezTo>
                  <a:pt x="67" y="353"/>
                  <a:pt x="66" y="352"/>
                  <a:pt x="64" y="352"/>
                </a:cubicBezTo>
                <a:cubicBezTo>
                  <a:pt x="61" y="352"/>
                  <a:pt x="58" y="351"/>
                  <a:pt x="55" y="351"/>
                </a:cubicBezTo>
                <a:cubicBezTo>
                  <a:pt x="50" y="349"/>
                  <a:pt x="45" y="347"/>
                  <a:pt x="43" y="341"/>
                </a:cubicBezTo>
                <a:cubicBezTo>
                  <a:pt x="41" y="338"/>
                  <a:pt x="43" y="334"/>
                  <a:pt x="46" y="331"/>
                </a:cubicBezTo>
                <a:cubicBezTo>
                  <a:pt x="49" y="329"/>
                  <a:pt x="54" y="329"/>
                  <a:pt x="57" y="332"/>
                </a:cubicBezTo>
                <a:cubicBezTo>
                  <a:pt x="58" y="334"/>
                  <a:pt x="59" y="335"/>
                  <a:pt x="60" y="338"/>
                </a:cubicBezTo>
                <a:cubicBezTo>
                  <a:pt x="61" y="340"/>
                  <a:pt x="62" y="344"/>
                  <a:pt x="64" y="346"/>
                </a:cubicBezTo>
                <a:cubicBezTo>
                  <a:pt x="64" y="347"/>
                  <a:pt x="65" y="349"/>
                  <a:pt x="67" y="349"/>
                </a:cubicBezTo>
                <a:cubicBezTo>
                  <a:pt x="67" y="350"/>
                  <a:pt x="67" y="349"/>
                  <a:pt x="67" y="349"/>
                </a:cubicBezTo>
                <a:cubicBezTo>
                  <a:pt x="66" y="341"/>
                  <a:pt x="68" y="333"/>
                  <a:pt x="70" y="326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0" y="324"/>
                  <a:pt x="70" y="324"/>
                  <a:pt x="70" y="324"/>
                </a:cubicBezTo>
                <a:cubicBezTo>
                  <a:pt x="71" y="321"/>
                  <a:pt x="72" y="318"/>
                  <a:pt x="72" y="316"/>
                </a:cubicBezTo>
                <a:cubicBezTo>
                  <a:pt x="73" y="315"/>
                  <a:pt x="73" y="315"/>
                  <a:pt x="73" y="314"/>
                </a:cubicBezTo>
                <a:cubicBezTo>
                  <a:pt x="73" y="313"/>
                  <a:pt x="74" y="312"/>
                  <a:pt x="74" y="311"/>
                </a:cubicBezTo>
                <a:cubicBezTo>
                  <a:pt x="74" y="311"/>
                  <a:pt x="74" y="310"/>
                  <a:pt x="74" y="310"/>
                </a:cubicBezTo>
                <a:cubicBezTo>
                  <a:pt x="75" y="309"/>
                  <a:pt x="75" y="308"/>
                  <a:pt x="75" y="307"/>
                </a:cubicBezTo>
                <a:cubicBezTo>
                  <a:pt x="76" y="306"/>
                  <a:pt x="76" y="306"/>
                  <a:pt x="76" y="305"/>
                </a:cubicBezTo>
                <a:cubicBezTo>
                  <a:pt x="76" y="303"/>
                  <a:pt x="77" y="302"/>
                  <a:pt x="77" y="301"/>
                </a:cubicBezTo>
                <a:cubicBezTo>
                  <a:pt x="78" y="299"/>
                  <a:pt x="79" y="297"/>
                  <a:pt x="79" y="295"/>
                </a:cubicBezTo>
                <a:cubicBezTo>
                  <a:pt x="81" y="293"/>
                  <a:pt x="82" y="291"/>
                  <a:pt x="82" y="288"/>
                </a:cubicBezTo>
                <a:cubicBezTo>
                  <a:pt x="83" y="288"/>
                  <a:pt x="83" y="287"/>
                  <a:pt x="83" y="286"/>
                </a:cubicBezTo>
                <a:cubicBezTo>
                  <a:pt x="84" y="285"/>
                  <a:pt x="84" y="284"/>
                  <a:pt x="84" y="282"/>
                </a:cubicBezTo>
                <a:cubicBezTo>
                  <a:pt x="85" y="282"/>
                  <a:pt x="85" y="282"/>
                  <a:pt x="85" y="281"/>
                </a:cubicBezTo>
                <a:cubicBezTo>
                  <a:pt x="84" y="280"/>
                  <a:pt x="83" y="280"/>
                  <a:pt x="82" y="280"/>
                </a:cubicBezTo>
                <a:cubicBezTo>
                  <a:pt x="80" y="280"/>
                  <a:pt x="78" y="280"/>
                  <a:pt x="76" y="280"/>
                </a:cubicBezTo>
                <a:cubicBezTo>
                  <a:pt x="70" y="280"/>
                  <a:pt x="65" y="278"/>
                  <a:pt x="61" y="274"/>
                </a:cubicBezTo>
                <a:cubicBezTo>
                  <a:pt x="57" y="270"/>
                  <a:pt x="55" y="265"/>
                  <a:pt x="57" y="259"/>
                </a:cubicBezTo>
                <a:cubicBezTo>
                  <a:pt x="59" y="253"/>
                  <a:pt x="66" y="252"/>
                  <a:pt x="70" y="256"/>
                </a:cubicBezTo>
                <a:cubicBezTo>
                  <a:pt x="72" y="258"/>
                  <a:pt x="73" y="260"/>
                  <a:pt x="74" y="262"/>
                </a:cubicBezTo>
                <a:cubicBezTo>
                  <a:pt x="74" y="263"/>
                  <a:pt x="75" y="265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7"/>
                  <a:pt x="76" y="267"/>
                </a:cubicBezTo>
                <a:cubicBezTo>
                  <a:pt x="76" y="269"/>
                  <a:pt x="77" y="271"/>
                  <a:pt x="78" y="273"/>
                </a:cubicBezTo>
                <a:cubicBezTo>
                  <a:pt x="79" y="274"/>
                  <a:pt x="80" y="275"/>
                  <a:pt x="81" y="275"/>
                </a:cubicBezTo>
                <a:cubicBezTo>
                  <a:pt x="82" y="276"/>
                  <a:pt x="83" y="276"/>
                  <a:pt x="84" y="277"/>
                </a:cubicBezTo>
                <a:cubicBezTo>
                  <a:pt x="84" y="277"/>
                  <a:pt x="84" y="278"/>
                  <a:pt x="85" y="277"/>
                </a:cubicBezTo>
                <a:cubicBezTo>
                  <a:pt x="85" y="278"/>
                  <a:pt x="85" y="278"/>
                  <a:pt x="86" y="278"/>
                </a:cubicBezTo>
                <a:cubicBezTo>
                  <a:pt x="86" y="277"/>
                  <a:pt x="86" y="277"/>
                  <a:pt x="86" y="277"/>
                </a:cubicBezTo>
                <a:cubicBezTo>
                  <a:pt x="85" y="274"/>
                  <a:pt x="84" y="271"/>
                  <a:pt x="84" y="269"/>
                </a:cubicBezTo>
                <a:cubicBezTo>
                  <a:pt x="80" y="255"/>
                  <a:pt x="79" y="242"/>
                  <a:pt x="82" y="228"/>
                </a:cubicBezTo>
                <a:cubicBezTo>
                  <a:pt x="83" y="224"/>
                  <a:pt x="83" y="220"/>
                  <a:pt x="84" y="217"/>
                </a:cubicBezTo>
                <a:cubicBezTo>
                  <a:pt x="84" y="216"/>
                  <a:pt x="84" y="216"/>
                  <a:pt x="84" y="216"/>
                </a:cubicBezTo>
                <a:cubicBezTo>
                  <a:pt x="85" y="214"/>
                  <a:pt x="85" y="213"/>
                  <a:pt x="86" y="211"/>
                </a:cubicBezTo>
                <a:cubicBezTo>
                  <a:pt x="86" y="211"/>
                  <a:pt x="86" y="210"/>
                  <a:pt x="86" y="210"/>
                </a:cubicBezTo>
                <a:cubicBezTo>
                  <a:pt x="86" y="209"/>
                  <a:pt x="86" y="209"/>
                  <a:pt x="86" y="208"/>
                </a:cubicBezTo>
                <a:cubicBezTo>
                  <a:pt x="87" y="208"/>
                  <a:pt x="87" y="207"/>
                  <a:pt x="87" y="207"/>
                </a:cubicBezTo>
                <a:cubicBezTo>
                  <a:pt x="87" y="204"/>
                  <a:pt x="86" y="201"/>
                  <a:pt x="86" y="198"/>
                </a:cubicBezTo>
                <a:cubicBezTo>
                  <a:pt x="86" y="197"/>
                  <a:pt x="84" y="197"/>
                  <a:pt x="83" y="197"/>
                </a:cubicBezTo>
                <a:cubicBezTo>
                  <a:pt x="82" y="197"/>
                  <a:pt x="80" y="197"/>
                  <a:pt x="78" y="198"/>
                </a:cubicBezTo>
                <a:cubicBezTo>
                  <a:pt x="72" y="198"/>
                  <a:pt x="66" y="198"/>
                  <a:pt x="60" y="194"/>
                </a:cubicBezTo>
                <a:cubicBezTo>
                  <a:pt x="57" y="192"/>
                  <a:pt x="56" y="189"/>
                  <a:pt x="57" y="185"/>
                </a:cubicBezTo>
                <a:cubicBezTo>
                  <a:pt x="58" y="181"/>
                  <a:pt x="61" y="180"/>
                  <a:pt x="64" y="180"/>
                </a:cubicBezTo>
                <a:cubicBezTo>
                  <a:pt x="68" y="180"/>
                  <a:pt x="72" y="182"/>
                  <a:pt x="75" y="185"/>
                </a:cubicBezTo>
                <a:cubicBezTo>
                  <a:pt x="77" y="187"/>
                  <a:pt x="80" y="189"/>
                  <a:pt x="82" y="191"/>
                </a:cubicBezTo>
                <a:cubicBezTo>
                  <a:pt x="82" y="192"/>
                  <a:pt x="83" y="192"/>
                  <a:pt x="84" y="192"/>
                </a:cubicBezTo>
                <a:cubicBezTo>
                  <a:pt x="84" y="193"/>
                  <a:pt x="84" y="193"/>
                  <a:pt x="84" y="192"/>
                </a:cubicBezTo>
                <a:cubicBezTo>
                  <a:pt x="84" y="192"/>
                  <a:pt x="84" y="192"/>
                  <a:pt x="84" y="192"/>
                </a:cubicBezTo>
                <a:cubicBezTo>
                  <a:pt x="84" y="190"/>
                  <a:pt x="82" y="188"/>
                  <a:pt x="82" y="185"/>
                </a:cubicBezTo>
                <a:cubicBezTo>
                  <a:pt x="82" y="185"/>
                  <a:pt x="82" y="184"/>
                  <a:pt x="81" y="184"/>
                </a:cubicBezTo>
                <a:cubicBezTo>
                  <a:pt x="77" y="180"/>
                  <a:pt x="73" y="176"/>
                  <a:pt x="69" y="172"/>
                </a:cubicBezTo>
                <a:cubicBezTo>
                  <a:pt x="68" y="170"/>
                  <a:pt x="66" y="169"/>
                  <a:pt x="65" y="167"/>
                </a:cubicBezTo>
                <a:cubicBezTo>
                  <a:pt x="64" y="166"/>
                  <a:pt x="64" y="166"/>
                  <a:pt x="63" y="166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58" y="169"/>
                  <a:pt x="54" y="170"/>
                  <a:pt x="50" y="168"/>
                </a:cubicBezTo>
                <a:cubicBezTo>
                  <a:pt x="48" y="168"/>
                  <a:pt x="46" y="167"/>
                  <a:pt x="45" y="166"/>
                </a:cubicBezTo>
                <a:cubicBezTo>
                  <a:pt x="42" y="164"/>
                  <a:pt x="40" y="160"/>
                  <a:pt x="41" y="156"/>
                </a:cubicBezTo>
                <a:cubicBezTo>
                  <a:pt x="42" y="153"/>
                  <a:pt x="45" y="150"/>
                  <a:pt x="49" y="150"/>
                </a:cubicBezTo>
                <a:cubicBezTo>
                  <a:pt x="51" y="150"/>
                  <a:pt x="53" y="150"/>
                  <a:pt x="55" y="150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6" y="150"/>
                  <a:pt x="55" y="150"/>
                  <a:pt x="55" y="150"/>
                </a:cubicBezTo>
                <a:cubicBezTo>
                  <a:pt x="54" y="147"/>
                  <a:pt x="53" y="145"/>
                  <a:pt x="52" y="142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0" y="137"/>
                  <a:pt x="50" y="131"/>
                  <a:pt x="49" y="126"/>
                </a:cubicBezTo>
                <a:cubicBezTo>
                  <a:pt x="49" y="124"/>
                  <a:pt x="49" y="122"/>
                  <a:pt x="49" y="119"/>
                </a:cubicBezTo>
                <a:cubicBezTo>
                  <a:pt x="49" y="118"/>
                  <a:pt x="49" y="117"/>
                  <a:pt x="48" y="115"/>
                </a:cubicBezTo>
                <a:cubicBezTo>
                  <a:pt x="46" y="112"/>
                  <a:pt x="43" y="108"/>
                  <a:pt x="41" y="105"/>
                </a:cubicBezTo>
                <a:cubicBezTo>
                  <a:pt x="41" y="104"/>
                  <a:pt x="40" y="104"/>
                  <a:pt x="40" y="104"/>
                </a:cubicBezTo>
                <a:cubicBezTo>
                  <a:pt x="39" y="105"/>
                  <a:pt x="37" y="105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7"/>
                </a:cubicBezTo>
                <a:cubicBezTo>
                  <a:pt x="34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8" y="109"/>
                  <a:pt x="24" y="110"/>
                  <a:pt x="19" y="108"/>
                </a:cubicBezTo>
                <a:cubicBezTo>
                  <a:pt x="16" y="107"/>
                  <a:pt x="15" y="105"/>
                  <a:pt x="16" y="102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9" y="97"/>
                  <a:pt x="23" y="96"/>
                  <a:pt x="28" y="96"/>
                </a:cubicBezTo>
                <a:cubicBezTo>
                  <a:pt x="30" y="96"/>
                  <a:pt x="33" y="97"/>
                  <a:pt x="36" y="98"/>
                </a:cubicBezTo>
                <a:cubicBezTo>
                  <a:pt x="37" y="97"/>
                  <a:pt x="36" y="97"/>
                  <a:pt x="36" y="96"/>
                </a:cubicBezTo>
                <a:cubicBezTo>
                  <a:pt x="33" y="93"/>
                  <a:pt x="31" y="90"/>
                  <a:pt x="29" y="87"/>
                </a:cubicBezTo>
                <a:cubicBezTo>
                  <a:pt x="27" y="83"/>
                  <a:pt x="24" y="79"/>
                  <a:pt x="21" y="75"/>
                </a:cubicBezTo>
                <a:cubicBezTo>
                  <a:pt x="20" y="74"/>
                  <a:pt x="18" y="72"/>
                  <a:pt x="16" y="71"/>
                </a:cubicBezTo>
                <a:cubicBezTo>
                  <a:pt x="14" y="69"/>
                  <a:pt x="10" y="69"/>
                  <a:pt x="8" y="71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73"/>
                  <a:pt x="5" y="75"/>
                  <a:pt x="4" y="77"/>
                </a:cubicBezTo>
                <a:cubicBezTo>
                  <a:pt x="4" y="79"/>
                  <a:pt x="4" y="81"/>
                  <a:pt x="4" y="83"/>
                </a:cubicBezTo>
                <a:cubicBezTo>
                  <a:pt x="4" y="84"/>
                  <a:pt x="4" y="85"/>
                  <a:pt x="4" y="86"/>
                </a:cubicBezTo>
                <a:cubicBezTo>
                  <a:pt x="4" y="87"/>
                  <a:pt x="4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cubicBezTo>
                  <a:pt x="6" y="90"/>
                  <a:pt x="7" y="91"/>
                  <a:pt x="6" y="92"/>
                </a:cubicBezTo>
                <a:cubicBezTo>
                  <a:pt x="5" y="92"/>
                  <a:pt x="4" y="91"/>
                  <a:pt x="3" y="90"/>
                </a:cubicBezTo>
                <a:cubicBezTo>
                  <a:pt x="2" y="89"/>
                  <a:pt x="1" y="87"/>
                  <a:pt x="1" y="85"/>
                </a:cubicBezTo>
                <a:cubicBezTo>
                  <a:pt x="0" y="81"/>
                  <a:pt x="1" y="76"/>
                  <a:pt x="3" y="72"/>
                </a:cubicBezTo>
                <a:cubicBezTo>
                  <a:pt x="5" y="67"/>
                  <a:pt x="11" y="66"/>
                  <a:pt x="15" y="67"/>
                </a:cubicBezTo>
                <a:cubicBezTo>
                  <a:pt x="18" y="68"/>
                  <a:pt x="20" y="71"/>
                  <a:pt x="23" y="72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3"/>
                  <a:pt x="23" y="72"/>
                  <a:pt x="23" y="72"/>
                </a:cubicBezTo>
                <a:cubicBezTo>
                  <a:pt x="23" y="69"/>
                  <a:pt x="23" y="67"/>
                  <a:pt x="23" y="64"/>
                </a:cubicBezTo>
                <a:cubicBezTo>
                  <a:pt x="24" y="64"/>
                  <a:pt x="24" y="64"/>
                  <a:pt x="24" y="63"/>
                </a:cubicBezTo>
                <a:cubicBezTo>
                  <a:pt x="25" y="61"/>
                  <a:pt x="27" y="60"/>
                  <a:pt x="30" y="60"/>
                </a:cubicBezTo>
                <a:cubicBezTo>
                  <a:pt x="33" y="59"/>
                  <a:pt x="35" y="60"/>
                  <a:pt x="36" y="63"/>
                </a:cubicBezTo>
                <a:cubicBezTo>
                  <a:pt x="37" y="66"/>
                  <a:pt x="37" y="69"/>
                  <a:pt x="35" y="72"/>
                </a:cubicBezTo>
                <a:cubicBezTo>
                  <a:pt x="34" y="73"/>
                  <a:pt x="34" y="73"/>
                  <a:pt x="33" y="74"/>
                </a:cubicBezTo>
                <a:cubicBezTo>
                  <a:pt x="32" y="75"/>
                  <a:pt x="31" y="77"/>
                  <a:pt x="30" y="79"/>
                </a:cubicBezTo>
                <a:cubicBezTo>
                  <a:pt x="29" y="81"/>
                  <a:pt x="30" y="82"/>
                  <a:pt x="30" y="83"/>
                </a:cubicBezTo>
                <a:cubicBezTo>
                  <a:pt x="34" y="88"/>
                  <a:pt x="38" y="94"/>
                  <a:pt x="42" y="100"/>
                </a:cubicBezTo>
                <a:cubicBezTo>
                  <a:pt x="44" y="103"/>
                  <a:pt x="47" y="107"/>
                  <a:pt x="49" y="111"/>
                </a:cubicBezTo>
                <a:cubicBezTo>
                  <a:pt x="49" y="111"/>
                  <a:pt x="49" y="112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1" y="106"/>
                  <a:pt x="52" y="101"/>
                  <a:pt x="55" y="97"/>
                </a:cubicBezTo>
                <a:cubicBezTo>
                  <a:pt x="56" y="95"/>
                  <a:pt x="58" y="92"/>
                  <a:pt x="60" y="90"/>
                </a:cubicBezTo>
                <a:cubicBezTo>
                  <a:pt x="65" y="86"/>
                  <a:pt x="70" y="85"/>
                  <a:pt x="76" y="89"/>
                </a:cubicBezTo>
                <a:cubicBezTo>
                  <a:pt x="80" y="92"/>
                  <a:pt x="83" y="95"/>
                  <a:pt x="85" y="98"/>
                </a:cubicBezTo>
                <a:cubicBezTo>
                  <a:pt x="92" y="107"/>
                  <a:pt x="96" y="117"/>
                  <a:pt x="98" y="128"/>
                </a:cubicBezTo>
                <a:cubicBezTo>
                  <a:pt x="101" y="143"/>
                  <a:pt x="101" y="158"/>
                  <a:pt x="98" y="173"/>
                </a:cubicBezTo>
                <a:cubicBezTo>
                  <a:pt x="98" y="178"/>
                  <a:pt x="97" y="183"/>
                  <a:pt x="95" y="188"/>
                </a:cubicBezTo>
                <a:cubicBezTo>
                  <a:pt x="95" y="189"/>
                  <a:pt x="95" y="190"/>
                  <a:pt x="96" y="190"/>
                </a:cubicBezTo>
                <a:cubicBezTo>
                  <a:pt x="104" y="195"/>
                  <a:pt x="112" y="199"/>
                  <a:pt x="121" y="199"/>
                </a:cubicBezTo>
                <a:cubicBezTo>
                  <a:pt x="127" y="199"/>
                  <a:pt x="133" y="197"/>
                  <a:pt x="137" y="193"/>
                </a:cubicBezTo>
                <a:cubicBezTo>
                  <a:pt x="141" y="189"/>
                  <a:pt x="143" y="184"/>
                  <a:pt x="143" y="178"/>
                </a:cubicBezTo>
                <a:cubicBezTo>
                  <a:pt x="144" y="174"/>
                  <a:pt x="142" y="172"/>
                  <a:pt x="138" y="171"/>
                </a:cubicBezTo>
                <a:cubicBezTo>
                  <a:pt x="136" y="171"/>
                  <a:pt x="134" y="171"/>
                  <a:pt x="132" y="170"/>
                </a:cubicBezTo>
                <a:cubicBezTo>
                  <a:pt x="127" y="170"/>
                  <a:pt x="123" y="169"/>
                  <a:pt x="119" y="167"/>
                </a:cubicBezTo>
                <a:cubicBezTo>
                  <a:pt x="114" y="165"/>
                  <a:pt x="112" y="160"/>
                  <a:pt x="113" y="155"/>
                </a:cubicBezTo>
                <a:cubicBezTo>
                  <a:pt x="115" y="152"/>
                  <a:pt x="117" y="150"/>
                  <a:pt x="121" y="151"/>
                </a:cubicBezTo>
                <a:cubicBezTo>
                  <a:pt x="123" y="151"/>
                  <a:pt x="126" y="153"/>
                  <a:pt x="128" y="154"/>
                </a:cubicBezTo>
                <a:cubicBezTo>
                  <a:pt x="132" y="157"/>
                  <a:pt x="135" y="159"/>
                  <a:pt x="139" y="162"/>
                </a:cubicBezTo>
                <a:cubicBezTo>
                  <a:pt x="139" y="162"/>
                  <a:pt x="139" y="163"/>
                  <a:pt x="140" y="162"/>
                </a:cubicBezTo>
                <a:cubicBezTo>
                  <a:pt x="140" y="162"/>
                  <a:pt x="140" y="162"/>
                  <a:pt x="140" y="161"/>
                </a:cubicBezTo>
                <a:cubicBezTo>
                  <a:pt x="139" y="159"/>
                  <a:pt x="138" y="157"/>
                  <a:pt x="138" y="155"/>
                </a:cubicBezTo>
                <a:cubicBezTo>
                  <a:pt x="135" y="148"/>
                  <a:pt x="132" y="141"/>
                  <a:pt x="129" y="134"/>
                </a:cubicBezTo>
                <a:cubicBezTo>
                  <a:pt x="126" y="130"/>
                  <a:pt x="125" y="130"/>
                  <a:pt x="121" y="131"/>
                </a:cubicBezTo>
                <a:cubicBezTo>
                  <a:pt x="117" y="132"/>
                  <a:pt x="114" y="133"/>
                  <a:pt x="110" y="132"/>
                </a:cubicBezTo>
                <a:cubicBezTo>
                  <a:pt x="106" y="132"/>
                  <a:pt x="103" y="130"/>
                  <a:pt x="101" y="128"/>
                </a:cubicBezTo>
                <a:cubicBezTo>
                  <a:pt x="100" y="127"/>
                  <a:pt x="99" y="126"/>
                  <a:pt x="99" y="124"/>
                </a:cubicBezTo>
                <a:cubicBezTo>
                  <a:pt x="98" y="122"/>
                  <a:pt x="98" y="119"/>
                  <a:pt x="100" y="117"/>
                </a:cubicBezTo>
                <a:cubicBezTo>
                  <a:pt x="102" y="115"/>
                  <a:pt x="105" y="114"/>
                  <a:pt x="108" y="115"/>
                </a:cubicBezTo>
                <a:cubicBezTo>
                  <a:pt x="109" y="116"/>
                  <a:pt x="111" y="117"/>
                  <a:pt x="112" y="118"/>
                </a:cubicBezTo>
                <a:cubicBezTo>
                  <a:pt x="114" y="120"/>
                  <a:pt x="115" y="121"/>
                  <a:pt x="116" y="122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2" y="126"/>
                  <a:pt x="123" y="126"/>
                  <a:pt x="123" y="126"/>
                </a:cubicBezTo>
                <a:cubicBezTo>
                  <a:pt x="124" y="125"/>
                  <a:pt x="123" y="125"/>
                  <a:pt x="123" y="124"/>
                </a:cubicBezTo>
                <a:cubicBezTo>
                  <a:pt x="121" y="121"/>
                  <a:pt x="119" y="118"/>
                  <a:pt x="117" y="115"/>
                </a:cubicBezTo>
                <a:cubicBezTo>
                  <a:pt x="108" y="103"/>
                  <a:pt x="98" y="93"/>
                  <a:pt x="86" y="84"/>
                </a:cubicBezTo>
                <a:cubicBezTo>
                  <a:pt x="82" y="80"/>
                  <a:pt x="77" y="79"/>
                  <a:pt x="72" y="80"/>
                </a:cubicBezTo>
                <a:cubicBezTo>
                  <a:pt x="69" y="81"/>
                  <a:pt x="66" y="82"/>
                  <a:pt x="63" y="83"/>
                </a:cubicBezTo>
                <a:cubicBezTo>
                  <a:pt x="61" y="83"/>
                  <a:pt x="59" y="84"/>
                  <a:pt x="57" y="84"/>
                </a:cubicBezTo>
                <a:cubicBezTo>
                  <a:pt x="55" y="84"/>
                  <a:pt x="54" y="84"/>
                  <a:pt x="53" y="84"/>
                </a:cubicBezTo>
                <a:cubicBezTo>
                  <a:pt x="48" y="83"/>
                  <a:pt x="46" y="78"/>
                  <a:pt x="49" y="74"/>
                </a:cubicBezTo>
                <a:cubicBezTo>
                  <a:pt x="51" y="71"/>
                  <a:pt x="56" y="69"/>
                  <a:pt x="60" y="71"/>
                </a:cubicBezTo>
                <a:cubicBezTo>
                  <a:pt x="61" y="71"/>
                  <a:pt x="63" y="72"/>
                  <a:pt x="64" y="73"/>
                </a:cubicBezTo>
                <a:cubicBezTo>
                  <a:pt x="66" y="75"/>
                  <a:pt x="69" y="76"/>
                  <a:pt x="72" y="76"/>
                </a:cubicBezTo>
                <a:cubicBezTo>
                  <a:pt x="73" y="76"/>
                  <a:pt x="74" y="77"/>
                  <a:pt x="75" y="77"/>
                </a:cubicBezTo>
                <a:cubicBezTo>
                  <a:pt x="75" y="77"/>
                  <a:pt x="76" y="77"/>
                  <a:pt x="76" y="77"/>
                </a:cubicBezTo>
                <a:cubicBezTo>
                  <a:pt x="73" y="74"/>
                  <a:pt x="70" y="73"/>
                  <a:pt x="67" y="71"/>
                </a:cubicBezTo>
                <a:cubicBezTo>
                  <a:pt x="62" y="69"/>
                  <a:pt x="58" y="67"/>
                  <a:pt x="54" y="65"/>
                </a:cubicBezTo>
                <a:cubicBezTo>
                  <a:pt x="48" y="63"/>
                  <a:pt x="42" y="60"/>
                  <a:pt x="37" y="57"/>
                </a:cubicBezTo>
                <a:cubicBezTo>
                  <a:pt x="35" y="57"/>
                  <a:pt x="34" y="56"/>
                  <a:pt x="33" y="57"/>
                </a:cubicBezTo>
                <a:cubicBezTo>
                  <a:pt x="30" y="57"/>
                  <a:pt x="27" y="58"/>
                  <a:pt x="24" y="58"/>
                </a:cubicBezTo>
                <a:cubicBezTo>
                  <a:pt x="21" y="57"/>
                  <a:pt x="19" y="56"/>
                  <a:pt x="16" y="55"/>
                </a:cubicBezTo>
                <a:cubicBezTo>
                  <a:pt x="14" y="54"/>
                  <a:pt x="12" y="52"/>
                  <a:pt x="11" y="50"/>
                </a:cubicBezTo>
                <a:cubicBezTo>
                  <a:pt x="10" y="47"/>
                  <a:pt x="9" y="44"/>
                  <a:pt x="10" y="42"/>
                </a:cubicBezTo>
                <a:cubicBezTo>
                  <a:pt x="11" y="37"/>
                  <a:pt x="14" y="35"/>
                  <a:pt x="18" y="36"/>
                </a:cubicBezTo>
                <a:cubicBezTo>
                  <a:pt x="20" y="36"/>
                  <a:pt x="22" y="38"/>
                  <a:pt x="23" y="40"/>
                </a:cubicBezTo>
                <a:cubicBezTo>
                  <a:pt x="24" y="42"/>
                  <a:pt x="25" y="45"/>
                  <a:pt x="25" y="48"/>
                </a:cubicBezTo>
                <a:cubicBezTo>
                  <a:pt x="26" y="50"/>
                  <a:pt x="26" y="52"/>
                  <a:pt x="27" y="53"/>
                </a:cubicBezTo>
                <a:cubicBezTo>
                  <a:pt x="28" y="54"/>
                  <a:pt x="29" y="54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48"/>
                  <a:pt x="27" y="42"/>
                  <a:pt x="28" y="36"/>
                </a:cubicBezTo>
                <a:cubicBezTo>
                  <a:pt x="28" y="36"/>
                  <a:pt x="29" y="35"/>
                  <a:pt x="29" y="35"/>
                </a:cubicBezTo>
                <a:cubicBezTo>
                  <a:pt x="29" y="33"/>
                  <a:pt x="30" y="32"/>
                  <a:pt x="31" y="30"/>
                </a:cubicBezTo>
                <a:cubicBezTo>
                  <a:pt x="31" y="30"/>
                  <a:pt x="31" y="29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3" y="28"/>
                  <a:pt x="33" y="27"/>
                  <a:pt x="33" y="27"/>
                </a:cubicBezTo>
                <a:cubicBezTo>
                  <a:pt x="33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5"/>
                  <a:pt x="34" y="24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0"/>
                  <a:pt x="34" y="17"/>
                  <a:pt x="35" y="14"/>
                </a:cubicBezTo>
                <a:cubicBezTo>
                  <a:pt x="36" y="13"/>
                  <a:pt x="36" y="13"/>
                  <a:pt x="36" y="12"/>
                </a:cubicBezTo>
                <a:cubicBezTo>
                  <a:pt x="37" y="10"/>
                  <a:pt x="38" y="8"/>
                  <a:pt x="38" y="6"/>
                </a:cubicBezTo>
                <a:cubicBezTo>
                  <a:pt x="39" y="6"/>
                  <a:pt x="39" y="5"/>
                  <a:pt x="40" y="4"/>
                </a:cubicBezTo>
                <a:cubicBezTo>
                  <a:pt x="41" y="3"/>
                  <a:pt x="41" y="2"/>
                  <a:pt x="43" y="1"/>
                </a:cubicBezTo>
                <a:cubicBezTo>
                  <a:pt x="45" y="0"/>
                  <a:pt x="47" y="0"/>
                  <a:pt x="49" y="2"/>
                </a:cubicBezTo>
                <a:cubicBezTo>
                  <a:pt x="50" y="4"/>
                  <a:pt x="51" y="7"/>
                  <a:pt x="50" y="9"/>
                </a:cubicBezTo>
                <a:cubicBezTo>
                  <a:pt x="50" y="10"/>
                  <a:pt x="50" y="11"/>
                  <a:pt x="50" y="11"/>
                </a:cubicBezTo>
                <a:cubicBezTo>
                  <a:pt x="49" y="13"/>
                  <a:pt x="48" y="15"/>
                  <a:pt x="48" y="17"/>
                </a:cubicBezTo>
                <a:cubicBezTo>
                  <a:pt x="47" y="19"/>
                  <a:pt x="45" y="20"/>
                  <a:pt x="44" y="21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4" y="23"/>
                </a:cubicBezTo>
                <a:cubicBezTo>
                  <a:pt x="46" y="23"/>
                  <a:pt x="48" y="23"/>
                  <a:pt x="50" y="23"/>
                </a:cubicBezTo>
                <a:cubicBezTo>
                  <a:pt x="53" y="24"/>
                  <a:pt x="56" y="25"/>
                  <a:pt x="59" y="27"/>
                </a:cubicBezTo>
                <a:cubicBezTo>
                  <a:pt x="61" y="28"/>
                  <a:pt x="63" y="29"/>
                  <a:pt x="65" y="31"/>
                </a:cubicBezTo>
                <a:cubicBezTo>
                  <a:pt x="65" y="31"/>
                  <a:pt x="65" y="31"/>
                  <a:pt x="66" y="31"/>
                </a:cubicBezTo>
                <a:cubicBezTo>
                  <a:pt x="66" y="31"/>
                  <a:pt x="66" y="30"/>
                  <a:pt x="65" y="30"/>
                </a:cubicBezTo>
                <a:cubicBezTo>
                  <a:pt x="64" y="24"/>
                  <a:pt x="65" y="18"/>
                  <a:pt x="68" y="13"/>
                </a:cubicBezTo>
                <a:cubicBezTo>
                  <a:pt x="68" y="12"/>
                  <a:pt x="69" y="12"/>
                  <a:pt x="69" y="11"/>
                </a:cubicBezTo>
                <a:cubicBezTo>
                  <a:pt x="72" y="9"/>
                  <a:pt x="75" y="9"/>
                  <a:pt x="77" y="12"/>
                </a:cubicBezTo>
                <a:cubicBezTo>
                  <a:pt x="79" y="14"/>
                  <a:pt x="80" y="17"/>
                  <a:pt x="79" y="21"/>
                </a:cubicBezTo>
                <a:cubicBezTo>
                  <a:pt x="79" y="22"/>
                  <a:pt x="79" y="22"/>
                  <a:pt x="79" y="23"/>
                </a:cubicBezTo>
                <a:cubicBezTo>
                  <a:pt x="79" y="24"/>
                  <a:pt x="78" y="25"/>
                  <a:pt x="78" y="26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7"/>
                  <a:pt x="76" y="28"/>
                  <a:pt x="76" y="28"/>
                </a:cubicBezTo>
                <a:cubicBezTo>
                  <a:pt x="75" y="30"/>
                  <a:pt x="74" y="31"/>
                  <a:pt x="72" y="33"/>
                </a:cubicBezTo>
                <a:cubicBezTo>
                  <a:pt x="71" y="33"/>
                  <a:pt x="71" y="34"/>
                  <a:pt x="71" y="35"/>
                </a:cubicBezTo>
                <a:cubicBezTo>
                  <a:pt x="71" y="36"/>
                  <a:pt x="72" y="37"/>
                  <a:pt x="73" y="37"/>
                </a:cubicBezTo>
                <a:cubicBezTo>
                  <a:pt x="78" y="42"/>
                  <a:pt x="83" y="47"/>
                  <a:pt x="88" y="52"/>
                </a:cubicBezTo>
                <a:cubicBezTo>
                  <a:pt x="90" y="55"/>
                  <a:pt x="92" y="58"/>
                  <a:pt x="95" y="61"/>
                </a:cubicBezTo>
                <a:cubicBezTo>
                  <a:pt x="96" y="62"/>
                  <a:pt x="96" y="62"/>
                  <a:pt x="97" y="62"/>
                </a:cubicBezTo>
                <a:cubicBezTo>
                  <a:pt x="97" y="61"/>
                  <a:pt x="96" y="60"/>
                  <a:pt x="96" y="60"/>
                </a:cubicBezTo>
                <a:cubicBezTo>
                  <a:pt x="95" y="54"/>
                  <a:pt x="93" y="49"/>
                  <a:pt x="92" y="44"/>
                </a:cubicBezTo>
                <a:cubicBezTo>
                  <a:pt x="92" y="42"/>
                  <a:pt x="92" y="40"/>
                  <a:pt x="92" y="38"/>
                </a:cubicBezTo>
                <a:cubicBezTo>
                  <a:pt x="93" y="34"/>
                  <a:pt x="97" y="32"/>
                  <a:pt x="100" y="35"/>
                </a:cubicBezTo>
                <a:cubicBezTo>
                  <a:pt x="103" y="37"/>
                  <a:pt x="105" y="40"/>
                  <a:pt x="106" y="44"/>
                </a:cubicBezTo>
                <a:cubicBezTo>
                  <a:pt x="106" y="46"/>
                  <a:pt x="106" y="49"/>
                  <a:pt x="106" y="52"/>
                </a:cubicBezTo>
                <a:cubicBezTo>
                  <a:pt x="105" y="52"/>
                  <a:pt x="105" y="53"/>
                  <a:pt x="105" y="54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04" y="55"/>
                  <a:pt x="104" y="56"/>
                  <a:pt x="104" y="58"/>
                </a:cubicBezTo>
                <a:cubicBezTo>
                  <a:pt x="104" y="58"/>
                  <a:pt x="104" y="58"/>
                  <a:pt x="103" y="59"/>
                </a:cubicBezTo>
                <a:cubicBezTo>
                  <a:pt x="103" y="60"/>
                  <a:pt x="102" y="61"/>
                  <a:pt x="102" y="62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4"/>
                  <a:pt x="101" y="64"/>
                  <a:pt x="102" y="65"/>
                </a:cubicBezTo>
                <a:cubicBezTo>
                  <a:pt x="101" y="67"/>
                  <a:pt x="101" y="69"/>
                  <a:pt x="103" y="71"/>
                </a:cubicBezTo>
                <a:cubicBezTo>
                  <a:pt x="108" y="78"/>
                  <a:pt x="112" y="85"/>
                  <a:pt x="117" y="92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17" y="93"/>
                  <a:pt x="117" y="93"/>
                  <a:pt x="118" y="94"/>
                </a:cubicBezTo>
                <a:cubicBezTo>
                  <a:pt x="118" y="93"/>
                  <a:pt x="118" y="92"/>
                  <a:pt x="118" y="92"/>
                </a:cubicBezTo>
                <a:cubicBezTo>
                  <a:pt x="118" y="89"/>
                  <a:pt x="119" y="87"/>
                  <a:pt x="119" y="85"/>
                </a:cubicBezTo>
                <a:cubicBezTo>
                  <a:pt x="119" y="85"/>
                  <a:pt x="120" y="84"/>
                  <a:pt x="119" y="83"/>
                </a:cubicBezTo>
                <a:cubicBezTo>
                  <a:pt x="121" y="80"/>
                  <a:pt x="122" y="77"/>
                  <a:pt x="125" y="75"/>
                </a:cubicBezTo>
                <a:cubicBezTo>
                  <a:pt x="126" y="73"/>
                  <a:pt x="128" y="72"/>
                  <a:pt x="130" y="72"/>
                </a:cubicBezTo>
                <a:cubicBezTo>
                  <a:pt x="134" y="72"/>
                  <a:pt x="138" y="76"/>
                  <a:pt x="137" y="80"/>
                </a:cubicBezTo>
                <a:cubicBezTo>
                  <a:pt x="137" y="80"/>
                  <a:pt x="137" y="81"/>
                  <a:pt x="137" y="82"/>
                </a:cubicBezTo>
                <a:cubicBezTo>
                  <a:pt x="137" y="83"/>
                  <a:pt x="136" y="85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4" y="87"/>
                  <a:pt x="134" y="88"/>
                  <a:pt x="133" y="89"/>
                </a:cubicBezTo>
                <a:cubicBezTo>
                  <a:pt x="132" y="91"/>
                  <a:pt x="131" y="93"/>
                  <a:pt x="129" y="95"/>
                </a:cubicBezTo>
                <a:cubicBezTo>
                  <a:pt x="128" y="95"/>
                  <a:pt x="128" y="96"/>
                  <a:pt x="128" y="9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5" y="99"/>
                  <a:pt x="124" y="102"/>
                  <a:pt x="124" y="104"/>
                </a:cubicBezTo>
                <a:cubicBezTo>
                  <a:pt x="125" y="106"/>
                  <a:pt x="126" y="108"/>
                  <a:pt x="127" y="110"/>
                </a:cubicBezTo>
                <a:cubicBezTo>
                  <a:pt x="129" y="114"/>
                  <a:pt x="131" y="118"/>
                  <a:pt x="133" y="121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4" y="124"/>
                  <a:pt x="134" y="125"/>
                  <a:pt x="135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9"/>
                  <a:pt x="136" y="131"/>
                  <a:pt x="137" y="132"/>
                </a:cubicBezTo>
                <a:cubicBezTo>
                  <a:pt x="137" y="133"/>
                  <a:pt x="137" y="133"/>
                  <a:pt x="138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4"/>
                  <a:pt x="139" y="135"/>
                  <a:pt x="139" y="137"/>
                </a:cubicBezTo>
                <a:cubicBezTo>
                  <a:pt x="139" y="135"/>
                  <a:pt x="140" y="134"/>
                  <a:pt x="139" y="133"/>
                </a:cubicBezTo>
                <a:cubicBezTo>
                  <a:pt x="139" y="130"/>
                  <a:pt x="140" y="126"/>
                  <a:pt x="140" y="122"/>
                </a:cubicBezTo>
                <a:cubicBezTo>
                  <a:pt x="141" y="120"/>
                  <a:pt x="142" y="117"/>
                  <a:pt x="144" y="114"/>
                </a:cubicBezTo>
                <a:cubicBezTo>
                  <a:pt x="146" y="112"/>
                  <a:pt x="152" y="111"/>
                  <a:pt x="154" y="114"/>
                </a:cubicBezTo>
                <a:cubicBezTo>
                  <a:pt x="154" y="115"/>
                  <a:pt x="155" y="116"/>
                  <a:pt x="156" y="117"/>
                </a:cubicBezTo>
                <a:cubicBezTo>
                  <a:pt x="158" y="119"/>
                  <a:pt x="158" y="121"/>
                  <a:pt x="157" y="124"/>
                </a:cubicBezTo>
                <a:cubicBezTo>
                  <a:pt x="157" y="125"/>
                  <a:pt x="157" y="125"/>
                  <a:pt x="157" y="126"/>
                </a:cubicBezTo>
                <a:cubicBezTo>
                  <a:pt x="157" y="127"/>
                  <a:pt x="156" y="129"/>
                  <a:pt x="155" y="130"/>
                </a:cubicBezTo>
                <a:cubicBezTo>
                  <a:pt x="155" y="130"/>
                  <a:pt x="155" y="131"/>
                  <a:pt x="155" y="131"/>
                </a:cubicBezTo>
                <a:cubicBezTo>
                  <a:pt x="154" y="131"/>
                  <a:pt x="154" y="132"/>
                  <a:pt x="154" y="133"/>
                </a:cubicBezTo>
                <a:cubicBezTo>
                  <a:pt x="152" y="136"/>
                  <a:pt x="150" y="138"/>
                  <a:pt x="148" y="140"/>
                </a:cubicBezTo>
                <a:cubicBezTo>
                  <a:pt x="147" y="141"/>
                  <a:pt x="146" y="142"/>
                  <a:pt x="145" y="143"/>
                </a:cubicBezTo>
                <a:cubicBezTo>
                  <a:pt x="144" y="143"/>
                  <a:pt x="144" y="144"/>
                  <a:pt x="144" y="144"/>
                </a:cubicBezTo>
                <a:cubicBezTo>
                  <a:pt x="142" y="146"/>
                  <a:pt x="143" y="148"/>
                  <a:pt x="143" y="149"/>
                </a:cubicBezTo>
                <a:cubicBezTo>
                  <a:pt x="145" y="157"/>
                  <a:pt x="147" y="165"/>
                  <a:pt x="147" y="173"/>
                </a:cubicBezTo>
                <a:cubicBezTo>
                  <a:pt x="147" y="177"/>
                  <a:pt x="147" y="181"/>
                  <a:pt x="147" y="185"/>
                </a:cubicBezTo>
                <a:cubicBezTo>
                  <a:pt x="147" y="187"/>
                  <a:pt x="148" y="188"/>
                  <a:pt x="148" y="190"/>
                </a:cubicBezTo>
                <a:cubicBezTo>
                  <a:pt x="147" y="190"/>
                  <a:pt x="148" y="191"/>
                  <a:pt x="148" y="192"/>
                </a:cubicBezTo>
                <a:cubicBezTo>
                  <a:pt x="148" y="190"/>
                  <a:pt x="149" y="189"/>
                  <a:pt x="149" y="188"/>
                </a:cubicBezTo>
                <a:cubicBezTo>
                  <a:pt x="150" y="186"/>
                  <a:pt x="151" y="184"/>
                  <a:pt x="152" y="181"/>
                </a:cubicBezTo>
                <a:cubicBezTo>
                  <a:pt x="153" y="181"/>
                  <a:pt x="153" y="181"/>
                  <a:pt x="153" y="180"/>
                </a:cubicBezTo>
                <a:cubicBezTo>
                  <a:pt x="155" y="178"/>
                  <a:pt x="156" y="177"/>
                  <a:pt x="158" y="175"/>
                </a:cubicBezTo>
                <a:cubicBezTo>
                  <a:pt x="159" y="174"/>
                  <a:pt x="161" y="174"/>
                  <a:pt x="162" y="174"/>
                </a:cubicBezTo>
                <a:cubicBezTo>
                  <a:pt x="164" y="174"/>
                  <a:pt x="165" y="174"/>
                  <a:pt x="166" y="175"/>
                </a:cubicBezTo>
                <a:cubicBezTo>
                  <a:pt x="168" y="178"/>
                  <a:pt x="169" y="180"/>
                  <a:pt x="168" y="184"/>
                </a:cubicBezTo>
                <a:cubicBezTo>
                  <a:pt x="167" y="186"/>
                  <a:pt x="167" y="188"/>
                  <a:pt x="165" y="190"/>
                </a:cubicBezTo>
                <a:close/>
                <a:moveTo>
                  <a:pt x="115" y="129"/>
                </a:move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4" y="129"/>
                  <a:pt x="114" y="128"/>
                </a:cubicBezTo>
                <a:cubicBezTo>
                  <a:pt x="109" y="127"/>
                  <a:pt x="105" y="126"/>
                  <a:pt x="102" y="122"/>
                </a:cubicBezTo>
                <a:cubicBezTo>
                  <a:pt x="102" y="122"/>
                  <a:pt x="102" y="122"/>
                  <a:pt x="101" y="122"/>
                </a:cubicBezTo>
                <a:cubicBezTo>
                  <a:pt x="101" y="124"/>
                  <a:pt x="102" y="125"/>
                  <a:pt x="103" y="126"/>
                </a:cubicBezTo>
                <a:cubicBezTo>
                  <a:pt x="107" y="129"/>
                  <a:pt x="110" y="130"/>
                  <a:pt x="115" y="129"/>
                </a:cubicBezTo>
                <a:close/>
                <a:moveTo>
                  <a:pt x="135" y="222"/>
                </a:moveTo>
                <a:cubicBezTo>
                  <a:pt x="135" y="222"/>
                  <a:pt x="135" y="222"/>
                  <a:pt x="136" y="222"/>
                </a:cubicBezTo>
                <a:cubicBezTo>
                  <a:pt x="136" y="222"/>
                  <a:pt x="136" y="222"/>
                  <a:pt x="135" y="222"/>
                </a:cubicBezTo>
                <a:cubicBezTo>
                  <a:pt x="135" y="222"/>
                  <a:pt x="135" y="222"/>
                  <a:pt x="135" y="222"/>
                </a:cubicBezTo>
                <a:cubicBezTo>
                  <a:pt x="134" y="221"/>
                  <a:pt x="132" y="221"/>
                  <a:pt x="130" y="220"/>
                </a:cubicBezTo>
                <a:cubicBezTo>
                  <a:pt x="125" y="220"/>
                  <a:pt x="120" y="220"/>
                  <a:pt x="114" y="217"/>
                </a:cubicBezTo>
                <a:cubicBezTo>
                  <a:pt x="115" y="220"/>
                  <a:pt x="116" y="221"/>
                  <a:pt x="118" y="222"/>
                </a:cubicBezTo>
                <a:cubicBezTo>
                  <a:pt x="124" y="225"/>
                  <a:pt x="129" y="224"/>
                  <a:pt x="135" y="222"/>
                </a:cubicBezTo>
                <a:close/>
                <a:moveTo>
                  <a:pt x="142" y="156"/>
                </a:moveTo>
                <a:cubicBezTo>
                  <a:pt x="142" y="156"/>
                  <a:pt x="142" y="155"/>
                  <a:pt x="141" y="154"/>
                </a:cubicBezTo>
                <a:cubicBezTo>
                  <a:pt x="140" y="149"/>
                  <a:pt x="139" y="144"/>
                  <a:pt x="137" y="139"/>
                </a:cubicBezTo>
                <a:cubicBezTo>
                  <a:pt x="134" y="131"/>
                  <a:pt x="131" y="124"/>
                  <a:pt x="127" y="117"/>
                </a:cubicBezTo>
                <a:cubicBezTo>
                  <a:pt x="115" y="93"/>
                  <a:pt x="101" y="71"/>
                  <a:pt x="83" y="51"/>
                </a:cubicBezTo>
                <a:cubicBezTo>
                  <a:pt x="75" y="42"/>
                  <a:pt x="66" y="34"/>
                  <a:pt x="55" y="28"/>
                </a:cubicBezTo>
                <a:cubicBezTo>
                  <a:pt x="51" y="26"/>
                  <a:pt x="46" y="25"/>
                  <a:pt x="41" y="26"/>
                </a:cubicBezTo>
                <a:cubicBezTo>
                  <a:pt x="39" y="27"/>
                  <a:pt x="37" y="27"/>
                  <a:pt x="36" y="28"/>
                </a:cubicBezTo>
                <a:cubicBezTo>
                  <a:pt x="28" y="35"/>
                  <a:pt x="30" y="49"/>
                  <a:pt x="37" y="54"/>
                </a:cubicBezTo>
                <a:cubicBezTo>
                  <a:pt x="39" y="56"/>
                  <a:pt x="42" y="57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1"/>
                  <a:pt x="41" y="47"/>
                  <a:pt x="42" y="43"/>
                </a:cubicBezTo>
                <a:cubicBezTo>
                  <a:pt x="43" y="41"/>
                  <a:pt x="44" y="39"/>
                  <a:pt x="45" y="37"/>
                </a:cubicBezTo>
                <a:cubicBezTo>
                  <a:pt x="46" y="35"/>
                  <a:pt x="48" y="34"/>
                  <a:pt x="50" y="35"/>
                </a:cubicBezTo>
                <a:cubicBezTo>
                  <a:pt x="52" y="36"/>
                  <a:pt x="52" y="37"/>
                  <a:pt x="53" y="38"/>
                </a:cubicBezTo>
                <a:cubicBezTo>
                  <a:pt x="56" y="42"/>
                  <a:pt x="56" y="47"/>
                  <a:pt x="53" y="51"/>
                </a:cubicBezTo>
                <a:cubicBezTo>
                  <a:pt x="52" y="52"/>
                  <a:pt x="51" y="53"/>
                  <a:pt x="50" y="55"/>
                </a:cubicBezTo>
                <a:cubicBezTo>
                  <a:pt x="48" y="57"/>
                  <a:pt x="49" y="60"/>
                  <a:pt x="52" y="61"/>
                </a:cubicBezTo>
                <a:cubicBezTo>
                  <a:pt x="54" y="62"/>
                  <a:pt x="56" y="63"/>
                  <a:pt x="59" y="64"/>
                </a:cubicBezTo>
                <a:cubicBezTo>
                  <a:pt x="64" y="67"/>
                  <a:pt x="70" y="69"/>
                  <a:pt x="75" y="73"/>
                </a:cubicBezTo>
                <a:cubicBezTo>
                  <a:pt x="77" y="74"/>
                  <a:pt x="79" y="75"/>
                  <a:pt x="81" y="76"/>
                </a:cubicBezTo>
                <a:cubicBezTo>
                  <a:pt x="80" y="75"/>
                  <a:pt x="80" y="74"/>
                  <a:pt x="79" y="73"/>
                </a:cubicBezTo>
                <a:cubicBezTo>
                  <a:pt x="76" y="69"/>
                  <a:pt x="74" y="64"/>
                  <a:pt x="73" y="59"/>
                </a:cubicBezTo>
                <a:cubicBezTo>
                  <a:pt x="73" y="58"/>
                  <a:pt x="73" y="56"/>
                  <a:pt x="73" y="54"/>
                </a:cubicBezTo>
                <a:cubicBezTo>
                  <a:pt x="74" y="51"/>
                  <a:pt x="78" y="49"/>
                  <a:pt x="81" y="51"/>
                </a:cubicBezTo>
                <a:cubicBezTo>
                  <a:pt x="81" y="52"/>
                  <a:pt x="82" y="53"/>
                  <a:pt x="83" y="54"/>
                </a:cubicBezTo>
                <a:cubicBezTo>
                  <a:pt x="85" y="56"/>
                  <a:pt x="86" y="60"/>
                  <a:pt x="87" y="63"/>
                </a:cubicBezTo>
                <a:cubicBezTo>
                  <a:pt x="88" y="68"/>
                  <a:pt x="88" y="72"/>
                  <a:pt x="88" y="77"/>
                </a:cubicBezTo>
                <a:cubicBezTo>
                  <a:pt x="87" y="79"/>
                  <a:pt x="88" y="81"/>
                  <a:pt x="90" y="83"/>
                </a:cubicBezTo>
                <a:cubicBezTo>
                  <a:pt x="114" y="102"/>
                  <a:pt x="131" y="126"/>
                  <a:pt x="141" y="154"/>
                </a:cubicBezTo>
                <a:cubicBezTo>
                  <a:pt x="141" y="155"/>
                  <a:pt x="141" y="156"/>
                  <a:pt x="142" y="156"/>
                </a:cubicBezTo>
                <a:cubicBezTo>
                  <a:pt x="141" y="157"/>
                  <a:pt x="142" y="158"/>
                  <a:pt x="142" y="159"/>
                </a:cubicBezTo>
                <a:cubicBezTo>
                  <a:pt x="142" y="158"/>
                  <a:pt x="143" y="157"/>
                  <a:pt x="142" y="156"/>
                </a:cubicBezTo>
                <a:close/>
                <a:moveTo>
                  <a:pt x="67" y="144"/>
                </a:moveTo>
                <a:cubicBezTo>
                  <a:pt x="68" y="143"/>
                  <a:pt x="68" y="143"/>
                  <a:pt x="68" y="142"/>
                </a:cubicBezTo>
                <a:cubicBezTo>
                  <a:pt x="70" y="138"/>
                  <a:pt x="71" y="133"/>
                  <a:pt x="74" y="129"/>
                </a:cubicBezTo>
                <a:cubicBezTo>
                  <a:pt x="75" y="127"/>
                  <a:pt x="77" y="125"/>
                  <a:pt x="79" y="124"/>
                </a:cubicBezTo>
                <a:cubicBezTo>
                  <a:pt x="84" y="122"/>
                  <a:pt x="87" y="125"/>
                  <a:pt x="87" y="129"/>
                </a:cubicBezTo>
                <a:cubicBezTo>
                  <a:pt x="87" y="131"/>
                  <a:pt x="86" y="133"/>
                  <a:pt x="85" y="135"/>
                </a:cubicBezTo>
                <a:cubicBezTo>
                  <a:pt x="84" y="137"/>
                  <a:pt x="82" y="139"/>
                  <a:pt x="80" y="140"/>
                </a:cubicBezTo>
                <a:cubicBezTo>
                  <a:pt x="77" y="142"/>
                  <a:pt x="74" y="145"/>
                  <a:pt x="72" y="147"/>
                </a:cubicBezTo>
                <a:cubicBezTo>
                  <a:pt x="70" y="149"/>
                  <a:pt x="70" y="149"/>
                  <a:pt x="71" y="151"/>
                </a:cubicBezTo>
                <a:cubicBezTo>
                  <a:pt x="75" y="159"/>
                  <a:pt x="79" y="168"/>
                  <a:pt x="82" y="176"/>
                </a:cubicBezTo>
                <a:cubicBezTo>
                  <a:pt x="83" y="181"/>
                  <a:pt x="86" y="184"/>
                  <a:pt x="90" y="186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92" y="188"/>
                  <a:pt x="92" y="188"/>
                  <a:pt x="93" y="186"/>
                </a:cubicBezTo>
                <a:cubicBezTo>
                  <a:pt x="93" y="186"/>
                  <a:pt x="93" y="185"/>
                  <a:pt x="93" y="185"/>
                </a:cubicBezTo>
                <a:cubicBezTo>
                  <a:pt x="96" y="173"/>
                  <a:pt x="98" y="160"/>
                  <a:pt x="97" y="146"/>
                </a:cubicBezTo>
                <a:cubicBezTo>
                  <a:pt x="97" y="132"/>
                  <a:pt x="94" y="119"/>
                  <a:pt x="87" y="107"/>
                </a:cubicBezTo>
                <a:cubicBezTo>
                  <a:pt x="84" y="101"/>
                  <a:pt x="80" y="96"/>
                  <a:pt x="75" y="92"/>
                </a:cubicBezTo>
                <a:cubicBezTo>
                  <a:pt x="70" y="88"/>
                  <a:pt x="65" y="89"/>
                  <a:pt x="61" y="93"/>
                </a:cubicBezTo>
                <a:cubicBezTo>
                  <a:pt x="60" y="94"/>
                  <a:pt x="60" y="94"/>
                  <a:pt x="60" y="95"/>
                </a:cubicBezTo>
                <a:cubicBezTo>
                  <a:pt x="56" y="100"/>
                  <a:pt x="53" y="107"/>
                  <a:pt x="52" y="114"/>
                </a:cubicBezTo>
                <a:cubicBezTo>
                  <a:pt x="52" y="116"/>
                  <a:pt x="53" y="118"/>
                  <a:pt x="54" y="120"/>
                </a:cubicBezTo>
                <a:cubicBezTo>
                  <a:pt x="55" y="119"/>
                  <a:pt x="55" y="119"/>
                  <a:pt x="55" y="118"/>
                </a:cubicBezTo>
                <a:cubicBezTo>
                  <a:pt x="55" y="116"/>
                  <a:pt x="56" y="114"/>
                  <a:pt x="56" y="112"/>
                </a:cubicBezTo>
                <a:cubicBezTo>
                  <a:pt x="58" y="106"/>
                  <a:pt x="62" y="103"/>
                  <a:pt x="68" y="102"/>
                </a:cubicBezTo>
                <a:cubicBezTo>
                  <a:pt x="72" y="101"/>
                  <a:pt x="75" y="103"/>
                  <a:pt x="76" y="107"/>
                </a:cubicBezTo>
                <a:cubicBezTo>
                  <a:pt x="77" y="112"/>
                  <a:pt x="75" y="116"/>
                  <a:pt x="71" y="118"/>
                </a:cubicBezTo>
                <a:cubicBezTo>
                  <a:pt x="71" y="119"/>
                  <a:pt x="70" y="119"/>
                  <a:pt x="69" y="120"/>
                </a:cubicBezTo>
                <a:cubicBezTo>
                  <a:pt x="66" y="121"/>
                  <a:pt x="63" y="123"/>
                  <a:pt x="61" y="124"/>
                </a:cubicBezTo>
                <a:cubicBezTo>
                  <a:pt x="57" y="127"/>
                  <a:pt x="58" y="126"/>
                  <a:pt x="60" y="129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2" y="135"/>
                  <a:pt x="65" y="139"/>
                  <a:pt x="67" y="144"/>
                </a:cubicBezTo>
                <a:close/>
                <a:moveTo>
                  <a:pt x="72" y="329"/>
                </a:moveTo>
                <a:cubicBezTo>
                  <a:pt x="73" y="329"/>
                  <a:pt x="73" y="328"/>
                  <a:pt x="74" y="327"/>
                </a:cubicBezTo>
                <a:cubicBezTo>
                  <a:pt x="74" y="326"/>
                  <a:pt x="75" y="324"/>
                  <a:pt x="76" y="323"/>
                </a:cubicBezTo>
                <a:cubicBezTo>
                  <a:pt x="78" y="321"/>
                  <a:pt x="80" y="319"/>
                  <a:pt x="82" y="318"/>
                </a:cubicBezTo>
                <a:cubicBezTo>
                  <a:pt x="85" y="316"/>
                  <a:pt x="88" y="317"/>
                  <a:pt x="89" y="320"/>
                </a:cubicBezTo>
                <a:cubicBezTo>
                  <a:pt x="90" y="322"/>
                  <a:pt x="90" y="325"/>
                  <a:pt x="89" y="327"/>
                </a:cubicBezTo>
                <a:cubicBezTo>
                  <a:pt x="87" y="332"/>
                  <a:pt x="84" y="336"/>
                  <a:pt x="80" y="339"/>
                </a:cubicBezTo>
                <a:cubicBezTo>
                  <a:pt x="78" y="341"/>
                  <a:pt x="75" y="343"/>
                  <a:pt x="73" y="345"/>
                </a:cubicBezTo>
                <a:cubicBezTo>
                  <a:pt x="71" y="346"/>
                  <a:pt x="70" y="348"/>
                  <a:pt x="70" y="350"/>
                </a:cubicBezTo>
                <a:cubicBezTo>
                  <a:pt x="70" y="354"/>
                  <a:pt x="71" y="358"/>
                  <a:pt x="73" y="361"/>
                </a:cubicBezTo>
                <a:cubicBezTo>
                  <a:pt x="76" y="365"/>
                  <a:pt x="79" y="365"/>
                  <a:pt x="83" y="363"/>
                </a:cubicBezTo>
                <a:cubicBezTo>
                  <a:pt x="86" y="362"/>
                  <a:pt x="88" y="360"/>
                  <a:pt x="89" y="358"/>
                </a:cubicBezTo>
                <a:cubicBezTo>
                  <a:pt x="92" y="354"/>
                  <a:pt x="94" y="350"/>
                  <a:pt x="96" y="346"/>
                </a:cubicBezTo>
                <a:cubicBezTo>
                  <a:pt x="100" y="334"/>
                  <a:pt x="101" y="323"/>
                  <a:pt x="97" y="311"/>
                </a:cubicBezTo>
                <a:cubicBezTo>
                  <a:pt x="95" y="302"/>
                  <a:pt x="91" y="293"/>
                  <a:pt x="88" y="284"/>
                </a:cubicBezTo>
                <a:cubicBezTo>
                  <a:pt x="88" y="284"/>
                  <a:pt x="88" y="283"/>
                  <a:pt x="87" y="283"/>
                </a:cubicBezTo>
                <a:cubicBezTo>
                  <a:pt x="87" y="285"/>
                  <a:pt x="86" y="287"/>
                  <a:pt x="85" y="289"/>
                </a:cubicBezTo>
                <a:cubicBezTo>
                  <a:pt x="83" y="295"/>
                  <a:pt x="80" y="301"/>
                  <a:pt x="78" y="306"/>
                </a:cubicBezTo>
                <a:cubicBezTo>
                  <a:pt x="76" y="314"/>
                  <a:pt x="74" y="321"/>
                  <a:pt x="72" y="329"/>
                </a:cubicBezTo>
                <a:close/>
                <a:moveTo>
                  <a:pt x="88" y="214"/>
                </a:moveTo>
                <a:cubicBezTo>
                  <a:pt x="82" y="233"/>
                  <a:pt x="81" y="252"/>
                  <a:pt x="88" y="271"/>
                </a:cubicBezTo>
                <a:cubicBezTo>
                  <a:pt x="93" y="252"/>
                  <a:pt x="91" y="233"/>
                  <a:pt x="88" y="214"/>
                </a:cubicBezTo>
                <a:close/>
                <a:moveTo>
                  <a:pt x="53" y="123"/>
                </a:moveTo>
                <a:cubicBezTo>
                  <a:pt x="52" y="123"/>
                  <a:pt x="52" y="123"/>
                  <a:pt x="52" y="124"/>
                </a:cubicBezTo>
                <a:cubicBezTo>
                  <a:pt x="52" y="133"/>
                  <a:pt x="55" y="142"/>
                  <a:pt x="59" y="151"/>
                </a:cubicBezTo>
                <a:cubicBezTo>
                  <a:pt x="59" y="152"/>
                  <a:pt x="60" y="152"/>
                  <a:pt x="60" y="152"/>
                </a:cubicBezTo>
                <a:cubicBezTo>
                  <a:pt x="63" y="154"/>
                  <a:pt x="66" y="155"/>
                  <a:pt x="70" y="156"/>
                </a:cubicBezTo>
                <a:cubicBezTo>
                  <a:pt x="65" y="144"/>
                  <a:pt x="59" y="134"/>
                  <a:pt x="53" y="123"/>
                </a:cubicBezTo>
                <a:close/>
                <a:moveTo>
                  <a:pt x="105" y="198"/>
                </a:moveTo>
                <a:cubicBezTo>
                  <a:pt x="101" y="197"/>
                  <a:pt x="98" y="195"/>
                  <a:pt x="94" y="193"/>
                </a:cubicBezTo>
                <a:cubicBezTo>
                  <a:pt x="93" y="195"/>
                  <a:pt x="93" y="197"/>
                  <a:pt x="92" y="199"/>
                </a:cubicBezTo>
                <a:cubicBezTo>
                  <a:pt x="91" y="203"/>
                  <a:pt x="90" y="206"/>
                  <a:pt x="91" y="210"/>
                </a:cubicBezTo>
                <a:cubicBezTo>
                  <a:pt x="92" y="212"/>
                  <a:pt x="92" y="214"/>
                  <a:pt x="92" y="216"/>
                </a:cubicBezTo>
                <a:cubicBezTo>
                  <a:pt x="92" y="216"/>
                  <a:pt x="92" y="217"/>
                  <a:pt x="93" y="218"/>
                </a:cubicBezTo>
                <a:cubicBezTo>
                  <a:pt x="93" y="217"/>
                  <a:pt x="94" y="215"/>
                  <a:pt x="94" y="214"/>
                </a:cubicBezTo>
                <a:cubicBezTo>
                  <a:pt x="95" y="212"/>
                  <a:pt x="96" y="210"/>
                  <a:pt x="97" y="208"/>
                </a:cubicBezTo>
                <a:cubicBezTo>
                  <a:pt x="99" y="204"/>
                  <a:pt x="102" y="201"/>
                  <a:pt x="105" y="198"/>
                </a:cubicBezTo>
                <a:close/>
                <a:moveTo>
                  <a:pt x="152" y="195"/>
                </a:moveTo>
                <a:cubicBezTo>
                  <a:pt x="156" y="193"/>
                  <a:pt x="159" y="192"/>
                  <a:pt x="162" y="189"/>
                </a:cubicBezTo>
                <a:cubicBezTo>
                  <a:pt x="164" y="187"/>
                  <a:pt x="165" y="184"/>
                  <a:pt x="165" y="182"/>
                </a:cubicBezTo>
                <a:cubicBezTo>
                  <a:pt x="166" y="180"/>
                  <a:pt x="165" y="179"/>
                  <a:pt x="165" y="178"/>
                </a:cubicBezTo>
                <a:cubicBezTo>
                  <a:pt x="164" y="177"/>
                  <a:pt x="163" y="176"/>
                  <a:pt x="161" y="177"/>
                </a:cubicBezTo>
                <a:cubicBezTo>
                  <a:pt x="159" y="177"/>
                  <a:pt x="158" y="178"/>
                  <a:pt x="157" y="179"/>
                </a:cubicBezTo>
                <a:cubicBezTo>
                  <a:pt x="155" y="182"/>
                  <a:pt x="154" y="185"/>
                  <a:pt x="153" y="188"/>
                </a:cubicBezTo>
                <a:cubicBezTo>
                  <a:pt x="152" y="188"/>
                  <a:pt x="152" y="189"/>
                  <a:pt x="152" y="189"/>
                </a:cubicBezTo>
                <a:cubicBezTo>
                  <a:pt x="155" y="186"/>
                  <a:pt x="158" y="184"/>
                  <a:pt x="161" y="181"/>
                </a:cubicBezTo>
                <a:cubicBezTo>
                  <a:pt x="162" y="180"/>
                  <a:pt x="163" y="179"/>
                  <a:pt x="164" y="180"/>
                </a:cubicBezTo>
                <a:cubicBezTo>
                  <a:pt x="164" y="181"/>
                  <a:pt x="164" y="182"/>
                  <a:pt x="163" y="183"/>
                </a:cubicBezTo>
                <a:cubicBezTo>
                  <a:pt x="162" y="184"/>
                  <a:pt x="161" y="184"/>
                  <a:pt x="161" y="185"/>
                </a:cubicBezTo>
                <a:cubicBezTo>
                  <a:pt x="157" y="188"/>
                  <a:pt x="154" y="191"/>
                  <a:pt x="152" y="195"/>
                </a:cubicBezTo>
                <a:close/>
                <a:moveTo>
                  <a:pt x="137" y="219"/>
                </a:moveTo>
                <a:cubicBezTo>
                  <a:pt x="135" y="217"/>
                  <a:pt x="133" y="215"/>
                  <a:pt x="131" y="213"/>
                </a:cubicBezTo>
                <a:cubicBezTo>
                  <a:pt x="128" y="211"/>
                  <a:pt x="124" y="210"/>
                  <a:pt x="120" y="211"/>
                </a:cubicBezTo>
                <a:cubicBezTo>
                  <a:pt x="119" y="211"/>
                  <a:pt x="117" y="211"/>
                  <a:pt x="116" y="212"/>
                </a:cubicBezTo>
                <a:cubicBezTo>
                  <a:pt x="115" y="213"/>
                  <a:pt x="115" y="214"/>
                  <a:pt x="116" y="215"/>
                </a:cubicBezTo>
                <a:cubicBezTo>
                  <a:pt x="118" y="216"/>
                  <a:pt x="120" y="216"/>
                  <a:pt x="122" y="217"/>
                </a:cubicBezTo>
                <a:cubicBezTo>
                  <a:pt x="127" y="217"/>
                  <a:pt x="132" y="217"/>
                  <a:pt x="137" y="219"/>
                </a:cubicBezTo>
                <a:close/>
                <a:moveTo>
                  <a:pt x="75" y="274"/>
                </a:moveTo>
                <a:cubicBezTo>
                  <a:pt x="74" y="270"/>
                  <a:pt x="72" y="266"/>
                  <a:pt x="71" y="263"/>
                </a:cubicBezTo>
                <a:cubicBezTo>
                  <a:pt x="71" y="261"/>
                  <a:pt x="70" y="260"/>
                  <a:pt x="69" y="259"/>
                </a:cubicBezTo>
                <a:cubicBezTo>
                  <a:pt x="68" y="257"/>
                  <a:pt x="66" y="256"/>
                  <a:pt x="64" y="257"/>
                </a:cubicBezTo>
                <a:cubicBezTo>
                  <a:pt x="63" y="260"/>
                  <a:pt x="64" y="264"/>
                  <a:pt x="66" y="267"/>
                </a:cubicBezTo>
                <a:cubicBezTo>
                  <a:pt x="68" y="270"/>
                  <a:pt x="71" y="272"/>
                  <a:pt x="75" y="274"/>
                </a:cubicBezTo>
                <a:close/>
                <a:moveTo>
                  <a:pt x="143" y="135"/>
                </a:moveTo>
                <a:cubicBezTo>
                  <a:pt x="145" y="131"/>
                  <a:pt x="148" y="126"/>
                  <a:pt x="150" y="121"/>
                </a:cubicBezTo>
                <a:cubicBezTo>
                  <a:pt x="150" y="120"/>
                  <a:pt x="150" y="118"/>
                  <a:pt x="151" y="117"/>
                </a:cubicBezTo>
                <a:cubicBezTo>
                  <a:pt x="151" y="116"/>
                  <a:pt x="150" y="115"/>
                  <a:pt x="149" y="115"/>
                </a:cubicBezTo>
                <a:cubicBezTo>
                  <a:pt x="148" y="115"/>
                  <a:pt x="147" y="115"/>
                  <a:pt x="147" y="116"/>
                </a:cubicBezTo>
                <a:cubicBezTo>
                  <a:pt x="146" y="117"/>
                  <a:pt x="145" y="118"/>
                  <a:pt x="145" y="119"/>
                </a:cubicBezTo>
                <a:cubicBezTo>
                  <a:pt x="142" y="124"/>
                  <a:pt x="142" y="130"/>
                  <a:pt x="143" y="135"/>
                </a:cubicBezTo>
                <a:close/>
                <a:moveTo>
                  <a:pt x="79" y="178"/>
                </a:moveTo>
                <a:cubicBezTo>
                  <a:pt x="78" y="173"/>
                  <a:pt x="76" y="169"/>
                  <a:pt x="74" y="165"/>
                </a:cubicBezTo>
                <a:cubicBezTo>
                  <a:pt x="72" y="161"/>
                  <a:pt x="72" y="161"/>
                  <a:pt x="68" y="163"/>
                </a:cubicBezTo>
                <a:cubicBezTo>
                  <a:pt x="67" y="164"/>
                  <a:pt x="67" y="164"/>
                  <a:pt x="68" y="165"/>
                </a:cubicBezTo>
                <a:cubicBezTo>
                  <a:pt x="71" y="170"/>
                  <a:pt x="75" y="174"/>
                  <a:pt x="79" y="178"/>
                </a:cubicBezTo>
                <a:close/>
                <a:moveTo>
                  <a:pt x="124" y="96"/>
                </a:moveTo>
                <a:cubicBezTo>
                  <a:pt x="126" y="93"/>
                  <a:pt x="128" y="91"/>
                  <a:pt x="130" y="88"/>
                </a:cubicBezTo>
                <a:cubicBezTo>
                  <a:pt x="131" y="87"/>
                  <a:pt x="132" y="85"/>
                  <a:pt x="133" y="84"/>
                </a:cubicBezTo>
                <a:cubicBezTo>
                  <a:pt x="134" y="82"/>
                  <a:pt x="135" y="80"/>
                  <a:pt x="134" y="78"/>
                </a:cubicBezTo>
                <a:cubicBezTo>
                  <a:pt x="134" y="76"/>
                  <a:pt x="133" y="76"/>
                  <a:pt x="132" y="77"/>
                </a:cubicBezTo>
                <a:cubicBezTo>
                  <a:pt x="131" y="79"/>
                  <a:pt x="130" y="80"/>
                  <a:pt x="129" y="82"/>
                </a:cubicBezTo>
                <a:cubicBezTo>
                  <a:pt x="127" y="86"/>
                  <a:pt x="125" y="91"/>
                  <a:pt x="124" y="96"/>
                </a:cubicBezTo>
                <a:close/>
                <a:moveTo>
                  <a:pt x="136" y="168"/>
                </a:moveTo>
                <a:cubicBezTo>
                  <a:pt x="134" y="166"/>
                  <a:pt x="132" y="165"/>
                  <a:pt x="130" y="165"/>
                </a:cubicBezTo>
                <a:cubicBezTo>
                  <a:pt x="125" y="163"/>
                  <a:pt x="120" y="161"/>
                  <a:pt x="116" y="158"/>
                </a:cubicBezTo>
                <a:cubicBezTo>
                  <a:pt x="116" y="161"/>
                  <a:pt x="118" y="164"/>
                  <a:pt x="122" y="166"/>
                </a:cubicBezTo>
                <a:cubicBezTo>
                  <a:pt x="126" y="167"/>
                  <a:pt x="131" y="168"/>
                  <a:pt x="136" y="168"/>
                </a:cubicBezTo>
                <a:close/>
                <a:moveTo>
                  <a:pt x="44" y="159"/>
                </a:moveTo>
                <a:cubicBezTo>
                  <a:pt x="45" y="162"/>
                  <a:pt x="46" y="163"/>
                  <a:pt x="47" y="164"/>
                </a:cubicBezTo>
                <a:cubicBezTo>
                  <a:pt x="52" y="167"/>
                  <a:pt x="57" y="166"/>
                  <a:pt x="62" y="164"/>
                </a:cubicBezTo>
                <a:cubicBezTo>
                  <a:pt x="63" y="163"/>
                  <a:pt x="63" y="162"/>
                  <a:pt x="62" y="162"/>
                </a:cubicBezTo>
                <a:cubicBezTo>
                  <a:pt x="61" y="161"/>
                  <a:pt x="60" y="161"/>
                  <a:pt x="59" y="161"/>
                </a:cubicBezTo>
                <a:cubicBezTo>
                  <a:pt x="54" y="162"/>
                  <a:pt x="49" y="161"/>
                  <a:pt x="44" y="159"/>
                </a:cubicBezTo>
                <a:close/>
                <a:moveTo>
                  <a:pt x="60" y="158"/>
                </a:moveTo>
                <a:cubicBezTo>
                  <a:pt x="58" y="157"/>
                  <a:pt x="58" y="155"/>
                  <a:pt x="57" y="154"/>
                </a:cubicBezTo>
                <a:cubicBezTo>
                  <a:pt x="54" y="153"/>
                  <a:pt x="52" y="153"/>
                  <a:pt x="49" y="153"/>
                </a:cubicBezTo>
                <a:cubicBezTo>
                  <a:pt x="48" y="153"/>
                  <a:pt x="47" y="153"/>
                  <a:pt x="46" y="154"/>
                </a:cubicBezTo>
                <a:cubicBezTo>
                  <a:pt x="44" y="155"/>
                  <a:pt x="44" y="156"/>
                  <a:pt x="46" y="157"/>
                </a:cubicBezTo>
                <a:cubicBezTo>
                  <a:pt x="50" y="158"/>
                  <a:pt x="55" y="159"/>
                  <a:pt x="60" y="158"/>
                </a:cubicBezTo>
                <a:close/>
                <a:moveTo>
                  <a:pt x="57" y="348"/>
                </a:moveTo>
                <a:cubicBezTo>
                  <a:pt x="57" y="347"/>
                  <a:pt x="57" y="347"/>
                  <a:pt x="57" y="347"/>
                </a:cubicBezTo>
                <a:cubicBezTo>
                  <a:pt x="53" y="343"/>
                  <a:pt x="50" y="340"/>
                  <a:pt x="47" y="336"/>
                </a:cubicBezTo>
                <a:cubicBezTo>
                  <a:pt x="47" y="335"/>
                  <a:pt x="46" y="335"/>
                  <a:pt x="45" y="336"/>
                </a:cubicBezTo>
                <a:cubicBezTo>
                  <a:pt x="45" y="338"/>
                  <a:pt x="45" y="340"/>
                  <a:pt x="46" y="341"/>
                </a:cubicBezTo>
                <a:cubicBezTo>
                  <a:pt x="48" y="346"/>
                  <a:pt x="52" y="347"/>
                  <a:pt x="57" y="348"/>
                </a:cubicBezTo>
                <a:close/>
                <a:moveTo>
                  <a:pt x="85" y="320"/>
                </a:moveTo>
                <a:cubicBezTo>
                  <a:pt x="80" y="321"/>
                  <a:pt x="73" y="331"/>
                  <a:pt x="72" y="338"/>
                </a:cubicBezTo>
                <a:cubicBezTo>
                  <a:pt x="75" y="336"/>
                  <a:pt x="83" y="324"/>
                  <a:pt x="85" y="320"/>
                </a:cubicBezTo>
                <a:close/>
                <a:moveTo>
                  <a:pt x="70" y="105"/>
                </a:moveTo>
                <a:cubicBezTo>
                  <a:pt x="64" y="104"/>
                  <a:pt x="58" y="111"/>
                  <a:pt x="58" y="119"/>
                </a:cubicBezTo>
                <a:cubicBezTo>
                  <a:pt x="62" y="114"/>
                  <a:pt x="67" y="110"/>
                  <a:pt x="70" y="105"/>
                </a:cubicBezTo>
                <a:close/>
                <a:moveTo>
                  <a:pt x="77" y="191"/>
                </a:moveTo>
                <a:cubicBezTo>
                  <a:pt x="74" y="188"/>
                  <a:pt x="72" y="185"/>
                  <a:pt x="68" y="183"/>
                </a:cubicBezTo>
                <a:cubicBezTo>
                  <a:pt x="67" y="183"/>
                  <a:pt x="65" y="182"/>
                  <a:pt x="63" y="183"/>
                </a:cubicBezTo>
                <a:cubicBezTo>
                  <a:pt x="63" y="183"/>
                  <a:pt x="62" y="183"/>
                  <a:pt x="61" y="183"/>
                </a:cubicBezTo>
                <a:cubicBezTo>
                  <a:pt x="60" y="184"/>
                  <a:pt x="60" y="185"/>
                  <a:pt x="61" y="185"/>
                </a:cubicBezTo>
                <a:cubicBezTo>
                  <a:pt x="64" y="186"/>
                  <a:pt x="66" y="187"/>
                  <a:pt x="68" y="188"/>
                </a:cubicBezTo>
                <a:cubicBezTo>
                  <a:pt x="71" y="189"/>
                  <a:pt x="74" y="190"/>
                  <a:pt x="77" y="191"/>
                </a:cubicBezTo>
                <a:close/>
                <a:moveTo>
                  <a:pt x="73" y="107"/>
                </a:moveTo>
                <a:cubicBezTo>
                  <a:pt x="68" y="111"/>
                  <a:pt x="62" y="118"/>
                  <a:pt x="61" y="121"/>
                </a:cubicBezTo>
                <a:cubicBezTo>
                  <a:pt x="64" y="119"/>
                  <a:pt x="67" y="118"/>
                  <a:pt x="69" y="116"/>
                </a:cubicBezTo>
                <a:cubicBezTo>
                  <a:pt x="73" y="114"/>
                  <a:pt x="74" y="112"/>
                  <a:pt x="73" y="107"/>
                </a:cubicBezTo>
                <a:close/>
                <a:moveTo>
                  <a:pt x="117" y="155"/>
                </a:moveTo>
                <a:cubicBezTo>
                  <a:pt x="119" y="157"/>
                  <a:pt x="121" y="158"/>
                  <a:pt x="123" y="159"/>
                </a:cubicBezTo>
                <a:cubicBezTo>
                  <a:pt x="127" y="161"/>
                  <a:pt x="132" y="162"/>
                  <a:pt x="137" y="165"/>
                </a:cubicBezTo>
                <a:cubicBezTo>
                  <a:pt x="135" y="162"/>
                  <a:pt x="127" y="156"/>
                  <a:pt x="124" y="155"/>
                </a:cubicBezTo>
                <a:cubicBezTo>
                  <a:pt x="123" y="155"/>
                  <a:pt x="122" y="154"/>
                  <a:pt x="121" y="154"/>
                </a:cubicBezTo>
                <a:cubicBezTo>
                  <a:pt x="120" y="154"/>
                  <a:pt x="119" y="153"/>
                  <a:pt x="117" y="155"/>
                </a:cubicBezTo>
                <a:close/>
                <a:moveTo>
                  <a:pt x="101" y="247"/>
                </a:moveTo>
                <a:cubicBezTo>
                  <a:pt x="102" y="247"/>
                  <a:pt x="103" y="247"/>
                  <a:pt x="105" y="247"/>
                </a:cubicBezTo>
                <a:cubicBezTo>
                  <a:pt x="108" y="246"/>
                  <a:pt x="111" y="244"/>
                  <a:pt x="113" y="242"/>
                </a:cubicBezTo>
                <a:cubicBezTo>
                  <a:pt x="116" y="239"/>
                  <a:pt x="116" y="237"/>
                  <a:pt x="116" y="234"/>
                </a:cubicBezTo>
                <a:cubicBezTo>
                  <a:pt x="112" y="240"/>
                  <a:pt x="106" y="243"/>
                  <a:pt x="101" y="247"/>
                </a:cubicBezTo>
                <a:close/>
                <a:moveTo>
                  <a:pt x="60" y="188"/>
                </a:moveTo>
                <a:cubicBezTo>
                  <a:pt x="60" y="189"/>
                  <a:pt x="60" y="190"/>
                  <a:pt x="61" y="191"/>
                </a:cubicBezTo>
                <a:cubicBezTo>
                  <a:pt x="63" y="193"/>
                  <a:pt x="65" y="194"/>
                  <a:pt x="67" y="194"/>
                </a:cubicBezTo>
                <a:cubicBezTo>
                  <a:pt x="70" y="195"/>
                  <a:pt x="73" y="195"/>
                  <a:pt x="76" y="195"/>
                </a:cubicBezTo>
                <a:cubicBezTo>
                  <a:pt x="77" y="195"/>
                  <a:pt x="78" y="195"/>
                  <a:pt x="78" y="194"/>
                </a:cubicBezTo>
                <a:cubicBezTo>
                  <a:pt x="72" y="192"/>
                  <a:pt x="66" y="190"/>
                  <a:pt x="60" y="188"/>
                </a:cubicBezTo>
                <a:close/>
                <a:moveTo>
                  <a:pt x="36" y="103"/>
                </a:moveTo>
                <a:cubicBezTo>
                  <a:pt x="35" y="103"/>
                  <a:pt x="35" y="103"/>
                  <a:pt x="35" y="102"/>
                </a:cubicBezTo>
                <a:cubicBezTo>
                  <a:pt x="34" y="102"/>
                  <a:pt x="32" y="103"/>
                  <a:pt x="31" y="103"/>
                </a:cubicBezTo>
                <a:cubicBezTo>
                  <a:pt x="28" y="104"/>
                  <a:pt x="25" y="104"/>
                  <a:pt x="23" y="105"/>
                </a:cubicBezTo>
                <a:cubicBezTo>
                  <a:pt x="22" y="105"/>
                  <a:pt x="21" y="105"/>
                  <a:pt x="20" y="105"/>
                </a:cubicBezTo>
                <a:cubicBezTo>
                  <a:pt x="20" y="105"/>
                  <a:pt x="19" y="104"/>
                  <a:pt x="19" y="103"/>
                </a:cubicBezTo>
                <a:cubicBezTo>
                  <a:pt x="19" y="103"/>
                  <a:pt x="20" y="102"/>
                  <a:pt x="20" y="102"/>
                </a:cubicBezTo>
                <a:cubicBezTo>
                  <a:pt x="21" y="102"/>
                  <a:pt x="21" y="102"/>
                  <a:pt x="22" y="102"/>
                </a:cubicBezTo>
                <a:cubicBezTo>
                  <a:pt x="25" y="102"/>
                  <a:pt x="28" y="101"/>
                  <a:pt x="30" y="100"/>
                </a:cubicBezTo>
                <a:cubicBezTo>
                  <a:pt x="31" y="100"/>
                  <a:pt x="31" y="100"/>
                  <a:pt x="32" y="99"/>
                </a:cubicBezTo>
                <a:cubicBezTo>
                  <a:pt x="28" y="99"/>
                  <a:pt x="24" y="99"/>
                  <a:pt x="21" y="101"/>
                </a:cubicBezTo>
                <a:cubicBezTo>
                  <a:pt x="19" y="101"/>
                  <a:pt x="18" y="102"/>
                  <a:pt x="18" y="103"/>
                </a:cubicBezTo>
                <a:cubicBezTo>
                  <a:pt x="19" y="105"/>
                  <a:pt x="20" y="105"/>
                  <a:pt x="21" y="106"/>
                </a:cubicBezTo>
                <a:cubicBezTo>
                  <a:pt x="23" y="106"/>
                  <a:pt x="26" y="106"/>
                  <a:pt x="28" y="106"/>
                </a:cubicBezTo>
                <a:cubicBezTo>
                  <a:pt x="31" y="105"/>
                  <a:pt x="33" y="104"/>
                  <a:pt x="36" y="103"/>
                </a:cubicBezTo>
                <a:close/>
                <a:moveTo>
                  <a:pt x="23" y="51"/>
                </a:moveTo>
                <a:cubicBezTo>
                  <a:pt x="22" y="48"/>
                  <a:pt x="22" y="46"/>
                  <a:pt x="21" y="43"/>
                </a:cubicBezTo>
                <a:cubicBezTo>
                  <a:pt x="21" y="41"/>
                  <a:pt x="20" y="40"/>
                  <a:pt x="18" y="39"/>
                </a:cubicBezTo>
                <a:cubicBezTo>
                  <a:pt x="16" y="38"/>
                  <a:pt x="15" y="39"/>
                  <a:pt x="15" y="41"/>
                </a:cubicBezTo>
                <a:cubicBezTo>
                  <a:pt x="15" y="42"/>
                  <a:pt x="16" y="44"/>
                  <a:pt x="17" y="45"/>
                </a:cubicBezTo>
                <a:cubicBezTo>
                  <a:pt x="18" y="47"/>
                  <a:pt x="20" y="49"/>
                  <a:pt x="23" y="51"/>
                </a:cubicBezTo>
                <a:close/>
                <a:moveTo>
                  <a:pt x="145" y="138"/>
                </a:moveTo>
                <a:cubicBezTo>
                  <a:pt x="147" y="136"/>
                  <a:pt x="149" y="134"/>
                  <a:pt x="151" y="131"/>
                </a:cubicBezTo>
                <a:cubicBezTo>
                  <a:pt x="153" y="129"/>
                  <a:pt x="154" y="126"/>
                  <a:pt x="155" y="124"/>
                </a:cubicBezTo>
                <a:cubicBezTo>
                  <a:pt x="155" y="122"/>
                  <a:pt x="155" y="120"/>
                  <a:pt x="153" y="118"/>
                </a:cubicBezTo>
                <a:cubicBezTo>
                  <a:pt x="152" y="125"/>
                  <a:pt x="148" y="132"/>
                  <a:pt x="145" y="138"/>
                </a:cubicBezTo>
                <a:close/>
                <a:moveTo>
                  <a:pt x="127" y="271"/>
                </a:moveTo>
                <a:cubicBezTo>
                  <a:pt x="121" y="272"/>
                  <a:pt x="115" y="273"/>
                  <a:pt x="110" y="278"/>
                </a:cubicBezTo>
                <a:cubicBezTo>
                  <a:pt x="117" y="278"/>
                  <a:pt x="123" y="276"/>
                  <a:pt x="127" y="271"/>
                </a:cubicBezTo>
                <a:close/>
                <a:moveTo>
                  <a:pt x="100" y="244"/>
                </a:moveTo>
                <a:cubicBezTo>
                  <a:pt x="105" y="240"/>
                  <a:pt x="111" y="237"/>
                  <a:pt x="114" y="231"/>
                </a:cubicBezTo>
                <a:cubicBezTo>
                  <a:pt x="109" y="232"/>
                  <a:pt x="103" y="237"/>
                  <a:pt x="100" y="244"/>
                </a:cubicBezTo>
                <a:close/>
                <a:moveTo>
                  <a:pt x="60" y="346"/>
                </a:moveTo>
                <a:cubicBezTo>
                  <a:pt x="59" y="342"/>
                  <a:pt x="58" y="339"/>
                  <a:pt x="56" y="336"/>
                </a:cubicBezTo>
                <a:cubicBezTo>
                  <a:pt x="55" y="334"/>
                  <a:pt x="53" y="333"/>
                  <a:pt x="51" y="333"/>
                </a:cubicBezTo>
                <a:cubicBezTo>
                  <a:pt x="51" y="332"/>
                  <a:pt x="50" y="332"/>
                  <a:pt x="49" y="333"/>
                </a:cubicBezTo>
                <a:cubicBezTo>
                  <a:pt x="49" y="333"/>
                  <a:pt x="49" y="334"/>
                  <a:pt x="50" y="335"/>
                </a:cubicBezTo>
                <a:cubicBezTo>
                  <a:pt x="53" y="338"/>
                  <a:pt x="56" y="342"/>
                  <a:pt x="60" y="346"/>
                </a:cubicBezTo>
                <a:close/>
                <a:moveTo>
                  <a:pt x="73" y="276"/>
                </a:moveTo>
                <a:cubicBezTo>
                  <a:pt x="66" y="273"/>
                  <a:pt x="61" y="267"/>
                  <a:pt x="60" y="259"/>
                </a:cubicBezTo>
                <a:cubicBezTo>
                  <a:pt x="56" y="266"/>
                  <a:pt x="63" y="276"/>
                  <a:pt x="73" y="276"/>
                </a:cubicBezTo>
                <a:close/>
                <a:moveTo>
                  <a:pt x="121" y="95"/>
                </a:moveTo>
                <a:cubicBezTo>
                  <a:pt x="123" y="88"/>
                  <a:pt x="125" y="81"/>
                  <a:pt x="130" y="75"/>
                </a:cubicBezTo>
                <a:cubicBezTo>
                  <a:pt x="127" y="76"/>
                  <a:pt x="126" y="77"/>
                  <a:pt x="125" y="78"/>
                </a:cubicBezTo>
                <a:cubicBezTo>
                  <a:pt x="122" y="83"/>
                  <a:pt x="121" y="89"/>
                  <a:pt x="121" y="95"/>
                </a:cubicBezTo>
                <a:close/>
                <a:moveTo>
                  <a:pt x="109" y="340"/>
                </a:moveTo>
                <a:cubicBezTo>
                  <a:pt x="111" y="340"/>
                  <a:pt x="113" y="340"/>
                  <a:pt x="115" y="340"/>
                </a:cubicBezTo>
                <a:cubicBezTo>
                  <a:pt x="117" y="340"/>
                  <a:pt x="119" y="340"/>
                  <a:pt x="120" y="339"/>
                </a:cubicBezTo>
                <a:cubicBezTo>
                  <a:pt x="122" y="338"/>
                  <a:pt x="123" y="337"/>
                  <a:pt x="124" y="335"/>
                </a:cubicBezTo>
                <a:cubicBezTo>
                  <a:pt x="118" y="336"/>
                  <a:pt x="113" y="337"/>
                  <a:pt x="109" y="340"/>
                </a:cubicBezTo>
                <a:close/>
                <a:moveTo>
                  <a:pt x="68" y="29"/>
                </a:moveTo>
                <a:cubicBezTo>
                  <a:pt x="71" y="23"/>
                  <a:pt x="73" y="16"/>
                  <a:pt x="72" y="13"/>
                </a:cubicBezTo>
                <a:cubicBezTo>
                  <a:pt x="71" y="13"/>
                  <a:pt x="70" y="14"/>
                  <a:pt x="70" y="16"/>
                </a:cubicBezTo>
                <a:cubicBezTo>
                  <a:pt x="68" y="19"/>
                  <a:pt x="68" y="22"/>
                  <a:pt x="68" y="26"/>
                </a:cubicBezTo>
                <a:cubicBezTo>
                  <a:pt x="68" y="27"/>
                  <a:pt x="68" y="28"/>
                  <a:pt x="68" y="29"/>
                </a:cubicBezTo>
                <a:close/>
                <a:moveTo>
                  <a:pt x="115" y="126"/>
                </a:moveTo>
                <a:cubicBezTo>
                  <a:pt x="113" y="123"/>
                  <a:pt x="111" y="121"/>
                  <a:pt x="109" y="119"/>
                </a:cubicBezTo>
                <a:cubicBezTo>
                  <a:pt x="107" y="118"/>
                  <a:pt x="105" y="117"/>
                  <a:pt x="103" y="118"/>
                </a:cubicBezTo>
                <a:cubicBezTo>
                  <a:pt x="106" y="123"/>
                  <a:pt x="109" y="125"/>
                  <a:pt x="115" y="126"/>
                </a:cubicBezTo>
                <a:close/>
                <a:moveTo>
                  <a:pt x="120" y="297"/>
                </a:moveTo>
                <a:cubicBezTo>
                  <a:pt x="114" y="292"/>
                  <a:pt x="106" y="294"/>
                  <a:pt x="104" y="301"/>
                </a:cubicBezTo>
                <a:cubicBezTo>
                  <a:pt x="109" y="298"/>
                  <a:pt x="114" y="297"/>
                  <a:pt x="120" y="297"/>
                </a:cubicBezTo>
                <a:close/>
                <a:moveTo>
                  <a:pt x="142" y="251"/>
                </a:moveTo>
                <a:cubicBezTo>
                  <a:pt x="144" y="253"/>
                  <a:pt x="151" y="254"/>
                  <a:pt x="157" y="256"/>
                </a:cubicBezTo>
                <a:cubicBezTo>
                  <a:pt x="155" y="252"/>
                  <a:pt x="148" y="249"/>
                  <a:pt x="142" y="251"/>
                </a:cubicBezTo>
                <a:close/>
                <a:moveTo>
                  <a:pt x="101" y="57"/>
                </a:moveTo>
                <a:cubicBezTo>
                  <a:pt x="103" y="51"/>
                  <a:pt x="105" y="45"/>
                  <a:pt x="100" y="38"/>
                </a:cubicBezTo>
                <a:cubicBezTo>
                  <a:pt x="100" y="45"/>
                  <a:pt x="100" y="51"/>
                  <a:pt x="101" y="57"/>
                </a:cubicBezTo>
                <a:close/>
                <a:moveTo>
                  <a:pt x="81" y="70"/>
                </a:moveTo>
                <a:cubicBezTo>
                  <a:pt x="80" y="66"/>
                  <a:pt x="80" y="61"/>
                  <a:pt x="78" y="57"/>
                </a:cubicBezTo>
                <a:cubicBezTo>
                  <a:pt x="77" y="55"/>
                  <a:pt x="77" y="55"/>
                  <a:pt x="80" y="55"/>
                </a:cubicBezTo>
                <a:cubicBezTo>
                  <a:pt x="79" y="54"/>
                  <a:pt x="78" y="53"/>
                  <a:pt x="77" y="53"/>
                </a:cubicBezTo>
                <a:cubicBezTo>
                  <a:pt x="76" y="54"/>
                  <a:pt x="76" y="55"/>
                  <a:pt x="76" y="56"/>
                </a:cubicBezTo>
                <a:cubicBezTo>
                  <a:pt x="76" y="57"/>
                  <a:pt x="76" y="57"/>
                  <a:pt x="76" y="58"/>
                </a:cubicBezTo>
                <a:cubicBezTo>
                  <a:pt x="77" y="62"/>
                  <a:pt x="78" y="66"/>
                  <a:pt x="81" y="70"/>
                </a:cubicBezTo>
                <a:close/>
                <a:moveTo>
                  <a:pt x="106" y="303"/>
                </a:moveTo>
                <a:cubicBezTo>
                  <a:pt x="110" y="303"/>
                  <a:pt x="113" y="303"/>
                  <a:pt x="117" y="303"/>
                </a:cubicBezTo>
                <a:cubicBezTo>
                  <a:pt x="119" y="303"/>
                  <a:pt x="120" y="302"/>
                  <a:pt x="121" y="300"/>
                </a:cubicBezTo>
                <a:cubicBezTo>
                  <a:pt x="116" y="299"/>
                  <a:pt x="111" y="300"/>
                  <a:pt x="106" y="303"/>
                </a:cubicBezTo>
                <a:close/>
                <a:moveTo>
                  <a:pt x="50" y="39"/>
                </a:moveTo>
                <a:cubicBezTo>
                  <a:pt x="49" y="43"/>
                  <a:pt x="48" y="47"/>
                  <a:pt x="48" y="52"/>
                </a:cubicBezTo>
                <a:cubicBezTo>
                  <a:pt x="53" y="48"/>
                  <a:pt x="54" y="43"/>
                  <a:pt x="50" y="39"/>
                </a:cubicBezTo>
                <a:close/>
                <a:moveTo>
                  <a:pt x="106" y="338"/>
                </a:moveTo>
                <a:cubicBezTo>
                  <a:pt x="108" y="337"/>
                  <a:pt x="110" y="335"/>
                  <a:pt x="113" y="335"/>
                </a:cubicBezTo>
                <a:cubicBezTo>
                  <a:pt x="115" y="334"/>
                  <a:pt x="118" y="333"/>
                  <a:pt x="121" y="332"/>
                </a:cubicBezTo>
                <a:cubicBezTo>
                  <a:pt x="115" y="330"/>
                  <a:pt x="108" y="332"/>
                  <a:pt x="106" y="338"/>
                </a:cubicBezTo>
                <a:close/>
                <a:moveTo>
                  <a:pt x="111" y="281"/>
                </a:moveTo>
                <a:cubicBezTo>
                  <a:pt x="117" y="284"/>
                  <a:pt x="125" y="281"/>
                  <a:pt x="128" y="275"/>
                </a:cubicBezTo>
                <a:cubicBezTo>
                  <a:pt x="125" y="277"/>
                  <a:pt x="123" y="278"/>
                  <a:pt x="120" y="279"/>
                </a:cubicBezTo>
                <a:cubicBezTo>
                  <a:pt x="117" y="280"/>
                  <a:pt x="114" y="280"/>
                  <a:pt x="111" y="281"/>
                </a:cubicBezTo>
                <a:close/>
                <a:moveTo>
                  <a:pt x="43" y="5"/>
                </a:moveTo>
                <a:cubicBezTo>
                  <a:pt x="39" y="12"/>
                  <a:pt x="37" y="17"/>
                  <a:pt x="37" y="21"/>
                </a:cubicBezTo>
                <a:cubicBezTo>
                  <a:pt x="40" y="16"/>
                  <a:pt x="43" y="11"/>
                  <a:pt x="43" y="5"/>
                </a:cubicBezTo>
                <a:close/>
                <a:moveTo>
                  <a:pt x="87" y="324"/>
                </a:moveTo>
                <a:cubicBezTo>
                  <a:pt x="83" y="329"/>
                  <a:pt x="80" y="334"/>
                  <a:pt x="76" y="338"/>
                </a:cubicBezTo>
                <a:cubicBezTo>
                  <a:pt x="81" y="335"/>
                  <a:pt x="86" y="330"/>
                  <a:pt x="87" y="324"/>
                </a:cubicBezTo>
                <a:close/>
                <a:moveTo>
                  <a:pt x="86" y="188"/>
                </a:moveTo>
                <a:cubicBezTo>
                  <a:pt x="87" y="191"/>
                  <a:pt x="88" y="195"/>
                  <a:pt x="89" y="199"/>
                </a:cubicBezTo>
                <a:cubicBezTo>
                  <a:pt x="90" y="197"/>
                  <a:pt x="90" y="196"/>
                  <a:pt x="90" y="195"/>
                </a:cubicBezTo>
                <a:cubicBezTo>
                  <a:pt x="91" y="191"/>
                  <a:pt x="91" y="191"/>
                  <a:pt x="88" y="189"/>
                </a:cubicBezTo>
                <a:cubicBezTo>
                  <a:pt x="87" y="188"/>
                  <a:pt x="87" y="188"/>
                  <a:pt x="86" y="188"/>
                </a:cubicBezTo>
                <a:close/>
                <a:moveTo>
                  <a:pt x="63" y="77"/>
                </a:moveTo>
                <a:cubicBezTo>
                  <a:pt x="60" y="73"/>
                  <a:pt x="55" y="72"/>
                  <a:pt x="53" y="75"/>
                </a:cubicBezTo>
                <a:cubicBezTo>
                  <a:pt x="56" y="77"/>
                  <a:pt x="59" y="77"/>
                  <a:pt x="63" y="77"/>
                </a:cubicBezTo>
                <a:close/>
                <a:moveTo>
                  <a:pt x="141" y="253"/>
                </a:moveTo>
                <a:cubicBezTo>
                  <a:pt x="144" y="258"/>
                  <a:pt x="152" y="261"/>
                  <a:pt x="156" y="259"/>
                </a:cubicBezTo>
                <a:cubicBezTo>
                  <a:pt x="151" y="257"/>
                  <a:pt x="145" y="256"/>
                  <a:pt x="141" y="253"/>
                </a:cubicBezTo>
                <a:close/>
                <a:moveTo>
                  <a:pt x="84" y="128"/>
                </a:moveTo>
                <a:cubicBezTo>
                  <a:pt x="81" y="132"/>
                  <a:pt x="78" y="135"/>
                  <a:pt x="76" y="139"/>
                </a:cubicBezTo>
                <a:cubicBezTo>
                  <a:pt x="80" y="137"/>
                  <a:pt x="84" y="134"/>
                  <a:pt x="84" y="128"/>
                </a:cubicBezTo>
                <a:close/>
                <a:moveTo>
                  <a:pt x="72" y="28"/>
                </a:moveTo>
                <a:cubicBezTo>
                  <a:pt x="77" y="24"/>
                  <a:pt x="78" y="19"/>
                  <a:pt x="76" y="15"/>
                </a:cubicBezTo>
                <a:cubicBezTo>
                  <a:pt x="75" y="20"/>
                  <a:pt x="73" y="24"/>
                  <a:pt x="72" y="28"/>
                </a:cubicBezTo>
                <a:close/>
                <a:moveTo>
                  <a:pt x="46" y="4"/>
                </a:moveTo>
                <a:cubicBezTo>
                  <a:pt x="45" y="9"/>
                  <a:pt x="45" y="14"/>
                  <a:pt x="42" y="18"/>
                </a:cubicBezTo>
                <a:cubicBezTo>
                  <a:pt x="47" y="15"/>
                  <a:pt x="49" y="9"/>
                  <a:pt x="46" y="4"/>
                </a:cubicBezTo>
                <a:close/>
                <a:moveTo>
                  <a:pt x="96" y="37"/>
                </a:moveTo>
                <a:cubicBezTo>
                  <a:pt x="95" y="39"/>
                  <a:pt x="95" y="46"/>
                  <a:pt x="98" y="53"/>
                </a:cubicBezTo>
                <a:cubicBezTo>
                  <a:pt x="97" y="47"/>
                  <a:pt x="98" y="42"/>
                  <a:pt x="96" y="37"/>
                </a:cubicBezTo>
                <a:close/>
                <a:moveTo>
                  <a:pt x="85" y="72"/>
                </a:moveTo>
                <a:cubicBezTo>
                  <a:pt x="86" y="66"/>
                  <a:pt x="84" y="59"/>
                  <a:pt x="81" y="56"/>
                </a:cubicBezTo>
                <a:cubicBezTo>
                  <a:pt x="83" y="61"/>
                  <a:pt x="83" y="67"/>
                  <a:pt x="85" y="72"/>
                </a:cubicBezTo>
                <a:close/>
                <a:moveTo>
                  <a:pt x="81" y="127"/>
                </a:moveTo>
                <a:cubicBezTo>
                  <a:pt x="75" y="129"/>
                  <a:pt x="74" y="135"/>
                  <a:pt x="72" y="140"/>
                </a:cubicBezTo>
                <a:cubicBezTo>
                  <a:pt x="75" y="135"/>
                  <a:pt x="78" y="131"/>
                  <a:pt x="81" y="127"/>
                </a:cubicBezTo>
                <a:close/>
                <a:moveTo>
                  <a:pt x="30" y="63"/>
                </a:moveTo>
                <a:cubicBezTo>
                  <a:pt x="28" y="63"/>
                  <a:pt x="26" y="64"/>
                  <a:pt x="26" y="66"/>
                </a:cubicBezTo>
                <a:cubicBezTo>
                  <a:pt x="26" y="68"/>
                  <a:pt x="26" y="70"/>
                  <a:pt x="26" y="72"/>
                </a:cubicBezTo>
                <a:cubicBezTo>
                  <a:pt x="28" y="69"/>
                  <a:pt x="30" y="66"/>
                  <a:pt x="30" y="63"/>
                </a:cubicBezTo>
                <a:close/>
                <a:moveTo>
                  <a:pt x="51" y="78"/>
                </a:moveTo>
                <a:cubicBezTo>
                  <a:pt x="51" y="80"/>
                  <a:pt x="52" y="81"/>
                  <a:pt x="54" y="81"/>
                </a:cubicBezTo>
                <a:cubicBezTo>
                  <a:pt x="57" y="82"/>
                  <a:pt x="59" y="81"/>
                  <a:pt x="61" y="80"/>
                </a:cubicBezTo>
                <a:cubicBezTo>
                  <a:pt x="58" y="79"/>
                  <a:pt x="54" y="79"/>
                  <a:pt x="51" y="78"/>
                </a:cubicBezTo>
                <a:close/>
                <a:moveTo>
                  <a:pt x="22" y="54"/>
                </a:moveTo>
                <a:cubicBezTo>
                  <a:pt x="20" y="52"/>
                  <a:pt x="19" y="51"/>
                  <a:pt x="17" y="50"/>
                </a:cubicBezTo>
                <a:cubicBezTo>
                  <a:pt x="15" y="48"/>
                  <a:pt x="14" y="46"/>
                  <a:pt x="13" y="44"/>
                </a:cubicBezTo>
                <a:cubicBezTo>
                  <a:pt x="14" y="50"/>
                  <a:pt x="17" y="53"/>
                  <a:pt x="22" y="54"/>
                </a:cubicBezTo>
                <a:close/>
                <a:moveTo>
                  <a:pt x="47" y="40"/>
                </a:moveTo>
                <a:cubicBezTo>
                  <a:pt x="44" y="45"/>
                  <a:pt x="44" y="48"/>
                  <a:pt x="46" y="52"/>
                </a:cubicBezTo>
                <a:cubicBezTo>
                  <a:pt x="46" y="48"/>
                  <a:pt x="46" y="44"/>
                  <a:pt x="47" y="40"/>
                </a:cubicBezTo>
                <a:close/>
                <a:moveTo>
                  <a:pt x="33" y="64"/>
                </a:moveTo>
                <a:cubicBezTo>
                  <a:pt x="32" y="67"/>
                  <a:pt x="31" y="70"/>
                  <a:pt x="30" y="73"/>
                </a:cubicBezTo>
                <a:cubicBezTo>
                  <a:pt x="32" y="71"/>
                  <a:pt x="35" y="68"/>
                  <a:pt x="33" y="64"/>
                </a:cubicBezTo>
                <a:close/>
                <a:moveTo>
                  <a:pt x="62" y="156"/>
                </a:moveTo>
                <a:cubicBezTo>
                  <a:pt x="63" y="159"/>
                  <a:pt x="63" y="159"/>
                  <a:pt x="66" y="158"/>
                </a:cubicBezTo>
                <a:cubicBezTo>
                  <a:pt x="64" y="157"/>
                  <a:pt x="63" y="157"/>
                  <a:pt x="62" y="156"/>
                </a:cubicBezTo>
                <a:close/>
              </a:path>
            </a:pathLst>
          </a:custGeom>
          <a:solidFill>
            <a:srgbClr val="B0D1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39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6D116550-57A1-4C5A-A7E5-AA20113F35BF}"/>
              </a:ext>
            </a:extLst>
          </p:cNvPr>
          <p:cNvSpPr/>
          <p:nvPr/>
        </p:nvSpPr>
        <p:spPr>
          <a:xfrm flipH="1" flipV="1">
            <a:off x="0" y="5855829"/>
            <a:ext cx="12192000" cy="1002171"/>
          </a:xfrm>
          <a:custGeom>
            <a:avLst/>
            <a:gdLst>
              <a:gd name="connsiteX0" fmla="*/ 7529595 w 11939451"/>
              <a:gd name="connsiteY0" fmla="*/ 0 h 981412"/>
              <a:gd name="connsiteX1" fmla="*/ 11939451 w 11939451"/>
              <a:gd name="connsiteY1" fmla="*/ 0 h 981412"/>
              <a:gd name="connsiteX2" fmla="*/ 11939451 w 11939451"/>
              <a:gd name="connsiteY2" fmla="*/ 142632 h 981412"/>
              <a:gd name="connsiteX3" fmla="*/ 11912978 w 11939451"/>
              <a:gd name="connsiteY3" fmla="*/ 182276 h 981412"/>
              <a:gd name="connsiteX4" fmla="*/ 11738874 w 11939451"/>
              <a:gd name="connsiteY4" fmla="*/ 232018 h 981412"/>
              <a:gd name="connsiteX5" fmla="*/ 11465283 w 11939451"/>
              <a:gd name="connsiteY5" fmla="*/ 306635 h 981412"/>
              <a:gd name="connsiteX6" fmla="*/ 11291178 w 11939451"/>
              <a:gd name="connsiteY6" fmla="*/ 331507 h 981412"/>
              <a:gd name="connsiteX7" fmla="*/ 11017585 w 11939451"/>
              <a:gd name="connsiteY7" fmla="*/ 281763 h 981412"/>
              <a:gd name="connsiteX8" fmla="*/ 10644504 w 11939451"/>
              <a:gd name="connsiteY8" fmla="*/ 331507 h 981412"/>
              <a:gd name="connsiteX9" fmla="*/ 10395785 w 11939451"/>
              <a:gd name="connsiteY9" fmla="*/ 356380 h 981412"/>
              <a:gd name="connsiteX10" fmla="*/ 10246553 w 11939451"/>
              <a:gd name="connsiteY10" fmla="*/ 406122 h 981412"/>
              <a:gd name="connsiteX11" fmla="*/ 9848599 w 11939451"/>
              <a:gd name="connsiteY11" fmla="*/ 430995 h 981412"/>
              <a:gd name="connsiteX12" fmla="*/ 9773982 w 11939451"/>
              <a:gd name="connsiteY12" fmla="*/ 406122 h 981412"/>
              <a:gd name="connsiteX13" fmla="*/ 9624750 w 11939451"/>
              <a:gd name="connsiteY13" fmla="*/ 356380 h 981412"/>
              <a:gd name="connsiteX14" fmla="*/ 8953206 w 11939451"/>
              <a:gd name="connsiteY14" fmla="*/ 331507 h 981412"/>
              <a:gd name="connsiteX15" fmla="*/ 8803974 w 11939451"/>
              <a:gd name="connsiteY15" fmla="*/ 256891 h 981412"/>
              <a:gd name="connsiteX16" fmla="*/ 8704486 w 11939451"/>
              <a:gd name="connsiteY16" fmla="*/ 232018 h 981412"/>
              <a:gd name="connsiteX17" fmla="*/ 8629869 w 11939451"/>
              <a:gd name="connsiteY17" fmla="*/ 256891 h 981412"/>
              <a:gd name="connsiteX18" fmla="*/ 8480637 w 11939451"/>
              <a:gd name="connsiteY18" fmla="*/ 207148 h 981412"/>
              <a:gd name="connsiteX19" fmla="*/ 8331406 w 11939451"/>
              <a:gd name="connsiteY19" fmla="*/ 182276 h 981412"/>
              <a:gd name="connsiteX20" fmla="*/ 8182174 w 11939451"/>
              <a:gd name="connsiteY20" fmla="*/ 132531 h 981412"/>
              <a:gd name="connsiteX21" fmla="*/ 7784221 w 11939451"/>
              <a:gd name="connsiteY21" fmla="*/ 57914 h 981412"/>
              <a:gd name="connsiteX22" fmla="*/ 7610116 w 11939451"/>
              <a:gd name="connsiteY22" fmla="*/ 8171 h 981412"/>
              <a:gd name="connsiteX23" fmla="*/ 0 w 11939451"/>
              <a:gd name="connsiteY23" fmla="*/ 0 h 981412"/>
              <a:gd name="connsiteX24" fmla="*/ 7265355 w 11939451"/>
              <a:gd name="connsiteY24" fmla="*/ 0 h 981412"/>
              <a:gd name="connsiteX25" fmla="*/ 7239935 w 11939451"/>
              <a:gd name="connsiteY25" fmla="*/ 6889 h 981412"/>
              <a:gd name="connsiteX26" fmla="*/ 7162419 w 11939451"/>
              <a:gd name="connsiteY26" fmla="*/ 57914 h 981412"/>
              <a:gd name="connsiteX27" fmla="*/ 7013187 w 11939451"/>
              <a:gd name="connsiteY27" fmla="*/ 107659 h 981412"/>
              <a:gd name="connsiteX28" fmla="*/ 6739595 w 11939451"/>
              <a:gd name="connsiteY28" fmla="*/ 132531 h 981412"/>
              <a:gd name="connsiteX29" fmla="*/ 6664978 w 11939451"/>
              <a:gd name="connsiteY29" fmla="*/ 157403 h 981412"/>
              <a:gd name="connsiteX30" fmla="*/ 6615235 w 11939451"/>
              <a:gd name="connsiteY30" fmla="*/ 232018 h 981412"/>
              <a:gd name="connsiteX31" fmla="*/ 6466001 w 11939451"/>
              <a:gd name="connsiteY31" fmla="*/ 331507 h 981412"/>
              <a:gd name="connsiteX32" fmla="*/ 6142665 w 11939451"/>
              <a:gd name="connsiteY32" fmla="*/ 306635 h 981412"/>
              <a:gd name="connsiteX33" fmla="*/ 5943689 w 11939451"/>
              <a:gd name="connsiteY33" fmla="*/ 281763 h 981412"/>
              <a:gd name="connsiteX34" fmla="*/ 5670097 w 11939451"/>
              <a:gd name="connsiteY34" fmla="*/ 232018 h 981412"/>
              <a:gd name="connsiteX35" fmla="*/ 5595480 w 11939451"/>
              <a:gd name="connsiteY35" fmla="*/ 207148 h 981412"/>
              <a:gd name="connsiteX36" fmla="*/ 5346761 w 11939451"/>
              <a:gd name="connsiteY36" fmla="*/ 132531 h 981412"/>
              <a:gd name="connsiteX37" fmla="*/ 5197529 w 11939451"/>
              <a:gd name="connsiteY37" fmla="*/ 182276 h 981412"/>
              <a:gd name="connsiteX38" fmla="*/ 4525984 w 11939451"/>
              <a:gd name="connsiteY38" fmla="*/ 256891 h 981412"/>
              <a:gd name="connsiteX39" fmla="*/ 4451367 w 11939451"/>
              <a:gd name="connsiteY39" fmla="*/ 306635 h 981412"/>
              <a:gd name="connsiteX40" fmla="*/ 4327007 w 11939451"/>
              <a:gd name="connsiteY40" fmla="*/ 331507 h 981412"/>
              <a:gd name="connsiteX41" fmla="*/ 4252390 w 11939451"/>
              <a:gd name="connsiteY41" fmla="*/ 356380 h 981412"/>
              <a:gd name="connsiteX42" fmla="*/ 4028542 w 11939451"/>
              <a:gd name="connsiteY42" fmla="*/ 430995 h 981412"/>
              <a:gd name="connsiteX43" fmla="*/ 3655463 w 11939451"/>
              <a:gd name="connsiteY43" fmla="*/ 455867 h 981412"/>
              <a:gd name="connsiteX44" fmla="*/ 3431614 w 11939451"/>
              <a:gd name="connsiteY44" fmla="*/ 555356 h 981412"/>
              <a:gd name="connsiteX45" fmla="*/ 3282382 w 11939451"/>
              <a:gd name="connsiteY45" fmla="*/ 605099 h 981412"/>
              <a:gd name="connsiteX46" fmla="*/ 3133150 w 11939451"/>
              <a:gd name="connsiteY46" fmla="*/ 505612 h 981412"/>
              <a:gd name="connsiteX47" fmla="*/ 3058533 w 11939451"/>
              <a:gd name="connsiteY47" fmla="*/ 480739 h 981412"/>
              <a:gd name="connsiteX48" fmla="*/ 2983916 w 11939451"/>
              <a:gd name="connsiteY48" fmla="*/ 530484 h 981412"/>
              <a:gd name="connsiteX49" fmla="*/ 2561092 w 11939451"/>
              <a:gd name="connsiteY49" fmla="*/ 580227 h 981412"/>
              <a:gd name="connsiteX50" fmla="*/ 2386988 w 11939451"/>
              <a:gd name="connsiteY50" fmla="*/ 555356 h 981412"/>
              <a:gd name="connsiteX51" fmla="*/ 2163139 w 11939451"/>
              <a:gd name="connsiteY51" fmla="*/ 455867 h 981412"/>
              <a:gd name="connsiteX52" fmla="*/ 1765186 w 11939451"/>
              <a:gd name="connsiteY52" fmla="*/ 480739 h 981412"/>
              <a:gd name="connsiteX53" fmla="*/ 1690571 w 11939451"/>
              <a:gd name="connsiteY53" fmla="*/ 555356 h 981412"/>
              <a:gd name="connsiteX54" fmla="*/ 1566211 w 11939451"/>
              <a:gd name="connsiteY54" fmla="*/ 580227 h 981412"/>
              <a:gd name="connsiteX55" fmla="*/ 1491594 w 11939451"/>
              <a:gd name="connsiteY55" fmla="*/ 605099 h 981412"/>
              <a:gd name="connsiteX56" fmla="*/ 1342362 w 11939451"/>
              <a:gd name="connsiteY56" fmla="*/ 629971 h 981412"/>
              <a:gd name="connsiteX57" fmla="*/ 1019026 w 11939451"/>
              <a:gd name="connsiteY57" fmla="*/ 704588 h 981412"/>
              <a:gd name="connsiteX58" fmla="*/ 944409 w 11939451"/>
              <a:gd name="connsiteY58" fmla="*/ 779203 h 981412"/>
              <a:gd name="connsiteX59" fmla="*/ 770305 w 11939451"/>
              <a:gd name="connsiteY59" fmla="*/ 804076 h 981412"/>
              <a:gd name="connsiteX60" fmla="*/ 123632 w 11939451"/>
              <a:gd name="connsiteY60" fmla="*/ 978180 h 981412"/>
              <a:gd name="connsiteX61" fmla="*/ 41647 w 11939451"/>
              <a:gd name="connsiteY61" fmla="*/ 979226 h 981412"/>
              <a:gd name="connsiteX62" fmla="*/ 0 w 11939451"/>
              <a:gd name="connsiteY62" fmla="*/ 964405 h 98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1939451" h="981412">
                <a:moveTo>
                  <a:pt x="7529595" y="0"/>
                </a:moveTo>
                <a:lnTo>
                  <a:pt x="11939451" y="0"/>
                </a:lnTo>
                <a:lnTo>
                  <a:pt x="11939451" y="142632"/>
                </a:lnTo>
                <a:lnTo>
                  <a:pt x="11912978" y="182276"/>
                </a:lnTo>
                <a:cubicBezTo>
                  <a:pt x="11734078" y="241910"/>
                  <a:pt x="11957489" y="169559"/>
                  <a:pt x="11738874" y="232018"/>
                </a:cubicBezTo>
                <a:cubicBezTo>
                  <a:pt x="11572085" y="279670"/>
                  <a:pt x="11760923" y="247506"/>
                  <a:pt x="11465283" y="306635"/>
                </a:cubicBezTo>
                <a:cubicBezTo>
                  <a:pt x="11407796" y="318132"/>
                  <a:pt x="11349213" y="323217"/>
                  <a:pt x="11291178" y="331507"/>
                </a:cubicBezTo>
                <a:cubicBezTo>
                  <a:pt x="11250746" y="323421"/>
                  <a:pt x="11049405" y="281763"/>
                  <a:pt x="11017585" y="281763"/>
                </a:cubicBezTo>
                <a:cubicBezTo>
                  <a:pt x="10821818" y="281763"/>
                  <a:pt x="10791072" y="294864"/>
                  <a:pt x="10644504" y="331507"/>
                </a:cubicBezTo>
                <a:lnTo>
                  <a:pt x="10395785" y="356380"/>
                </a:lnTo>
                <a:cubicBezTo>
                  <a:pt x="10343610" y="361597"/>
                  <a:pt x="10298506" y="399038"/>
                  <a:pt x="10246553" y="406122"/>
                </a:cubicBezTo>
                <a:cubicBezTo>
                  <a:pt x="10114861" y="424079"/>
                  <a:pt x="9981251" y="422705"/>
                  <a:pt x="9848599" y="430995"/>
                </a:cubicBezTo>
                <a:lnTo>
                  <a:pt x="9773982" y="406122"/>
                </a:lnTo>
                <a:lnTo>
                  <a:pt x="9624750" y="356380"/>
                </a:lnTo>
                <a:cubicBezTo>
                  <a:pt x="9400902" y="348090"/>
                  <a:pt x="9176712" y="346408"/>
                  <a:pt x="8953206" y="331507"/>
                </a:cubicBezTo>
                <a:cubicBezTo>
                  <a:pt x="8870470" y="325991"/>
                  <a:pt x="8877330" y="288330"/>
                  <a:pt x="8803974" y="256891"/>
                </a:cubicBezTo>
                <a:cubicBezTo>
                  <a:pt x="8772555" y="243425"/>
                  <a:pt x="8738669" y="232018"/>
                  <a:pt x="8704486" y="232018"/>
                </a:cubicBezTo>
                <a:cubicBezTo>
                  <a:pt x="8678268" y="232018"/>
                  <a:pt x="8654742" y="248600"/>
                  <a:pt x="8629869" y="256891"/>
                </a:cubicBezTo>
                <a:cubicBezTo>
                  <a:pt x="8629869" y="256891"/>
                  <a:pt x="8531507" y="219865"/>
                  <a:pt x="8480637" y="207148"/>
                </a:cubicBezTo>
                <a:cubicBezTo>
                  <a:pt x="8431714" y="194916"/>
                  <a:pt x="8381150" y="190566"/>
                  <a:pt x="8331406" y="182276"/>
                </a:cubicBezTo>
                <a:cubicBezTo>
                  <a:pt x="8279685" y="173656"/>
                  <a:pt x="8233967" y="140709"/>
                  <a:pt x="8182174" y="132531"/>
                </a:cubicBezTo>
                <a:cubicBezTo>
                  <a:pt x="7772829" y="67897"/>
                  <a:pt x="7964319" y="177982"/>
                  <a:pt x="7784221" y="57914"/>
                </a:cubicBezTo>
                <a:cubicBezTo>
                  <a:pt x="7733075" y="40867"/>
                  <a:pt x="7662155" y="15110"/>
                  <a:pt x="7610116" y="8171"/>
                </a:cubicBezTo>
                <a:close/>
                <a:moveTo>
                  <a:pt x="0" y="0"/>
                </a:moveTo>
                <a:lnTo>
                  <a:pt x="7265355" y="0"/>
                </a:lnTo>
                <a:lnTo>
                  <a:pt x="7239935" y="6889"/>
                </a:lnTo>
                <a:cubicBezTo>
                  <a:pt x="7225352" y="12939"/>
                  <a:pt x="7213948" y="23562"/>
                  <a:pt x="7162419" y="57914"/>
                </a:cubicBezTo>
                <a:cubicBezTo>
                  <a:pt x="7118790" y="86998"/>
                  <a:pt x="7062931" y="91076"/>
                  <a:pt x="7013187" y="107659"/>
                </a:cubicBezTo>
                <a:cubicBezTo>
                  <a:pt x="6921989" y="115949"/>
                  <a:pt x="6830248" y="119580"/>
                  <a:pt x="6739595" y="132531"/>
                </a:cubicBezTo>
                <a:cubicBezTo>
                  <a:pt x="6713641" y="136238"/>
                  <a:pt x="6685450" y="141025"/>
                  <a:pt x="6664978" y="157403"/>
                </a:cubicBezTo>
                <a:cubicBezTo>
                  <a:pt x="6641637" y="176076"/>
                  <a:pt x="6634371" y="209054"/>
                  <a:pt x="6615235" y="232018"/>
                </a:cubicBezTo>
                <a:cubicBezTo>
                  <a:pt x="6543577" y="318008"/>
                  <a:pt x="6557964" y="300853"/>
                  <a:pt x="6466001" y="331507"/>
                </a:cubicBezTo>
                <a:cubicBezTo>
                  <a:pt x="6239990" y="363796"/>
                  <a:pt x="6347512" y="374919"/>
                  <a:pt x="6142665" y="306635"/>
                </a:cubicBezTo>
                <a:cubicBezTo>
                  <a:pt x="6076340" y="298345"/>
                  <a:pt x="6009859" y="291216"/>
                  <a:pt x="5943689" y="281763"/>
                </a:cubicBezTo>
                <a:cubicBezTo>
                  <a:pt x="5832313" y="265851"/>
                  <a:pt x="5777219" y="253442"/>
                  <a:pt x="5670097" y="232018"/>
                </a:cubicBezTo>
                <a:cubicBezTo>
                  <a:pt x="5644389" y="226877"/>
                  <a:pt x="5620353" y="215438"/>
                  <a:pt x="5595480" y="207148"/>
                </a:cubicBezTo>
                <a:cubicBezTo>
                  <a:pt x="5413798" y="146588"/>
                  <a:pt x="5497131" y="170124"/>
                  <a:pt x="5346761" y="132531"/>
                </a:cubicBezTo>
                <a:cubicBezTo>
                  <a:pt x="5295891" y="119814"/>
                  <a:pt x="5247273" y="165693"/>
                  <a:pt x="5197529" y="182276"/>
                </a:cubicBezTo>
                <a:cubicBezTo>
                  <a:pt x="4915664" y="195697"/>
                  <a:pt x="4752483" y="156225"/>
                  <a:pt x="4525984" y="256891"/>
                </a:cubicBezTo>
                <a:cubicBezTo>
                  <a:pt x="4498667" y="269031"/>
                  <a:pt x="4476239" y="290053"/>
                  <a:pt x="4451367" y="306635"/>
                </a:cubicBezTo>
                <a:lnTo>
                  <a:pt x="4327007" y="331507"/>
                </a:lnTo>
                <a:cubicBezTo>
                  <a:pt x="4301299" y="336648"/>
                  <a:pt x="4277263" y="348090"/>
                  <a:pt x="4252390" y="356380"/>
                </a:cubicBezTo>
                <a:lnTo>
                  <a:pt x="4028542" y="430995"/>
                </a:lnTo>
                <a:lnTo>
                  <a:pt x="3655463" y="455867"/>
                </a:lnTo>
                <a:cubicBezTo>
                  <a:pt x="3556798" y="462446"/>
                  <a:pt x="3504862" y="506522"/>
                  <a:pt x="3431614" y="555356"/>
                </a:cubicBezTo>
                <a:cubicBezTo>
                  <a:pt x="3387987" y="584442"/>
                  <a:pt x="3332126" y="588519"/>
                  <a:pt x="3282382" y="605099"/>
                </a:cubicBezTo>
                <a:cubicBezTo>
                  <a:pt x="3282382" y="605099"/>
                  <a:pt x="3185412" y="534646"/>
                  <a:pt x="3133150" y="505612"/>
                </a:cubicBezTo>
                <a:cubicBezTo>
                  <a:pt x="3110231" y="492880"/>
                  <a:pt x="3083405" y="489030"/>
                  <a:pt x="3058533" y="480739"/>
                </a:cubicBezTo>
                <a:cubicBezTo>
                  <a:pt x="3033660" y="497322"/>
                  <a:pt x="3010652" y="517116"/>
                  <a:pt x="2983916" y="530484"/>
                </a:cubicBezTo>
                <a:cubicBezTo>
                  <a:pt x="2870853" y="587017"/>
                  <a:pt x="2616123" y="576297"/>
                  <a:pt x="2561092" y="580227"/>
                </a:cubicBezTo>
                <a:cubicBezTo>
                  <a:pt x="2503057" y="571937"/>
                  <a:pt x="2443140" y="572201"/>
                  <a:pt x="2386988" y="555356"/>
                </a:cubicBezTo>
                <a:cubicBezTo>
                  <a:pt x="2212912" y="503135"/>
                  <a:pt x="2438662" y="468392"/>
                  <a:pt x="2163139" y="455867"/>
                </a:cubicBezTo>
                <a:cubicBezTo>
                  <a:pt x="2030365" y="449831"/>
                  <a:pt x="1895244" y="453358"/>
                  <a:pt x="1765186" y="480739"/>
                </a:cubicBezTo>
                <a:cubicBezTo>
                  <a:pt x="1730767" y="487986"/>
                  <a:pt x="1715443" y="530484"/>
                  <a:pt x="1690571" y="555356"/>
                </a:cubicBezTo>
                <a:cubicBezTo>
                  <a:pt x="1649118" y="563646"/>
                  <a:pt x="1607224" y="569974"/>
                  <a:pt x="1566211" y="580227"/>
                </a:cubicBezTo>
                <a:cubicBezTo>
                  <a:pt x="1540775" y="586586"/>
                  <a:pt x="1517188" y="599412"/>
                  <a:pt x="1491594" y="605099"/>
                </a:cubicBezTo>
                <a:cubicBezTo>
                  <a:pt x="1442366" y="616040"/>
                  <a:pt x="1392206" y="622304"/>
                  <a:pt x="1342362" y="629971"/>
                </a:cubicBezTo>
                <a:cubicBezTo>
                  <a:pt x="1236860" y="646203"/>
                  <a:pt x="1116086" y="650666"/>
                  <a:pt x="1019026" y="704588"/>
                </a:cubicBezTo>
                <a:cubicBezTo>
                  <a:pt x="988278" y="721671"/>
                  <a:pt x="977067" y="766140"/>
                  <a:pt x="944409" y="779203"/>
                </a:cubicBezTo>
                <a:cubicBezTo>
                  <a:pt x="889979" y="800976"/>
                  <a:pt x="827279" y="790264"/>
                  <a:pt x="770305" y="804076"/>
                </a:cubicBezTo>
                <a:cubicBezTo>
                  <a:pt x="553356" y="856669"/>
                  <a:pt x="264574" y="961598"/>
                  <a:pt x="123632" y="978180"/>
                </a:cubicBezTo>
                <a:cubicBezTo>
                  <a:pt x="88397" y="982325"/>
                  <a:pt x="62149" y="982272"/>
                  <a:pt x="41647" y="979226"/>
                </a:cubicBezTo>
                <a:lnTo>
                  <a:pt x="0" y="964405"/>
                </a:ln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PD- 40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E416F803-020E-4258-B442-0902C39B485C}"/>
                  </a:ext>
                </a:extLst>
              </p14:cNvPr>
              <p14:cNvContentPartPr/>
              <p14:nvPr/>
            </p14:nvContentPartPr>
            <p14:xfrm>
              <a:off x="0" y="6073833"/>
              <a:ext cx="12750480" cy="1372680"/>
            </p14:xfrm>
          </p:contentPart>
        </mc:Choice>
        <mc:Fallback xmlns="">
          <p:pic>
            <p:nvPicPr>
              <p:cNvPr id="41" name="PD- 40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E416F803-020E-4258-B442-0902C39B48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6064473"/>
                <a:ext cx="12769199" cy="13914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Freeform 1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53ECD341-F835-4E20-9FE7-13E8E461A7DF}"/>
              </a:ext>
            </a:extLst>
          </p:cNvPr>
          <p:cNvSpPr>
            <a:spLocks noEditPoints="1"/>
          </p:cNvSpPr>
          <p:nvPr/>
        </p:nvSpPr>
        <p:spPr bwMode="auto">
          <a:xfrm>
            <a:off x="3049080" y="5557720"/>
            <a:ext cx="282041" cy="263991"/>
          </a:xfrm>
          <a:custGeom>
            <a:avLst/>
            <a:gdLst>
              <a:gd name="T0" fmla="*/ 2221 w 3375"/>
              <a:gd name="T1" fmla="*/ 1236 h 3159"/>
              <a:gd name="T2" fmla="*/ 2242 w 3375"/>
              <a:gd name="T3" fmla="*/ 1252 h 3159"/>
              <a:gd name="T4" fmla="*/ 2246 w 3375"/>
              <a:gd name="T5" fmla="*/ 1178 h 3159"/>
              <a:gd name="T6" fmla="*/ 2443 w 3375"/>
              <a:gd name="T7" fmla="*/ 1830 h 3159"/>
              <a:gd name="T8" fmla="*/ 1518 w 3375"/>
              <a:gd name="T9" fmla="*/ 982 h 3159"/>
              <a:gd name="T10" fmla="*/ 1704 w 3375"/>
              <a:gd name="T11" fmla="*/ 1062 h 3159"/>
              <a:gd name="T12" fmla="*/ 1771 w 3375"/>
              <a:gd name="T13" fmla="*/ 1272 h 3159"/>
              <a:gd name="T14" fmla="*/ 1664 w 3375"/>
              <a:gd name="T15" fmla="*/ 1457 h 3159"/>
              <a:gd name="T16" fmla="*/ 1501 w 3375"/>
              <a:gd name="T17" fmla="*/ 1570 h 3159"/>
              <a:gd name="T18" fmla="*/ 1787 w 3375"/>
              <a:gd name="T19" fmla="*/ 1655 h 3159"/>
              <a:gd name="T20" fmla="*/ 1208 w 3375"/>
              <a:gd name="T21" fmla="*/ 1662 h 3159"/>
              <a:gd name="T22" fmla="*/ 1331 w 3375"/>
              <a:gd name="T23" fmla="*/ 1466 h 3159"/>
              <a:gd name="T24" fmla="*/ 1494 w 3375"/>
              <a:gd name="T25" fmla="*/ 1347 h 3159"/>
              <a:gd name="T26" fmla="*/ 1558 w 3375"/>
              <a:gd name="T27" fmla="*/ 1236 h 3159"/>
              <a:gd name="T28" fmla="*/ 1470 w 3375"/>
              <a:gd name="T29" fmla="*/ 1173 h 3159"/>
              <a:gd name="T30" fmla="*/ 1358 w 3375"/>
              <a:gd name="T31" fmla="*/ 1243 h 3159"/>
              <a:gd name="T32" fmla="*/ 1203 w 3375"/>
              <a:gd name="T33" fmla="*/ 1144 h 3159"/>
              <a:gd name="T34" fmla="*/ 1300 w 3375"/>
              <a:gd name="T35" fmla="*/ 1038 h 3159"/>
              <a:gd name="T36" fmla="*/ 422 w 3375"/>
              <a:gd name="T37" fmla="*/ 734 h 3159"/>
              <a:gd name="T38" fmla="*/ 646 w 3375"/>
              <a:gd name="T39" fmla="*/ 863 h 3159"/>
              <a:gd name="T40" fmla="*/ 822 w 3375"/>
              <a:gd name="T41" fmla="*/ 1130 h 3159"/>
              <a:gd name="T42" fmla="*/ 827 w 3375"/>
              <a:gd name="T43" fmla="*/ 1309 h 3159"/>
              <a:gd name="T44" fmla="*/ 726 w 3375"/>
              <a:gd name="T45" fmla="*/ 1446 h 3159"/>
              <a:gd name="T46" fmla="*/ 639 w 3375"/>
              <a:gd name="T47" fmla="*/ 1590 h 3159"/>
              <a:gd name="T48" fmla="*/ 738 w 3375"/>
              <a:gd name="T49" fmla="*/ 1805 h 3159"/>
              <a:gd name="T50" fmla="*/ 955 w 3375"/>
              <a:gd name="T51" fmla="*/ 2061 h 3159"/>
              <a:gd name="T52" fmla="*/ 1210 w 3375"/>
              <a:gd name="T53" fmla="*/ 2306 h 3159"/>
              <a:gd name="T54" fmla="*/ 1454 w 3375"/>
              <a:gd name="T55" fmla="*/ 2483 h 3159"/>
              <a:gd name="T56" fmla="*/ 1636 w 3375"/>
              <a:gd name="T57" fmla="*/ 2506 h 3159"/>
              <a:gd name="T58" fmla="*/ 1770 w 3375"/>
              <a:gd name="T59" fmla="*/ 2381 h 3159"/>
              <a:gd name="T60" fmla="*/ 1919 w 3375"/>
              <a:gd name="T61" fmla="*/ 2316 h 3159"/>
              <a:gd name="T62" fmla="*/ 2131 w 3375"/>
              <a:gd name="T63" fmla="*/ 2388 h 3159"/>
              <a:gd name="T64" fmla="*/ 2384 w 3375"/>
              <a:gd name="T65" fmla="*/ 2614 h 3159"/>
              <a:gd name="T66" fmla="*/ 2412 w 3375"/>
              <a:gd name="T67" fmla="*/ 2819 h 3159"/>
              <a:gd name="T68" fmla="*/ 2291 w 3375"/>
              <a:gd name="T69" fmla="*/ 2989 h 3159"/>
              <a:gd name="T70" fmla="*/ 2131 w 3375"/>
              <a:gd name="T71" fmla="*/ 3129 h 3159"/>
              <a:gd name="T72" fmla="*/ 1830 w 3375"/>
              <a:gd name="T73" fmla="*/ 3144 h 3159"/>
              <a:gd name="T74" fmla="*/ 1384 w 3375"/>
              <a:gd name="T75" fmla="*/ 2974 h 3159"/>
              <a:gd name="T76" fmla="*/ 859 w 3375"/>
              <a:gd name="T77" fmla="*/ 2602 h 3159"/>
              <a:gd name="T78" fmla="*/ 372 w 3375"/>
              <a:gd name="T79" fmla="*/ 2070 h 3159"/>
              <a:gd name="T80" fmla="*/ 89 w 3375"/>
              <a:gd name="T81" fmla="*/ 1571 h 3159"/>
              <a:gd name="T82" fmla="*/ 0 w 3375"/>
              <a:gd name="T83" fmla="*/ 1179 h 3159"/>
              <a:gd name="T84" fmla="*/ 86 w 3375"/>
              <a:gd name="T85" fmla="*/ 956 h 3159"/>
              <a:gd name="T86" fmla="*/ 239 w 3375"/>
              <a:gd name="T87" fmla="*/ 807 h 3159"/>
              <a:gd name="T88" fmla="*/ 422 w 3375"/>
              <a:gd name="T89" fmla="*/ 734 h 3159"/>
              <a:gd name="T90" fmla="*/ 2434 w 3375"/>
              <a:gd name="T91" fmla="*/ 110 h 3159"/>
              <a:gd name="T92" fmla="*/ 2966 w 3375"/>
              <a:gd name="T93" fmla="*/ 475 h 3159"/>
              <a:gd name="T94" fmla="*/ 3298 w 3375"/>
              <a:gd name="T95" fmla="*/ 1030 h 3159"/>
              <a:gd name="T96" fmla="*/ 3364 w 3375"/>
              <a:gd name="T97" fmla="*/ 1692 h 3159"/>
              <a:gd name="T98" fmla="*/ 3155 w 3375"/>
              <a:gd name="T99" fmla="*/ 2287 h 3159"/>
              <a:gd name="T100" fmla="*/ 2733 w 3375"/>
              <a:gd name="T101" fmla="*/ 2737 h 3159"/>
              <a:gd name="T102" fmla="*/ 2574 w 3375"/>
              <a:gd name="T103" fmla="*/ 2633 h 3159"/>
              <a:gd name="T104" fmla="*/ 2907 w 3375"/>
              <a:gd name="T105" fmla="*/ 2260 h 3159"/>
              <a:gd name="T106" fmla="*/ 3132 w 3375"/>
              <a:gd name="T107" fmla="*/ 1742 h 3159"/>
              <a:gd name="T108" fmla="*/ 3057 w 3375"/>
              <a:gd name="T109" fmla="*/ 1016 h 3159"/>
              <a:gd name="T110" fmla="*/ 2716 w 3375"/>
              <a:gd name="T111" fmla="*/ 540 h 3159"/>
              <a:gd name="T112" fmla="*/ 2197 w 3375"/>
              <a:gd name="T113" fmla="*/ 264 h 3159"/>
              <a:gd name="T114" fmla="*/ 1463 w 3375"/>
              <a:gd name="T115" fmla="*/ 288 h 3159"/>
              <a:gd name="T116" fmla="*/ 964 w 3375"/>
              <a:gd name="T117" fmla="*/ 598 h 3159"/>
              <a:gd name="T118" fmla="*/ 640 w 3375"/>
              <a:gd name="T119" fmla="*/ 641 h 3159"/>
              <a:gd name="T120" fmla="*/ 1090 w 3375"/>
              <a:gd name="T121" fmla="*/ 220 h 3159"/>
              <a:gd name="T122" fmla="*/ 1683 w 3375"/>
              <a:gd name="T123" fmla="*/ 12 h 3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75" h="3159">
                <a:moveTo>
                  <a:pt x="2246" y="1178"/>
                </a:moveTo>
                <a:lnTo>
                  <a:pt x="2246" y="1180"/>
                </a:lnTo>
                <a:lnTo>
                  <a:pt x="2243" y="1186"/>
                </a:lnTo>
                <a:lnTo>
                  <a:pt x="2240" y="1197"/>
                </a:lnTo>
                <a:lnTo>
                  <a:pt x="2235" y="1208"/>
                </a:lnTo>
                <a:lnTo>
                  <a:pt x="2229" y="1222"/>
                </a:lnTo>
                <a:lnTo>
                  <a:pt x="2221" y="1236"/>
                </a:lnTo>
                <a:lnTo>
                  <a:pt x="2214" y="1251"/>
                </a:lnTo>
                <a:lnTo>
                  <a:pt x="2206" y="1264"/>
                </a:lnTo>
                <a:lnTo>
                  <a:pt x="2079" y="1456"/>
                </a:lnTo>
                <a:lnTo>
                  <a:pt x="2079" y="1458"/>
                </a:lnTo>
                <a:lnTo>
                  <a:pt x="2242" y="1458"/>
                </a:lnTo>
                <a:lnTo>
                  <a:pt x="2242" y="1271"/>
                </a:lnTo>
                <a:lnTo>
                  <a:pt x="2242" y="1252"/>
                </a:lnTo>
                <a:lnTo>
                  <a:pt x="2243" y="1233"/>
                </a:lnTo>
                <a:lnTo>
                  <a:pt x="2245" y="1216"/>
                </a:lnTo>
                <a:lnTo>
                  <a:pt x="2246" y="1201"/>
                </a:lnTo>
                <a:lnTo>
                  <a:pt x="2247" y="1188"/>
                </a:lnTo>
                <a:lnTo>
                  <a:pt x="2248" y="1181"/>
                </a:lnTo>
                <a:lnTo>
                  <a:pt x="2249" y="1178"/>
                </a:lnTo>
                <a:lnTo>
                  <a:pt x="2246" y="1178"/>
                </a:lnTo>
                <a:close/>
                <a:moveTo>
                  <a:pt x="2194" y="995"/>
                </a:moveTo>
                <a:lnTo>
                  <a:pt x="2443" y="995"/>
                </a:lnTo>
                <a:lnTo>
                  <a:pt x="2443" y="1458"/>
                </a:lnTo>
                <a:lnTo>
                  <a:pt x="2543" y="1458"/>
                </a:lnTo>
                <a:lnTo>
                  <a:pt x="2543" y="1627"/>
                </a:lnTo>
                <a:lnTo>
                  <a:pt x="2443" y="1627"/>
                </a:lnTo>
                <a:lnTo>
                  <a:pt x="2443" y="1830"/>
                </a:lnTo>
                <a:lnTo>
                  <a:pt x="2242" y="1830"/>
                </a:lnTo>
                <a:lnTo>
                  <a:pt x="2242" y="1627"/>
                </a:lnTo>
                <a:lnTo>
                  <a:pt x="1872" y="1627"/>
                </a:lnTo>
                <a:lnTo>
                  <a:pt x="1872" y="1503"/>
                </a:lnTo>
                <a:lnTo>
                  <a:pt x="2194" y="995"/>
                </a:lnTo>
                <a:close/>
                <a:moveTo>
                  <a:pt x="1489" y="981"/>
                </a:moveTo>
                <a:lnTo>
                  <a:pt x="1518" y="982"/>
                </a:lnTo>
                <a:lnTo>
                  <a:pt x="1547" y="986"/>
                </a:lnTo>
                <a:lnTo>
                  <a:pt x="1576" y="992"/>
                </a:lnTo>
                <a:lnTo>
                  <a:pt x="1605" y="1000"/>
                </a:lnTo>
                <a:lnTo>
                  <a:pt x="1632" y="1011"/>
                </a:lnTo>
                <a:lnTo>
                  <a:pt x="1658" y="1026"/>
                </a:lnTo>
                <a:lnTo>
                  <a:pt x="1682" y="1042"/>
                </a:lnTo>
                <a:lnTo>
                  <a:pt x="1704" y="1062"/>
                </a:lnTo>
                <a:lnTo>
                  <a:pt x="1724" y="1083"/>
                </a:lnTo>
                <a:lnTo>
                  <a:pt x="1741" y="1109"/>
                </a:lnTo>
                <a:lnTo>
                  <a:pt x="1755" y="1136"/>
                </a:lnTo>
                <a:lnTo>
                  <a:pt x="1765" y="1167"/>
                </a:lnTo>
                <a:lnTo>
                  <a:pt x="1771" y="1200"/>
                </a:lnTo>
                <a:lnTo>
                  <a:pt x="1773" y="1236"/>
                </a:lnTo>
                <a:lnTo>
                  <a:pt x="1771" y="1272"/>
                </a:lnTo>
                <a:lnTo>
                  <a:pt x="1765" y="1305"/>
                </a:lnTo>
                <a:lnTo>
                  <a:pt x="1755" y="1336"/>
                </a:lnTo>
                <a:lnTo>
                  <a:pt x="1742" y="1364"/>
                </a:lnTo>
                <a:lnTo>
                  <a:pt x="1725" y="1390"/>
                </a:lnTo>
                <a:lnTo>
                  <a:pt x="1707" y="1414"/>
                </a:lnTo>
                <a:lnTo>
                  <a:pt x="1686" y="1437"/>
                </a:lnTo>
                <a:lnTo>
                  <a:pt x="1664" y="1457"/>
                </a:lnTo>
                <a:lnTo>
                  <a:pt x="1640" y="1477"/>
                </a:lnTo>
                <a:lnTo>
                  <a:pt x="1617" y="1494"/>
                </a:lnTo>
                <a:lnTo>
                  <a:pt x="1592" y="1510"/>
                </a:lnTo>
                <a:lnTo>
                  <a:pt x="1569" y="1527"/>
                </a:lnTo>
                <a:lnTo>
                  <a:pt x="1545" y="1542"/>
                </a:lnTo>
                <a:lnTo>
                  <a:pt x="1523" y="1556"/>
                </a:lnTo>
                <a:lnTo>
                  <a:pt x="1501" y="1570"/>
                </a:lnTo>
                <a:lnTo>
                  <a:pt x="1483" y="1584"/>
                </a:lnTo>
                <a:lnTo>
                  <a:pt x="1466" y="1597"/>
                </a:lnTo>
                <a:lnTo>
                  <a:pt x="1452" y="1611"/>
                </a:lnTo>
                <a:lnTo>
                  <a:pt x="1441" y="1625"/>
                </a:lnTo>
                <a:lnTo>
                  <a:pt x="1435" y="1639"/>
                </a:lnTo>
                <a:lnTo>
                  <a:pt x="1432" y="1655"/>
                </a:lnTo>
                <a:lnTo>
                  <a:pt x="1787" y="1655"/>
                </a:lnTo>
                <a:lnTo>
                  <a:pt x="1787" y="1830"/>
                </a:lnTo>
                <a:lnTo>
                  <a:pt x="1209" y="1830"/>
                </a:lnTo>
                <a:lnTo>
                  <a:pt x="1204" y="1798"/>
                </a:lnTo>
                <a:lnTo>
                  <a:pt x="1201" y="1768"/>
                </a:lnTo>
                <a:lnTo>
                  <a:pt x="1199" y="1740"/>
                </a:lnTo>
                <a:lnTo>
                  <a:pt x="1202" y="1699"/>
                </a:lnTo>
                <a:lnTo>
                  <a:pt x="1208" y="1662"/>
                </a:lnTo>
                <a:lnTo>
                  <a:pt x="1217" y="1627"/>
                </a:lnTo>
                <a:lnTo>
                  <a:pt x="1230" y="1594"/>
                </a:lnTo>
                <a:lnTo>
                  <a:pt x="1247" y="1565"/>
                </a:lnTo>
                <a:lnTo>
                  <a:pt x="1265" y="1537"/>
                </a:lnTo>
                <a:lnTo>
                  <a:pt x="1286" y="1513"/>
                </a:lnTo>
                <a:lnTo>
                  <a:pt x="1307" y="1489"/>
                </a:lnTo>
                <a:lnTo>
                  <a:pt x="1331" y="1466"/>
                </a:lnTo>
                <a:lnTo>
                  <a:pt x="1355" y="1446"/>
                </a:lnTo>
                <a:lnTo>
                  <a:pt x="1380" y="1428"/>
                </a:lnTo>
                <a:lnTo>
                  <a:pt x="1404" y="1409"/>
                </a:lnTo>
                <a:lnTo>
                  <a:pt x="1428" y="1393"/>
                </a:lnTo>
                <a:lnTo>
                  <a:pt x="1451" y="1377"/>
                </a:lnTo>
                <a:lnTo>
                  <a:pt x="1474" y="1361"/>
                </a:lnTo>
                <a:lnTo>
                  <a:pt x="1494" y="1347"/>
                </a:lnTo>
                <a:lnTo>
                  <a:pt x="1513" y="1332"/>
                </a:lnTo>
                <a:lnTo>
                  <a:pt x="1528" y="1317"/>
                </a:lnTo>
                <a:lnTo>
                  <a:pt x="1541" y="1303"/>
                </a:lnTo>
                <a:lnTo>
                  <a:pt x="1551" y="1288"/>
                </a:lnTo>
                <a:lnTo>
                  <a:pt x="1558" y="1272"/>
                </a:lnTo>
                <a:lnTo>
                  <a:pt x="1560" y="1256"/>
                </a:lnTo>
                <a:lnTo>
                  <a:pt x="1558" y="1236"/>
                </a:lnTo>
                <a:lnTo>
                  <a:pt x="1551" y="1219"/>
                </a:lnTo>
                <a:lnTo>
                  <a:pt x="1542" y="1205"/>
                </a:lnTo>
                <a:lnTo>
                  <a:pt x="1531" y="1192"/>
                </a:lnTo>
                <a:lnTo>
                  <a:pt x="1518" y="1184"/>
                </a:lnTo>
                <a:lnTo>
                  <a:pt x="1502" y="1178"/>
                </a:lnTo>
                <a:lnTo>
                  <a:pt x="1486" y="1175"/>
                </a:lnTo>
                <a:lnTo>
                  <a:pt x="1470" y="1173"/>
                </a:lnTo>
                <a:lnTo>
                  <a:pt x="1447" y="1176"/>
                </a:lnTo>
                <a:lnTo>
                  <a:pt x="1427" y="1182"/>
                </a:lnTo>
                <a:lnTo>
                  <a:pt x="1408" y="1192"/>
                </a:lnTo>
                <a:lnTo>
                  <a:pt x="1392" y="1205"/>
                </a:lnTo>
                <a:lnTo>
                  <a:pt x="1379" y="1218"/>
                </a:lnTo>
                <a:lnTo>
                  <a:pt x="1366" y="1231"/>
                </a:lnTo>
                <a:lnTo>
                  <a:pt x="1358" y="1243"/>
                </a:lnTo>
                <a:lnTo>
                  <a:pt x="1351" y="1253"/>
                </a:lnTo>
                <a:lnTo>
                  <a:pt x="1348" y="1260"/>
                </a:lnTo>
                <a:lnTo>
                  <a:pt x="1346" y="1262"/>
                </a:lnTo>
                <a:lnTo>
                  <a:pt x="1195" y="1161"/>
                </a:lnTo>
                <a:lnTo>
                  <a:pt x="1196" y="1159"/>
                </a:lnTo>
                <a:lnTo>
                  <a:pt x="1199" y="1153"/>
                </a:lnTo>
                <a:lnTo>
                  <a:pt x="1203" y="1144"/>
                </a:lnTo>
                <a:lnTo>
                  <a:pt x="1210" y="1132"/>
                </a:lnTo>
                <a:lnTo>
                  <a:pt x="1219" y="1119"/>
                </a:lnTo>
                <a:lnTo>
                  <a:pt x="1230" y="1103"/>
                </a:lnTo>
                <a:lnTo>
                  <a:pt x="1244" y="1087"/>
                </a:lnTo>
                <a:lnTo>
                  <a:pt x="1260" y="1071"/>
                </a:lnTo>
                <a:lnTo>
                  <a:pt x="1278" y="1054"/>
                </a:lnTo>
                <a:lnTo>
                  <a:pt x="1300" y="1038"/>
                </a:lnTo>
                <a:lnTo>
                  <a:pt x="1324" y="1023"/>
                </a:lnTo>
                <a:lnTo>
                  <a:pt x="1351" y="1008"/>
                </a:lnTo>
                <a:lnTo>
                  <a:pt x="1381" y="997"/>
                </a:lnTo>
                <a:lnTo>
                  <a:pt x="1413" y="989"/>
                </a:lnTo>
                <a:lnTo>
                  <a:pt x="1449" y="983"/>
                </a:lnTo>
                <a:lnTo>
                  <a:pt x="1489" y="981"/>
                </a:lnTo>
                <a:close/>
                <a:moveTo>
                  <a:pt x="422" y="734"/>
                </a:moveTo>
                <a:lnTo>
                  <a:pt x="452" y="738"/>
                </a:lnTo>
                <a:lnTo>
                  <a:pt x="482" y="746"/>
                </a:lnTo>
                <a:lnTo>
                  <a:pt x="513" y="758"/>
                </a:lnTo>
                <a:lnTo>
                  <a:pt x="545" y="775"/>
                </a:lnTo>
                <a:lnTo>
                  <a:pt x="578" y="799"/>
                </a:lnTo>
                <a:lnTo>
                  <a:pt x="612" y="827"/>
                </a:lnTo>
                <a:lnTo>
                  <a:pt x="646" y="863"/>
                </a:lnTo>
                <a:lnTo>
                  <a:pt x="682" y="905"/>
                </a:lnTo>
                <a:lnTo>
                  <a:pt x="716" y="948"/>
                </a:lnTo>
                <a:lnTo>
                  <a:pt x="746" y="990"/>
                </a:lnTo>
                <a:lnTo>
                  <a:pt x="771" y="1028"/>
                </a:lnTo>
                <a:lnTo>
                  <a:pt x="792" y="1065"/>
                </a:lnTo>
                <a:lnTo>
                  <a:pt x="809" y="1098"/>
                </a:lnTo>
                <a:lnTo>
                  <a:pt x="822" y="1130"/>
                </a:lnTo>
                <a:lnTo>
                  <a:pt x="833" y="1161"/>
                </a:lnTo>
                <a:lnTo>
                  <a:pt x="839" y="1188"/>
                </a:lnTo>
                <a:lnTo>
                  <a:pt x="842" y="1215"/>
                </a:lnTo>
                <a:lnTo>
                  <a:pt x="843" y="1240"/>
                </a:lnTo>
                <a:lnTo>
                  <a:pt x="841" y="1264"/>
                </a:lnTo>
                <a:lnTo>
                  <a:pt x="836" y="1288"/>
                </a:lnTo>
                <a:lnTo>
                  <a:pt x="827" y="1309"/>
                </a:lnTo>
                <a:lnTo>
                  <a:pt x="818" y="1329"/>
                </a:lnTo>
                <a:lnTo>
                  <a:pt x="807" y="1350"/>
                </a:lnTo>
                <a:lnTo>
                  <a:pt x="794" y="1369"/>
                </a:lnTo>
                <a:lnTo>
                  <a:pt x="778" y="1389"/>
                </a:lnTo>
                <a:lnTo>
                  <a:pt x="762" y="1408"/>
                </a:lnTo>
                <a:lnTo>
                  <a:pt x="745" y="1428"/>
                </a:lnTo>
                <a:lnTo>
                  <a:pt x="726" y="1446"/>
                </a:lnTo>
                <a:lnTo>
                  <a:pt x="707" y="1465"/>
                </a:lnTo>
                <a:lnTo>
                  <a:pt x="687" y="1485"/>
                </a:lnTo>
                <a:lnTo>
                  <a:pt x="667" y="1505"/>
                </a:lnTo>
                <a:lnTo>
                  <a:pt x="653" y="1523"/>
                </a:lnTo>
                <a:lnTo>
                  <a:pt x="643" y="1543"/>
                </a:lnTo>
                <a:lnTo>
                  <a:pt x="639" y="1566"/>
                </a:lnTo>
                <a:lnTo>
                  <a:pt x="639" y="1590"/>
                </a:lnTo>
                <a:lnTo>
                  <a:pt x="643" y="1616"/>
                </a:lnTo>
                <a:lnTo>
                  <a:pt x="650" y="1644"/>
                </a:lnTo>
                <a:lnTo>
                  <a:pt x="662" y="1674"/>
                </a:lnTo>
                <a:lnTo>
                  <a:pt x="677" y="1705"/>
                </a:lnTo>
                <a:lnTo>
                  <a:pt x="694" y="1737"/>
                </a:lnTo>
                <a:lnTo>
                  <a:pt x="715" y="1770"/>
                </a:lnTo>
                <a:lnTo>
                  <a:pt x="738" y="1805"/>
                </a:lnTo>
                <a:lnTo>
                  <a:pt x="764" y="1840"/>
                </a:lnTo>
                <a:lnTo>
                  <a:pt x="793" y="1876"/>
                </a:lnTo>
                <a:lnTo>
                  <a:pt x="822" y="1912"/>
                </a:lnTo>
                <a:lnTo>
                  <a:pt x="853" y="1949"/>
                </a:lnTo>
                <a:lnTo>
                  <a:pt x="887" y="1986"/>
                </a:lnTo>
                <a:lnTo>
                  <a:pt x="920" y="2023"/>
                </a:lnTo>
                <a:lnTo>
                  <a:pt x="955" y="2061"/>
                </a:lnTo>
                <a:lnTo>
                  <a:pt x="990" y="2096"/>
                </a:lnTo>
                <a:lnTo>
                  <a:pt x="1026" y="2133"/>
                </a:lnTo>
                <a:lnTo>
                  <a:pt x="1063" y="2169"/>
                </a:lnTo>
                <a:lnTo>
                  <a:pt x="1099" y="2205"/>
                </a:lnTo>
                <a:lnTo>
                  <a:pt x="1136" y="2240"/>
                </a:lnTo>
                <a:lnTo>
                  <a:pt x="1173" y="2273"/>
                </a:lnTo>
                <a:lnTo>
                  <a:pt x="1210" y="2306"/>
                </a:lnTo>
                <a:lnTo>
                  <a:pt x="1247" y="2338"/>
                </a:lnTo>
                <a:lnTo>
                  <a:pt x="1284" y="2367"/>
                </a:lnTo>
                <a:lnTo>
                  <a:pt x="1319" y="2395"/>
                </a:lnTo>
                <a:lnTo>
                  <a:pt x="1354" y="2421"/>
                </a:lnTo>
                <a:lnTo>
                  <a:pt x="1389" y="2444"/>
                </a:lnTo>
                <a:lnTo>
                  <a:pt x="1423" y="2465"/>
                </a:lnTo>
                <a:lnTo>
                  <a:pt x="1454" y="2483"/>
                </a:lnTo>
                <a:lnTo>
                  <a:pt x="1486" y="2497"/>
                </a:lnTo>
                <a:lnTo>
                  <a:pt x="1516" y="2509"/>
                </a:lnTo>
                <a:lnTo>
                  <a:pt x="1543" y="2517"/>
                </a:lnTo>
                <a:lnTo>
                  <a:pt x="1570" y="2521"/>
                </a:lnTo>
                <a:lnTo>
                  <a:pt x="1593" y="2520"/>
                </a:lnTo>
                <a:lnTo>
                  <a:pt x="1616" y="2516"/>
                </a:lnTo>
                <a:lnTo>
                  <a:pt x="1636" y="2506"/>
                </a:lnTo>
                <a:lnTo>
                  <a:pt x="1654" y="2492"/>
                </a:lnTo>
                <a:lnTo>
                  <a:pt x="1674" y="2472"/>
                </a:lnTo>
                <a:lnTo>
                  <a:pt x="1694" y="2452"/>
                </a:lnTo>
                <a:lnTo>
                  <a:pt x="1713" y="2433"/>
                </a:lnTo>
                <a:lnTo>
                  <a:pt x="1733" y="2414"/>
                </a:lnTo>
                <a:lnTo>
                  <a:pt x="1751" y="2397"/>
                </a:lnTo>
                <a:lnTo>
                  <a:pt x="1770" y="2381"/>
                </a:lnTo>
                <a:lnTo>
                  <a:pt x="1790" y="2365"/>
                </a:lnTo>
                <a:lnTo>
                  <a:pt x="1809" y="2352"/>
                </a:lnTo>
                <a:lnTo>
                  <a:pt x="1830" y="2341"/>
                </a:lnTo>
                <a:lnTo>
                  <a:pt x="1850" y="2332"/>
                </a:lnTo>
                <a:lnTo>
                  <a:pt x="1873" y="2324"/>
                </a:lnTo>
                <a:lnTo>
                  <a:pt x="1895" y="2319"/>
                </a:lnTo>
                <a:lnTo>
                  <a:pt x="1919" y="2316"/>
                </a:lnTo>
                <a:lnTo>
                  <a:pt x="1944" y="2317"/>
                </a:lnTo>
                <a:lnTo>
                  <a:pt x="1971" y="2320"/>
                </a:lnTo>
                <a:lnTo>
                  <a:pt x="1999" y="2326"/>
                </a:lnTo>
                <a:lnTo>
                  <a:pt x="2029" y="2337"/>
                </a:lnTo>
                <a:lnTo>
                  <a:pt x="2061" y="2350"/>
                </a:lnTo>
                <a:lnTo>
                  <a:pt x="2095" y="2367"/>
                </a:lnTo>
                <a:lnTo>
                  <a:pt x="2131" y="2388"/>
                </a:lnTo>
                <a:lnTo>
                  <a:pt x="2170" y="2413"/>
                </a:lnTo>
                <a:lnTo>
                  <a:pt x="2211" y="2443"/>
                </a:lnTo>
                <a:lnTo>
                  <a:pt x="2255" y="2477"/>
                </a:lnTo>
                <a:lnTo>
                  <a:pt x="2297" y="2513"/>
                </a:lnTo>
                <a:lnTo>
                  <a:pt x="2332" y="2547"/>
                </a:lnTo>
                <a:lnTo>
                  <a:pt x="2360" y="2581"/>
                </a:lnTo>
                <a:lnTo>
                  <a:pt x="2384" y="2614"/>
                </a:lnTo>
                <a:lnTo>
                  <a:pt x="2401" y="2647"/>
                </a:lnTo>
                <a:lnTo>
                  <a:pt x="2414" y="2677"/>
                </a:lnTo>
                <a:lnTo>
                  <a:pt x="2422" y="2707"/>
                </a:lnTo>
                <a:lnTo>
                  <a:pt x="2425" y="2737"/>
                </a:lnTo>
                <a:lnTo>
                  <a:pt x="2424" y="2765"/>
                </a:lnTo>
                <a:lnTo>
                  <a:pt x="2419" y="2793"/>
                </a:lnTo>
                <a:lnTo>
                  <a:pt x="2412" y="2819"/>
                </a:lnTo>
                <a:lnTo>
                  <a:pt x="2400" y="2846"/>
                </a:lnTo>
                <a:lnTo>
                  <a:pt x="2387" y="2872"/>
                </a:lnTo>
                <a:lnTo>
                  <a:pt x="2371" y="2896"/>
                </a:lnTo>
                <a:lnTo>
                  <a:pt x="2352" y="2920"/>
                </a:lnTo>
                <a:lnTo>
                  <a:pt x="2333" y="2943"/>
                </a:lnTo>
                <a:lnTo>
                  <a:pt x="2312" y="2967"/>
                </a:lnTo>
                <a:lnTo>
                  <a:pt x="2291" y="2989"/>
                </a:lnTo>
                <a:lnTo>
                  <a:pt x="2269" y="3011"/>
                </a:lnTo>
                <a:lnTo>
                  <a:pt x="2247" y="3032"/>
                </a:lnTo>
                <a:lnTo>
                  <a:pt x="2224" y="3054"/>
                </a:lnTo>
                <a:lnTo>
                  <a:pt x="2203" y="3074"/>
                </a:lnTo>
                <a:lnTo>
                  <a:pt x="2183" y="3093"/>
                </a:lnTo>
                <a:lnTo>
                  <a:pt x="2160" y="3113"/>
                </a:lnTo>
                <a:lnTo>
                  <a:pt x="2131" y="3129"/>
                </a:lnTo>
                <a:lnTo>
                  <a:pt x="2100" y="3142"/>
                </a:lnTo>
                <a:lnTo>
                  <a:pt x="2064" y="3151"/>
                </a:lnTo>
                <a:lnTo>
                  <a:pt x="2024" y="3157"/>
                </a:lnTo>
                <a:lnTo>
                  <a:pt x="1980" y="3159"/>
                </a:lnTo>
                <a:lnTo>
                  <a:pt x="1933" y="3158"/>
                </a:lnTo>
                <a:lnTo>
                  <a:pt x="1883" y="3153"/>
                </a:lnTo>
                <a:lnTo>
                  <a:pt x="1830" y="3144"/>
                </a:lnTo>
                <a:lnTo>
                  <a:pt x="1773" y="3131"/>
                </a:lnTo>
                <a:lnTo>
                  <a:pt x="1714" y="3115"/>
                </a:lnTo>
                <a:lnTo>
                  <a:pt x="1652" y="3094"/>
                </a:lnTo>
                <a:lnTo>
                  <a:pt x="1588" y="3071"/>
                </a:lnTo>
                <a:lnTo>
                  <a:pt x="1522" y="3042"/>
                </a:lnTo>
                <a:lnTo>
                  <a:pt x="1453" y="3011"/>
                </a:lnTo>
                <a:lnTo>
                  <a:pt x="1384" y="2974"/>
                </a:lnTo>
                <a:lnTo>
                  <a:pt x="1312" y="2934"/>
                </a:lnTo>
                <a:lnTo>
                  <a:pt x="1240" y="2889"/>
                </a:lnTo>
                <a:lnTo>
                  <a:pt x="1165" y="2841"/>
                </a:lnTo>
                <a:lnTo>
                  <a:pt x="1089" y="2788"/>
                </a:lnTo>
                <a:lnTo>
                  <a:pt x="1014" y="2729"/>
                </a:lnTo>
                <a:lnTo>
                  <a:pt x="937" y="2668"/>
                </a:lnTo>
                <a:lnTo>
                  <a:pt x="859" y="2602"/>
                </a:lnTo>
                <a:lnTo>
                  <a:pt x="781" y="2531"/>
                </a:lnTo>
                <a:lnTo>
                  <a:pt x="704" y="2455"/>
                </a:lnTo>
                <a:lnTo>
                  <a:pt x="629" y="2378"/>
                </a:lnTo>
                <a:lnTo>
                  <a:pt x="557" y="2300"/>
                </a:lnTo>
                <a:lnTo>
                  <a:pt x="491" y="2222"/>
                </a:lnTo>
                <a:lnTo>
                  <a:pt x="430" y="2145"/>
                </a:lnTo>
                <a:lnTo>
                  <a:pt x="372" y="2070"/>
                </a:lnTo>
                <a:lnTo>
                  <a:pt x="319" y="1994"/>
                </a:lnTo>
                <a:lnTo>
                  <a:pt x="270" y="1921"/>
                </a:lnTo>
                <a:lnTo>
                  <a:pt x="225" y="1847"/>
                </a:lnTo>
                <a:lnTo>
                  <a:pt x="185" y="1775"/>
                </a:lnTo>
                <a:lnTo>
                  <a:pt x="148" y="1706"/>
                </a:lnTo>
                <a:lnTo>
                  <a:pt x="117" y="1637"/>
                </a:lnTo>
                <a:lnTo>
                  <a:pt x="89" y="1571"/>
                </a:lnTo>
                <a:lnTo>
                  <a:pt x="64" y="1507"/>
                </a:lnTo>
                <a:lnTo>
                  <a:pt x="44" y="1446"/>
                </a:lnTo>
                <a:lnTo>
                  <a:pt x="28" y="1387"/>
                </a:lnTo>
                <a:lnTo>
                  <a:pt x="15" y="1330"/>
                </a:lnTo>
                <a:lnTo>
                  <a:pt x="6" y="1276"/>
                </a:lnTo>
                <a:lnTo>
                  <a:pt x="1" y="1226"/>
                </a:lnTo>
                <a:lnTo>
                  <a:pt x="0" y="1179"/>
                </a:lnTo>
                <a:lnTo>
                  <a:pt x="2" y="1135"/>
                </a:lnTo>
                <a:lnTo>
                  <a:pt x="8" y="1095"/>
                </a:lnTo>
                <a:lnTo>
                  <a:pt x="17" y="1059"/>
                </a:lnTo>
                <a:lnTo>
                  <a:pt x="30" y="1028"/>
                </a:lnTo>
                <a:lnTo>
                  <a:pt x="46" y="1000"/>
                </a:lnTo>
                <a:lnTo>
                  <a:pt x="65" y="977"/>
                </a:lnTo>
                <a:lnTo>
                  <a:pt x="86" y="956"/>
                </a:lnTo>
                <a:lnTo>
                  <a:pt x="106" y="935"/>
                </a:lnTo>
                <a:lnTo>
                  <a:pt x="127" y="912"/>
                </a:lnTo>
                <a:lnTo>
                  <a:pt x="148" y="891"/>
                </a:lnTo>
                <a:lnTo>
                  <a:pt x="171" y="868"/>
                </a:lnTo>
                <a:lnTo>
                  <a:pt x="192" y="847"/>
                </a:lnTo>
                <a:lnTo>
                  <a:pt x="216" y="826"/>
                </a:lnTo>
                <a:lnTo>
                  <a:pt x="239" y="807"/>
                </a:lnTo>
                <a:lnTo>
                  <a:pt x="263" y="789"/>
                </a:lnTo>
                <a:lnTo>
                  <a:pt x="288" y="773"/>
                </a:lnTo>
                <a:lnTo>
                  <a:pt x="314" y="759"/>
                </a:lnTo>
                <a:lnTo>
                  <a:pt x="340" y="749"/>
                </a:lnTo>
                <a:lnTo>
                  <a:pt x="367" y="740"/>
                </a:lnTo>
                <a:lnTo>
                  <a:pt x="395" y="735"/>
                </a:lnTo>
                <a:lnTo>
                  <a:pt x="422" y="734"/>
                </a:lnTo>
                <a:close/>
                <a:moveTo>
                  <a:pt x="1872" y="0"/>
                </a:moveTo>
                <a:lnTo>
                  <a:pt x="1970" y="4"/>
                </a:lnTo>
                <a:lnTo>
                  <a:pt x="2067" y="13"/>
                </a:lnTo>
                <a:lnTo>
                  <a:pt x="2162" y="29"/>
                </a:lnTo>
                <a:lnTo>
                  <a:pt x="2255" y="50"/>
                </a:lnTo>
                <a:lnTo>
                  <a:pt x="2346" y="77"/>
                </a:lnTo>
                <a:lnTo>
                  <a:pt x="2434" y="110"/>
                </a:lnTo>
                <a:lnTo>
                  <a:pt x="2520" y="147"/>
                </a:lnTo>
                <a:lnTo>
                  <a:pt x="2603" y="190"/>
                </a:lnTo>
                <a:lnTo>
                  <a:pt x="2683" y="238"/>
                </a:lnTo>
                <a:lnTo>
                  <a:pt x="2758" y="291"/>
                </a:lnTo>
                <a:lnTo>
                  <a:pt x="2832" y="348"/>
                </a:lnTo>
                <a:lnTo>
                  <a:pt x="2900" y="409"/>
                </a:lnTo>
                <a:lnTo>
                  <a:pt x="2966" y="475"/>
                </a:lnTo>
                <a:lnTo>
                  <a:pt x="3027" y="544"/>
                </a:lnTo>
                <a:lnTo>
                  <a:pt x="3085" y="617"/>
                </a:lnTo>
                <a:lnTo>
                  <a:pt x="3137" y="693"/>
                </a:lnTo>
                <a:lnTo>
                  <a:pt x="3185" y="773"/>
                </a:lnTo>
                <a:lnTo>
                  <a:pt x="3228" y="855"/>
                </a:lnTo>
                <a:lnTo>
                  <a:pt x="3266" y="941"/>
                </a:lnTo>
                <a:lnTo>
                  <a:pt x="3298" y="1030"/>
                </a:lnTo>
                <a:lnTo>
                  <a:pt x="3325" y="1120"/>
                </a:lnTo>
                <a:lnTo>
                  <a:pt x="3346" y="1213"/>
                </a:lnTo>
                <a:lnTo>
                  <a:pt x="3363" y="1308"/>
                </a:lnTo>
                <a:lnTo>
                  <a:pt x="3372" y="1405"/>
                </a:lnTo>
                <a:lnTo>
                  <a:pt x="3375" y="1504"/>
                </a:lnTo>
                <a:lnTo>
                  <a:pt x="3372" y="1598"/>
                </a:lnTo>
                <a:lnTo>
                  <a:pt x="3364" y="1692"/>
                </a:lnTo>
                <a:lnTo>
                  <a:pt x="3349" y="1783"/>
                </a:lnTo>
                <a:lnTo>
                  <a:pt x="3329" y="1873"/>
                </a:lnTo>
                <a:lnTo>
                  <a:pt x="3304" y="1960"/>
                </a:lnTo>
                <a:lnTo>
                  <a:pt x="3274" y="2046"/>
                </a:lnTo>
                <a:lnTo>
                  <a:pt x="3239" y="2129"/>
                </a:lnTo>
                <a:lnTo>
                  <a:pt x="3199" y="2209"/>
                </a:lnTo>
                <a:lnTo>
                  <a:pt x="3155" y="2287"/>
                </a:lnTo>
                <a:lnTo>
                  <a:pt x="3106" y="2361"/>
                </a:lnTo>
                <a:lnTo>
                  <a:pt x="3054" y="2433"/>
                </a:lnTo>
                <a:lnTo>
                  <a:pt x="2997" y="2500"/>
                </a:lnTo>
                <a:lnTo>
                  <a:pt x="2936" y="2565"/>
                </a:lnTo>
                <a:lnTo>
                  <a:pt x="2872" y="2626"/>
                </a:lnTo>
                <a:lnTo>
                  <a:pt x="2803" y="2683"/>
                </a:lnTo>
                <a:lnTo>
                  <a:pt x="2733" y="2737"/>
                </a:lnTo>
                <a:lnTo>
                  <a:pt x="2658" y="2785"/>
                </a:lnTo>
                <a:lnTo>
                  <a:pt x="2580" y="2830"/>
                </a:lnTo>
                <a:lnTo>
                  <a:pt x="2586" y="2797"/>
                </a:lnTo>
                <a:lnTo>
                  <a:pt x="2590" y="2763"/>
                </a:lnTo>
                <a:lnTo>
                  <a:pt x="2591" y="2728"/>
                </a:lnTo>
                <a:lnTo>
                  <a:pt x="2585" y="2680"/>
                </a:lnTo>
                <a:lnTo>
                  <a:pt x="2574" y="2633"/>
                </a:lnTo>
                <a:lnTo>
                  <a:pt x="2557" y="2587"/>
                </a:lnTo>
                <a:lnTo>
                  <a:pt x="2623" y="2541"/>
                </a:lnTo>
                <a:lnTo>
                  <a:pt x="2687" y="2492"/>
                </a:lnTo>
                <a:lnTo>
                  <a:pt x="2747" y="2440"/>
                </a:lnTo>
                <a:lnTo>
                  <a:pt x="2803" y="2383"/>
                </a:lnTo>
                <a:lnTo>
                  <a:pt x="2856" y="2323"/>
                </a:lnTo>
                <a:lnTo>
                  <a:pt x="2907" y="2260"/>
                </a:lnTo>
                <a:lnTo>
                  <a:pt x="2952" y="2194"/>
                </a:lnTo>
                <a:lnTo>
                  <a:pt x="2994" y="2124"/>
                </a:lnTo>
                <a:lnTo>
                  <a:pt x="3030" y="2052"/>
                </a:lnTo>
                <a:lnTo>
                  <a:pt x="3063" y="1978"/>
                </a:lnTo>
                <a:lnTo>
                  <a:pt x="3091" y="1901"/>
                </a:lnTo>
                <a:lnTo>
                  <a:pt x="3114" y="1822"/>
                </a:lnTo>
                <a:lnTo>
                  <a:pt x="3132" y="1742"/>
                </a:lnTo>
                <a:lnTo>
                  <a:pt x="3145" y="1659"/>
                </a:lnTo>
                <a:lnTo>
                  <a:pt x="2883" y="1504"/>
                </a:lnTo>
                <a:lnTo>
                  <a:pt x="3145" y="1350"/>
                </a:lnTo>
                <a:lnTo>
                  <a:pt x="3132" y="1263"/>
                </a:lnTo>
                <a:lnTo>
                  <a:pt x="3112" y="1178"/>
                </a:lnTo>
                <a:lnTo>
                  <a:pt x="3088" y="1096"/>
                </a:lnTo>
                <a:lnTo>
                  <a:pt x="3057" y="1016"/>
                </a:lnTo>
                <a:lnTo>
                  <a:pt x="3022" y="939"/>
                </a:lnTo>
                <a:lnTo>
                  <a:pt x="2982" y="864"/>
                </a:lnTo>
                <a:lnTo>
                  <a:pt x="2937" y="793"/>
                </a:lnTo>
                <a:lnTo>
                  <a:pt x="2888" y="724"/>
                </a:lnTo>
                <a:lnTo>
                  <a:pt x="2835" y="659"/>
                </a:lnTo>
                <a:lnTo>
                  <a:pt x="2778" y="597"/>
                </a:lnTo>
                <a:lnTo>
                  <a:pt x="2716" y="540"/>
                </a:lnTo>
                <a:lnTo>
                  <a:pt x="2652" y="487"/>
                </a:lnTo>
                <a:lnTo>
                  <a:pt x="2583" y="438"/>
                </a:lnTo>
                <a:lnTo>
                  <a:pt x="2512" y="393"/>
                </a:lnTo>
                <a:lnTo>
                  <a:pt x="2437" y="353"/>
                </a:lnTo>
                <a:lnTo>
                  <a:pt x="2359" y="318"/>
                </a:lnTo>
                <a:lnTo>
                  <a:pt x="2280" y="288"/>
                </a:lnTo>
                <a:lnTo>
                  <a:pt x="2197" y="264"/>
                </a:lnTo>
                <a:lnTo>
                  <a:pt x="2112" y="244"/>
                </a:lnTo>
                <a:lnTo>
                  <a:pt x="2025" y="231"/>
                </a:lnTo>
                <a:lnTo>
                  <a:pt x="1872" y="492"/>
                </a:lnTo>
                <a:lnTo>
                  <a:pt x="1717" y="231"/>
                </a:lnTo>
                <a:lnTo>
                  <a:pt x="1630" y="244"/>
                </a:lnTo>
                <a:lnTo>
                  <a:pt x="1545" y="264"/>
                </a:lnTo>
                <a:lnTo>
                  <a:pt x="1463" y="288"/>
                </a:lnTo>
                <a:lnTo>
                  <a:pt x="1383" y="318"/>
                </a:lnTo>
                <a:lnTo>
                  <a:pt x="1305" y="354"/>
                </a:lnTo>
                <a:lnTo>
                  <a:pt x="1230" y="394"/>
                </a:lnTo>
                <a:lnTo>
                  <a:pt x="1159" y="439"/>
                </a:lnTo>
                <a:lnTo>
                  <a:pt x="1091" y="488"/>
                </a:lnTo>
                <a:lnTo>
                  <a:pt x="1026" y="541"/>
                </a:lnTo>
                <a:lnTo>
                  <a:pt x="964" y="598"/>
                </a:lnTo>
                <a:lnTo>
                  <a:pt x="907" y="660"/>
                </a:lnTo>
                <a:lnTo>
                  <a:pt x="854" y="725"/>
                </a:lnTo>
                <a:lnTo>
                  <a:pt x="805" y="794"/>
                </a:lnTo>
                <a:lnTo>
                  <a:pt x="765" y="748"/>
                </a:lnTo>
                <a:lnTo>
                  <a:pt x="724" y="707"/>
                </a:lnTo>
                <a:lnTo>
                  <a:pt x="682" y="672"/>
                </a:lnTo>
                <a:lnTo>
                  <a:pt x="640" y="641"/>
                </a:lnTo>
                <a:lnTo>
                  <a:pt x="693" y="571"/>
                </a:lnTo>
                <a:lnTo>
                  <a:pt x="751" y="503"/>
                </a:lnTo>
                <a:lnTo>
                  <a:pt x="812" y="439"/>
                </a:lnTo>
                <a:lnTo>
                  <a:pt x="876" y="378"/>
                </a:lnTo>
                <a:lnTo>
                  <a:pt x="944" y="321"/>
                </a:lnTo>
                <a:lnTo>
                  <a:pt x="1016" y="268"/>
                </a:lnTo>
                <a:lnTo>
                  <a:pt x="1090" y="220"/>
                </a:lnTo>
                <a:lnTo>
                  <a:pt x="1167" y="176"/>
                </a:lnTo>
                <a:lnTo>
                  <a:pt x="1248" y="136"/>
                </a:lnTo>
                <a:lnTo>
                  <a:pt x="1331" y="101"/>
                </a:lnTo>
                <a:lnTo>
                  <a:pt x="1415" y="71"/>
                </a:lnTo>
                <a:lnTo>
                  <a:pt x="1502" y="46"/>
                </a:lnTo>
                <a:lnTo>
                  <a:pt x="1592" y="27"/>
                </a:lnTo>
                <a:lnTo>
                  <a:pt x="1683" y="12"/>
                </a:lnTo>
                <a:lnTo>
                  <a:pt x="1776" y="3"/>
                </a:lnTo>
                <a:lnTo>
                  <a:pt x="1872" y="0"/>
                </a:lnTo>
                <a:close/>
              </a:path>
            </a:pathLst>
          </a:custGeom>
          <a:solidFill>
            <a:srgbClr val="75A8C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33" name="3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D21F71BA-87B9-41C3-90FB-DEF70F4FE6BA}"/>
              </a:ext>
            </a:extLst>
          </p:cNvPr>
          <p:cNvSpPr txBox="1"/>
          <p:nvPr/>
        </p:nvSpPr>
        <p:spPr>
          <a:xfrm>
            <a:off x="3392706" y="5520438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75A8C5"/>
                </a:solidFill>
                <a:cs typeface="+mn-ea"/>
                <a:sym typeface="+mn-lt"/>
              </a:rPr>
              <a:t>094 662 2429</a:t>
            </a:r>
            <a:endParaRPr lang="zh-CN" alt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38" name="Freeform 1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F8DAAE2A-5055-464E-A3EF-2B0D05880B40}"/>
              </a:ext>
            </a:extLst>
          </p:cNvPr>
          <p:cNvSpPr>
            <a:spLocks noEditPoints="1"/>
          </p:cNvSpPr>
          <p:nvPr/>
        </p:nvSpPr>
        <p:spPr bwMode="auto">
          <a:xfrm>
            <a:off x="5119840" y="5554495"/>
            <a:ext cx="270440" cy="270440"/>
          </a:xfrm>
          <a:custGeom>
            <a:avLst/>
            <a:gdLst>
              <a:gd name="T0" fmla="*/ 683 w 3405"/>
              <a:gd name="T1" fmla="*/ 1266 h 3405"/>
              <a:gd name="T2" fmla="*/ 694 w 3405"/>
              <a:gd name="T3" fmla="*/ 2293 h 3405"/>
              <a:gd name="T4" fmla="*/ 747 w 3405"/>
              <a:gd name="T5" fmla="*/ 2369 h 3405"/>
              <a:gd name="T6" fmla="*/ 832 w 3405"/>
              <a:gd name="T7" fmla="*/ 2410 h 3405"/>
              <a:gd name="T8" fmla="*/ 2573 w 3405"/>
              <a:gd name="T9" fmla="*/ 2410 h 3405"/>
              <a:gd name="T10" fmla="*/ 2658 w 3405"/>
              <a:gd name="T11" fmla="*/ 2369 h 3405"/>
              <a:gd name="T12" fmla="*/ 2711 w 3405"/>
              <a:gd name="T13" fmla="*/ 2293 h 3405"/>
              <a:gd name="T14" fmla="*/ 2722 w 3405"/>
              <a:gd name="T15" fmla="*/ 2230 h 3405"/>
              <a:gd name="T16" fmla="*/ 2720 w 3405"/>
              <a:gd name="T17" fmla="*/ 1235 h 3405"/>
              <a:gd name="T18" fmla="*/ 1749 w 3405"/>
              <a:gd name="T19" fmla="*/ 1840 h 3405"/>
              <a:gd name="T20" fmla="*/ 1703 w 3405"/>
              <a:gd name="T21" fmla="*/ 1851 h 3405"/>
              <a:gd name="T22" fmla="*/ 1677 w 3405"/>
              <a:gd name="T23" fmla="*/ 1848 h 3405"/>
              <a:gd name="T24" fmla="*/ 1648 w 3405"/>
              <a:gd name="T25" fmla="*/ 1835 h 3405"/>
              <a:gd name="T26" fmla="*/ 695 w 3405"/>
              <a:gd name="T27" fmla="*/ 1227 h 3405"/>
              <a:gd name="T28" fmla="*/ 1701 w 3405"/>
              <a:gd name="T29" fmla="*/ 0 h 3405"/>
              <a:gd name="T30" fmla="*/ 2008 w 3405"/>
              <a:gd name="T31" fmla="*/ 28 h 3405"/>
              <a:gd name="T32" fmla="*/ 2296 w 3405"/>
              <a:gd name="T33" fmla="*/ 107 h 3405"/>
              <a:gd name="T34" fmla="*/ 2562 w 3405"/>
              <a:gd name="T35" fmla="*/ 232 h 3405"/>
              <a:gd name="T36" fmla="*/ 2800 w 3405"/>
              <a:gd name="T37" fmla="*/ 400 h 3405"/>
              <a:gd name="T38" fmla="*/ 3005 w 3405"/>
              <a:gd name="T39" fmla="*/ 606 h 3405"/>
              <a:gd name="T40" fmla="*/ 3173 w 3405"/>
              <a:gd name="T41" fmla="*/ 844 h 3405"/>
              <a:gd name="T42" fmla="*/ 3298 w 3405"/>
              <a:gd name="T43" fmla="*/ 1109 h 3405"/>
              <a:gd name="T44" fmla="*/ 3378 w 3405"/>
              <a:gd name="T45" fmla="*/ 1397 h 3405"/>
              <a:gd name="T46" fmla="*/ 3405 w 3405"/>
              <a:gd name="T47" fmla="*/ 1703 h 3405"/>
              <a:gd name="T48" fmla="*/ 3378 w 3405"/>
              <a:gd name="T49" fmla="*/ 2008 h 3405"/>
              <a:gd name="T50" fmla="*/ 3298 w 3405"/>
              <a:gd name="T51" fmla="*/ 2297 h 3405"/>
              <a:gd name="T52" fmla="*/ 3173 w 3405"/>
              <a:gd name="T53" fmla="*/ 2562 h 3405"/>
              <a:gd name="T54" fmla="*/ 3005 w 3405"/>
              <a:gd name="T55" fmla="*/ 2800 h 3405"/>
              <a:gd name="T56" fmla="*/ 2800 w 3405"/>
              <a:gd name="T57" fmla="*/ 3005 h 3405"/>
              <a:gd name="T58" fmla="*/ 2562 w 3405"/>
              <a:gd name="T59" fmla="*/ 3173 h 3405"/>
              <a:gd name="T60" fmla="*/ 2296 w 3405"/>
              <a:gd name="T61" fmla="*/ 3299 h 3405"/>
              <a:gd name="T62" fmla="*/ 2008 w 3405"/>
              <a:gd name="T63" fmla="*/ 3379 h 3405"/>
              <a:gd name="T64" fmla="*/ 1701 w 3405"/>
              <a:gd name="T65" fmla="*/ 3405 h 3405"/>
              <a:gd name="T66" fmla="*/ 1397 w 3405"/>
              <a:gd name="T67" fmla="*/ 3379 h 3405"/>
              <a:gd name="T68" fmla="*/ 1109 w 3405"/>
              <a:gd name="T69" fmla="*/ 3299 h 3405"/>
              <a:gd name="T70" fmla="*/ 843 w 3405"/>
              <a:gd name="T71" fmla="*/ 3173 h 3405"/>
              <a:gd name="T72" fmla="*/ 605 w 3405"/>
              <a:gd name="T73" fmla="*/ 3005 h 3405"/>
              <a:gd name="T74" fmla="*/ 400 w 3405"/>
              <a:gd name="T75" fmla="*/ 2800 h 3405"/>
              <a:gd name="T76" fmla="*/ 232 w 3405"/>
              <a:gd name="T77" fmla="*/ 2562 h 3405"/>
              <a:gd name="T78" fmla="*/ 107 w 3405"/>
              <a:gd name="T79" fmla="*/ 2297 h 3405"/>
              <a:gd name="T80" fmla="*/ 27 w 3405"/>
              <a:gd name="T81" fmla="*/ 2008 h 3405"/>
              <a:gd name="T82" fmla="*/ 0 w 3405"/>
              <a:gd name="T83" fmla="*/ 1703 h 3405"/>
              <a:gd name="T84" fmla="*/ 27 w 3405"/>
              <a:gd name="T85" fmla="*/ 1397 h 3405"/>
              <a:gd name="T86" fmla="*/ 107 w 3405"/>
              <a:gd name="T87" fmla="*/ 1109 h 3405"/>
              <a:gd name="T88" fmla="*/ 232 w 3405"/>
              <a:gd name="T89" fmla="*/ 844 h 3405"/>
              <a:gd name="T90" fmla="*/ 400 w 3405"/>
              <a:gd name="T91" fmla="*/ 606 h 3405"/>
              <a:gd name="T92" fmla="*/ 605 w 3405"/>
              <a:gd name="T93" fmla="*/ 400 h 3405"/>
              <a:gd name="T94" fmla="*/ 843 w 3405"/>
              <a:gd name="T95" fmla="*/ 232 h 3405"/>
              <a:gd name="T96" fmla="*/ 1109 w 3405"/>
              <a:gd name="T97" fmla="*/ 107 h 3405"/>
              <a:gd name="T98" fmla="*/ 1397 w 3405"/>
              <a:gd name="T99" fmla="*/ 28 h 3405"/>
              <a:gd name="T100" fmla="*/ 1701 w 3405"/>
              <a:gd name="T101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05" h="3405">
                <a:moveTo>
                  <a:pt x="685" y="1235"/>
                </a:moveTo>
                <a:lnTo>
                  <a:pt x="683" y="1251"/>
                </a:lnTo>
                <a:lnTo>
                  <a:pt x="683" y="1266"/>
                </a:lnTo>
                <a:lnTo>
                  <a:pt x="683" y="2230"/>
                </a:lnTo>
                <a:lnTo>
                  <a:pt x="685" y="2262"/>
                </a:lnTo>
                <a:lnTo>
                  <a:pt x="694" y="2293"/>
                </a:lnTo>
                <a:lnTo>
                  <a:pt x="708" y="2322"/>
                </a:lnTo>
                <a:lnTo>
                  <a:pt x="725" y="2347"/>
                </a:lnTo>
                <a:lnTo>
                  <a:pt x="747" y="2369"/>
                </a:lnTo>
                <a:lnTo>
                  <a:pt x="773" y="2388"/>
                </a:lnTo>
                <a:lnTo>
                  <a:pt x="801" y="2401"/>
                </a:lnTo>
                <a:lnTo>
                  <a:pt x="832" y="2410"/>
                </a:lnTo>
                <a:lnTo>
                  <a:pt x="865" y="2413"/>
                </a:lnTo>
                <a:lnTo>
                  <a:pt x="2540" y="2413"/>
                </a:lnTo>
                <a:lnTo>
                  <a:pt x="2573" y="2410"/>
                </a:lnTo>
                <a:lnTo>
                  <a:pt x="2604" y="2401"/>
                </a:lnTo>
                <a:lnTo>
                  <a:pt x="2632" y="2388"/>
                </a:lnTo>
                <a:lnTo>
                  <a:pt x="2658" y="2369"/>
                </a:lnTo>
                <a:lnTo>
                  <a:pt x="2680" y="2347"/>
                </a:lnTo>
                <a:lnTo>
                  <a:pt x="2697" y="2322"/>
                </a:lnTo>
                <a:lnTo>
                  <a:pt x="2711" y="2293"/>
                </a:lnTo>
                <a:lnTo>
                  <a:pt x="2720" y="2262"/>
                </a:lnTo>
                <a:lnTo>
                  <a:pt x="2722" y="2230"/>
                </a:lnTo>
                <a:lnTo>
                  <a:pt x="2722" y="2230"/>
                </a:lnTo>
                <a:lnTo>
                  <a:pt x="2722" y="1266"/>
                </a:lnTo>
                <a:lnTo>
                  <a:pt x="2722" y="1251"/>
                </a:lnTo>
                <a:lnTo>
                  <a:pt x="2720" y="1235"/>
                </a:lnTo>
                <a:lnTo>
                  <a:pt x="1757" y="1835"/>
                </a:lnTo>
                <a:lnTo>
                  <a:pt x="1753" y="1837"/>
                </a:lnTo>
                <a:lnTo>
                  <a:pt x="1749" y="1840"/>
                </a:lnTo>
                <a:lnTo>
                  <a:pt x="1728" y="1848"/>
                </a:lnTo>
                <a:lnTo>
                  <a:pt x="1726" y="1848"/>
                </a:lnTo>
                <a:lnTo>
                  <a:pt x="1703" y="1851"/>
                </a:lnTo>
                <a:lnTo>
                  <a:pt x="1701" y="1851"/>
                </a:lnTo>
                <a:lnTo>
                  <a:pt x="1679" y="1848"/>
                </a:lnTo>
                <a:lnTo>
                  <a:pt x="1677" y="1848"/>
                </a:lnTo>
                <a:lnTo>
                  <a:pt x="1656" y="1840"/>
                </a:lnTo>
                <a:lnTo>
                  <a:pt x="1652" y="1837"/>
                </a:lnTo>
                <a:lnTo>
                  <a:pt x="1648" y="1835"/>
                </a:lnTo>
                <a:lnTo>
                  <a:pt x="685" y="1235"/>
                </a:lnTo>
                <a:close/>
                <a:moveTo>
                  <a:pt x="1703" y="598"/>
                </a:moveTo>
                <a:lnTo>
                  <a:pt x="695" y="1227"/>
                </a:lnTo>
                <a:lnTo>
                  <a:pt x="2710" y="1227"/>
                </a:lnTo>
                <a:lnTo>
                  <a:pt x="1703" y="598"/>
                </a:lnTo>
                <a:close/>
                <a:moveTo>
                  <a:pt x="1701" y="0"/>
                </a:moveTo>
                <a:lnTo>
                  <a:pt x="1806" y="3"/>
                </a:lnTo>
                <a:lnTo>
                  <a:pt x="1909" y="12"/>
                </a:lnTo>
                <a:lnTo>
                  <a:pt x="2008" y="28"/>
                </a:lnTo>
                <a:lnTo>
                  <a:pt x="2107" y="49"/>
                </a:lnTo>
                <a:lnTo>
                  <a:pt x="2203" y="75"/>
                </a:lnTo>
                <a:lnTo>
                  <a:pt x="2296" y="107"/>
                </a:lnTo>
                <a:lnTo>
                  <a:pt x="2387" y="144"/>
                </a:lnTo>
                <a:lnTo>
                  <a:pt x="2477" y="186"/>
                </a:lnTo>
                <a:lnTo>
                  <a:pt x="2562" y="232"/>
                </a:lnTo>
                <a:lnTo>
                  <a:pt x="2644" y="284"/>
                </a:lnTo>
                <a:lnTo>
                  <a:pt x="2723" y="340"/>
                </a:lnTo>
                <a:lnTo>
                  <a:pt x="2800" y="400"/>
                </a:lnTo>
                <a:lnTo>
                  <a:pt x="2871" y="465"/>
                </a:lnTo>
                <a:lnTo>
                  <a:pt x="2940" y="534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1"/>
                </a:lnTo>
                <a:lnTo>
                  <a:pt x="3173" y="844"/>
                </a:lnTo>
                <a:lnTo>
                  <a:pt x="3220" y="929"/>
                </a:lnTo>
                <a:lnTo>
                  <a:pt x="3262" y="1018"/>
                </a:lnTo>
                <a:lnTo>
                  <a:pt x="3298" y="1109"/>
                </a:lnTo>
                <a:lnTo>
                  <a:pt x="3330" y="1202"/>
                </a:lnTo>
                <a:lnTo>
                  <a:pt x="3356" y="1299"/>
                </a:lnTo>
                <a:lnTo>
                  <a:pt x="3378" y="1397"/>
                </a:lnTo>
                <a:lnTo>
                  <a:pt x="3393" y="1498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9"/>
                </a:lnTo>
                <a:lnTo>
                  <a:pt x="3378" y="2008"/>
                </a:lnTo>
                <a:lnTo>
                  <a:pt x="3356" y="2107"/>
                </a:lnTo>
                <a:lnTo>
                  <a:pt x="3330" y="2203"/>
                </a:lnTo>
                <a:lnTo>
                  <a:pt x="3298" y="2297"/>
                </a:lnTo>
                <a:lnTo>
                  <a:pt x="3262" y="2388"/>
                </a:lnTo>
                <a:lnTo>
                  <a:pt x="3220" y="2477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5"/>
                </a:lnTo>
                <a:lnTo>
                  <a:pt x="3005" y="2800"/>
                </a:lnTo>
                <a:lnTo>
                  <a:pt x="2940" y="2872"/>
                </a:lnTo>
                <a:lnTo>
                  <a:pt x="2871" y="2941"/>
                </a:lnTo>
                <a:lnTo>
                  <a:pt x="2800" y="3005"/>
                </a:lnTo>
                <a:lnTo>
                  <a:pt x="2723" y="3066"/>
                </a:lnTo>
                <a:lnTo>
                  <a:pt x="2644" y="3122"/>
                </a:lnTo>
                <a:lnTo>
                  <a:pt x="2562" y="3173"/>
                </a:lnTo>
                <a:lnTo>
                  <a:pt x="2477" y="3220"/>
                </a:lnTo>
                <a:lnTo>
                  <a:pt x="2387" y="3262"/>
                </a:lnTo>
                <a:lnTo>
                  <a:pt x="2296" y="3299"/>
                </a:lnTo>
                <a:lnTo>
                  <a:pt x="2203" y="3331"/>
                </a:lnTo>
                <a:lnTo>
                  <a:pt x="2107" y="3358"/>
                </a:lnTo>
                <a:lnTo>
                  <a:pt x="2008" y="3379"/>
                </a:lnTo>
                <a:lnTo>
                  <a:pt x="1909" y="3393"/>
                </a:lnTo>
                <a:lnTo>
                  <a:pt x="1806" y="3402"/>
                </a:lnTo>
                <a:lnTo>
                  <a:pt x="1701" y="3405"/>
                </a:lnTo>
                <a:lnTo>
                  <a:pt x="1599" y="3402"/>
                </a:lnTo>
                <a:lnTo>
                  <a:pt x="1496" y="3393"/>
                </a:lnTo>
                <a:lnTo>
                  <a:pt x="1397" y="3379"/>
                </a:lnTo>
                <a:lnTo>
                  <a:pt x="1298" y="3358"/>
                </a:lnTo>
                <a:lnTo>
                  <a:pt x="1202" y="3331"/>
                </a:lnTo>
                <a:lnTo>
                  <a:pt x="1109" y="3299"/>
                </a:lnTo>
                <a:lnTo>
                  <a:pt x="1018" y="3262"/>
                </a:lnTo>
                <a:lnTo>
                  <a:pt x="928" y="3220"/>
                </a:lnTo>
                <a:lnTo>
                  <a:pt x="843" y="3173"/>
                </a:lnTo>
                <a:lnTo>
                  <a:pt x="761" y="3122"/>
                </a:lnTo>
                <a:lnTo>
                  <a:pt x="682" y="3066"/>
                </a:lnTo>
                <a:lnTo>
                  <a:pt x="605" y="3005"/>
                </a:lnTo>
                <a:lnTo>
                  <a:pt x="534" y="2941"/>
                </a:lnTo>
                <a:lnTo>
                  <a:pt x="465" y="2872"/>
                </a:lnTo>
                <a:lnTo>
                  <a:pt x="400" y="2800"/>
                </a:lnTo>
                <a:lnTo>
                  <a:pt x="340" y="2725"/>
                </a:lnTo>
                <a:lnTo>
                  <a:pt x="284" y="2645"/>
                </a:lnTo>
                <a:lnTo>
                  <a:pt x="232" y="2562"/>
                </a:lnTo>
                <a:lnTo>
                  <a:pt x="185" y="2477"/>
                </a:lnTo>
                <a:lnTo>
                  <a:pt x="143" y="2388"/>
                </a:lnTo>
                <a:lnTo>
                  <a:pt x="107" y="2297"/>
                </a:lnTo>
                <a:lnTo>
                  <a:pt x="75" y="2203"/>
                </a:lnTo>
                <a:lnTo>
                  <a:pt x="48" y="2107"/>
                </a:lnTo>
                <a:lnTo>
                  <a:pt x="27" y="2008"/>
                </a:lnTo>
                <a:lnTo>
                  <a:pt x="12" y="1909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8"/>
                </a:lnTo>
                <a:lnTo>
                  <a:pt x="27" y="1397"/>
                </a:lnTo>
                <a:lnTo>
                  <a:pt x="48" y="1299"/>
                </a:lnTo>
                <a:lnTo>
                  <a:pt x="75" y="1202"/>
                </a:lnTo>
                <a:lnTo>
                  <a:pt x="107" y="1109"/>
                </a:lnTo>
                <a:lnTo>
                  <a:pt x="143" y="1018"/>
                </a:lnTo>
                <a:lnTo>
                  <a:pt x="185" y="929"/>
                </a:lnTo>
                <a:lnTo>
                  <a:pt x="232" y="844"/>
                </a:lnTo>
                <a:lnTo>
                  <a:pt x="284" y="761"/>
                </a:lnTo>
                <a:lnTo>
                  <a:pt x="340" y="682"/>
                </a:lnTo>
                <a:lnTo>
                  <a:pt x="400" y="606"/>
                </a:lnTo>
                <a:lnTo>
                  <a:pt x="465" y="534"/>
                </a:lnTo>
                <a:lnTo>
                  <a:pt x="534" y="465"/>
                </a:lnTo>
                <a:lnTo>
                  <a:pt x="605" y="400"/>
                </a:lnTo>
                <a:lnTo>
                  <a:pt x="682" y="340"/>
                </a:lnTo>
                <a:lnTo>
                  <a:pt x="761" y="284"/>
                </a:lnTo>
                <a:lnTo>
                  <a:pt x="843" y="232"/>
                </a:lnTo>
                <a:lnTo>
                  <a:pt x="928" y="186"/>
                </a:lnTo>
                <a:lnTo>
                  <a:pt x="1018" y="144"/>
                </a:lnTo>
                <a:lnTo>
                  <a:pt x="1109" y="107"/>
                </a:lnTo>
                <a:lnTo>
                  <a:pt x="1202" y="75"/>
                </a:lnTo>
                <a:lnTo>
                  <a:pt x="1298" y="49"/>
                </a:lnTo>
                <a:lnTo>
                  <a:pt x="1397" y="28"/>
                </a:lnTo>
                <a:lnTo>
                  <a:pt x="1496" y="12"/>
                </a:lnTo>
                <a:lnTo>
                  <a:pt x="1599" y="3"/>
                </a:lnTo>
                <a:lnTo>
                  <a:pt x="1701" y="0"/>
                </a:lnTo>
                <a:close/>
              </a:path>
            </a:pathLst>
          </a:custGeom>
          <a:solidFill>
            <a:srgbClr val="75A8C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39" name="38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4AC66FA5-25EA-4AD9-800C-E184D9C77C3A}"/>
              </a:ext>
            </a:extLst>
          </p:cNvPr>
          <p:cNvSpPr txBox="1"/>
          <p:nvPr/>
        </p:nvSpPr>
        <p:spPr>
          <a:xfrm>
            <a:off x="5520218" y="5524993"/>
            <a:ext cx="3570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75A8C5"/>
                </a:solidFill>
                <a:cs typeface="+mn-ea"/>
                <a:sym typeface="+mn-lt"/>
              </a:rPr>
              <a:t>Phamduyen.baigiangdientu@gmail.com</a:t>
            </a:r>
            <a:endParaRPr lang="zh-CN" alt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grpSp>
        <p:nvGrpSpPr>
          <p:cNvPr id="42" name="Group 3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7D9DE8D-4574-4042-9266-775EA6EAE2F1}"/>
              </a:ext>
            </a:extLst>
          </p:cNvPr>
          <p:cNvGrpSpPr/>
          <p:nvPr/>
        </p:nvGrpSpPr>
        <p:grpSpPr>
          <a:xfrm>
            <a:off x="11127786" y="1633410"/>
            <a:ext cx="354681" cy="296531"/>
            <a:chOff x="356813" y="4730723"/>
            <a:chExt cx="244804" cy="20466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Freeform: Shape 32">
              <a:extLst>
                <a:ext uri="{FF2B5EF4-FFF2-40B4-BE49-F238E27FC236}">
                  <a16:creationId xmlns:a16="http://schemas.microsoft.com/office/drawing/2014/main" id="{5232996C-FF39-4B2C-8680-448F363E1583}"/>
                </a:ext>
              </a:extLst>
            </p:cNvPr>
            <p:cNvSpPr/>
            <p:nvPr/>
          </p:nvSpPr>
          <p:spPr>
            <a:xfrm>
              <a:off x="356813" y="4817200"/>
              <a:ext cx="118191" cy="118191"/>
            </a:xfrm>
            <a:custGeom>
              <a:avLst/>
              <a:gdLst>
                <a:gd name="connsiteX0" fmla="*/ 142875 w 142875"/>
                <a:gd name="connsiteY0" fmla="*/ 71437 h 142875"/>
                <a:gd name="connsiteX1" fmla="*/ 71438 w 142875"/>
                <a:gd name="connsiteY1" fmla="*/ 142875 h 142875"/>
                <a:gd name="connsiteX2" fmla="*/ 0 w 142875"/>
                <a:gd name="connsiteY2" fmla="*/ 71437 h 142875"/>
                <a:gd name="connsiteX3" fmla="*/ 71438 w 142875"/>
                <a:gd name="connsiteY3" fmla="*/ 0 h 142875"/>
                <a:gd name="connsiteX4" fmla="*/ 142875 w 142875"/>
                <a:gd name="connsiteY4" fmla="*/ 7143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42875" y="71437"/>
                  </a:moveTo>
                  <a:cubicBezTo>
                    <a:pt x="142875" y="110891"/>
                    <a:pt x="110892" y="142875"/>
                    <a:pt x="71438" y="142875"/>
                  </a:cubicBezTo>
                  <a:cubicBezTo>
                    <a:pt x="31984" y="142875"/>
                    <a:pt x="0" y="110891"/>
                    <a:pt x="0" y="71437"/>
                  </a:cubicBezTo>
                  <a:cubicBezTo>
                    <a:pt x="0" y="31983"/>
                    <a:pt x="31984" y="0"/>
                    <a:pt x="71438" y="0"/>
                  </a:cubicBezTo>
                  <a:cubicBezTo>
                    <a:pt x="110892" y="0"/>
                    <a:pt x="142875" y="31983"/>
                    <a:pt x="142875" y="71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: Shape 33">
              <a:extLst>
                <a:ext uri="{FF2B5EF4-FFF2-40B4-BE49-F238E27FC236}">
                  <a16:creationId xmlns:a16="http://schemas.microsoft.com/office/drawing/2014/main" id="{FEF6BDBD-B760-43A4-9195-E313FCD62308}"/>
                </a:ext>
              </a:extLst>
            </p:cNvPr>
            <p:cNvSpPr/>
            <p:nvPr/>
          </p:nvSpPr>
          <p:spPr>
            <a:xfrm>
              <a:off x="554341" y="4730723"/>
              <a:ext cx="47276" cy="47276"/>
            </a:xfrm>
            <a:custGeom>
              <a:avLst/>
              <a:gdLst>
                <a:gd name="connsiteX0" fmla="*/ 64770 w 57150"/>
                <a:gd name="connsiteY0" fmla="*/ 32385 h 57150"/>
                <a:gd name="connsiteX1" fmla="*/ 32385 w 57150"/>
                <a:gd name="connsiteY1" fmla="*/ 64770 h 57150"/>
                <a:gd name="connsiteX2" fmla="*/ 0 w 57150"/>
                <a:gd name="connsiteY2" fmla="*/ 32385 h 57150"/>
                <a:gd name="connsiteX3" fmla="*/ 32385 w 57150"/>
                <a:gd name="connsiteY3" fmla="*/ 0 h 57150"/>
                <a:gd name="connsiteX4" fmla="*/ 64770 w 57150"/>
                <a:gd name="connsiteY4" fmla="*/ 323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4770" y="32385"/>
                  </a:moveTo>
                  <a:cubicBezTo>
                    <a:pt x="64770" y="50271"/>
                    <a:pt x="50271" y="64770"/>
                    <a:pt x="32385" y="64770"/>
                  </a:cubicBezTo>
                  <a:cubicBezTo>
                    <a:pt x="14499" y="64770"/>
                    <a:pt x="0" y="50271"/>
                    <a:pt x="0" y="32385"/>
                  </a:cubicBezTo>
                  <a:cubicBezTo>
                    <a:pt x="0" y="14499"/>
                    <a:pt x="14499" y="0"/>
                    <a:pt x="32385" y="0"/>
                  </a:cubicBezTo>
                  <a:cubicBezTo>
                    <a:pt x="50271" y="0"/>
                    <a:pt x="64770" y="14499"/>
                    <a:pt x="64770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489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84" grpId="0" animBg="1"/>
      <p:bldP spid="96" grpId="0" animBg="1"/>
      <p:bldP spid="97" grpId="0" animBg="1"/>
      <p:bldP spid="98" grpId="0" animBg="1"/>
      <p:bldP spid="40" grpId="0" animBg="1"/>
      <p:bldP spid="32" grpId="0" animBg="1"/>
      <p:bldP spid="33" grpId="0"/>
      <p:bldP spid="38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BIẾT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01</a:t>
            </a: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19">
            <a:extLst>
              <a:ext uri="{FF2B5EF4-FFF2-40B4-BE49-F238E27FC236}">
                <a16:creationId xmlns:a16="http://schemas.microsoft.com/office/drawing/2014/main" id="{967FAC27-1B3A-478B-839C-441B8351EE25}"/>
              </a:ext>
            </a:extLst>
          </p:cNvPr>
          <p:cNvSpPr txBox="1"/>
          <p:nvPr/>
        </p:nvSpPr>
        <p:spPr>
          <a:xfrm>
            <a:off x="9689146" y="1243802"/>
            <a:ext cx="2123112" cy="43703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 </a:t>
            </a:r>
          </a:p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3800" dirty="0">
              <a:ln w="38100">
                <a:solidFill>
                  <a:schemeClr val="bg1"/>
                </a:solidFill>
              </a:ln>
              <a:solidFill>
                <a:srgbClr val="2E97BC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68034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5B07946F-FB5C-44C3-99F7-F1FA41CEA12F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6DAE3FE-7458-48AE-9F72-FC1D50DD2F5F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9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6DAE3FE-7458-48AE-9F72-FC1D50DD2F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0D0447A9-160B-441B-9E5D-21D02DDD6112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9DF5D8-5E99-4FE4-8C2E-765351E3C31C}"/>
              </a:ext>
            </a:extLst>
          </p:cNvPr>
          <p:cNvSpPr txBox="1"/>
          <p:nvPr/>
        </p:nvSpPr>
        <p:spPr>
          <a:xfrm>
            <a:off x="846943" y="31281"/>
            <a:ext cx="2670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Nhận</a:t>
            </a:r>
            <a:r>
              <a:rPr lang="en-US" sz="4800" b="1" dirty="0">
                <a:ln/>
                <a:solidFill>
                  <a:srgbClr val="4A4A4A"/>
                </a:solidFill>
              </a:rPr>
              <a:t> </a:t>
            </a:r>
            <a:r>
              <a:rPr lang="en-US" sz="4800" b="1" dirty="0" err="1">
                <a:ln/>
                <a:solidFill>
                  <a:srgbClr val="4A4A4A"/>
                </a:solidFill>
              </a:rPr>
              <a:t>biết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F16FA-9593-4AF6-B774-165F77324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782" y="947696"/>
            <a:ext cx="9272435" cy="407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8D2835-026D-4527-BB37-BC64C2419DE8}"/>
              </a:ext>
            </a:extLst>
          </p:cNvPr>
          <p:cNvSpPr txBox="1"/>
          <p:nvPr/>
        </p:nvSpPr>
        <p:spPr>
          <a:xfrm>
            <a:off x="1137634" y="5226857"/>
            <a:ext cx="9916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kẹo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B5F65-8EF3-4530-A196-B903CCD47131}"/>
              </a:ext>
            </a:extLst>
          </p:cNvPr>
          <p:cNvSpPr txBox="1"/>
          <p:nvPr/>
        </p:nvSpPr>
        <p:spPr>
          <a:xfrm>
            <a:off x="3786192" y="5224495"/>
            <a:ext cx="151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ưi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6DBCE3-C2FF-4E63-9CC0-14997313ADA8}"/>
              </a:ext>
            </a:extLst>
          </p:cNvPr>
          <p:cNvSpPr txBox="1"/>
          <p:nvPr/>
        </p:nvSpPr>
        <p:spPr>
          <a:xfrm>
            <a:off x="6830699" y="5228053"/>
            <a:ext cx="151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94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1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02</a:t>
            </a: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19">
            <a:extLst>
              <a:ext uri="{FF2B5EF4-FFF2-40B4-BE49-F238E27FC236}">
                <a16:creationId xmlns:a16="http://schemas.microsoft.com/office/drawing/2014/main" id="{967FAC27-1B3A-478B-839C-441B8351EE25}"/>
              </a:ext>
            </a:extLst>
          </p:cNvPr>
          <p:cNvSpPr txBox="1"/>
          <p:nvPr/>
        </p:nvSpPr>
        <p:spPr>
          <a:xfrm>
            <a:off x="9689146" y="1243802"/>
            <a:ext cx="2123112" cy="43703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 </a:t>
            </a:r>
          </a:p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3800" dirty="0">
              <a:ln w="38100">
                <a:solidFill>
                  <a:schemeClr val="bg1"/>
                </a:solidFill>
              </a:ln>
              <a:solidFill>
                <a:srgbClr val="2E97BC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7154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FD37981C-AF28-492F-8B06-E1C85DE175D9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AFF72F6-43EE-4E5F-85C3-5FF8BB5A352D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59998-9362-4CE0-8C07-9A43298E782B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6" name="17">
            <a:extLst>
              <a:ext uri="{FF2B5EF4-FFF2-40B4-BE49-F238E27FC236}">
                <a16:creationId xmlns:a16="http://schemas.microsoft.com/office/drawing/2014/main" id="{145FDC38-BF41-44F4-AC25-F3238D58570C}"/>
              </a:ext>
            </a:extLst>
          </p:cNvPr>
          <p:cNvSpPr/>
          <p:nvPr/>
        </p:nvSpPr>
        <p:spPr>
          <a:xfrm>
            <a:off x="2933858" y="1091310"/>
            <a:ext cx="2018245" cy="2009148"/>
          </a:xfrm>
          <a:prstGeom prst="teardrop">
            <a:avLst/>
          </a:prstGeom>
          <a:solidFill>
            <a:srgbClr val="2E9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19">
            <a:extLst>
              <a:ext uri="{FF2B5EF4-FFF2-40B4-BE49-F238E27FC236}">
                <a16:creationId xmlns:a16="http://schemas.microsoft.com/office/drawing/2014/main" id="{FC408D7C-7A5E-4CE6-A0A9-940A12668992}"/>
              </a:ext>
            </a:extLst>
          </p:cNvPr>
          <p:cNvSpPr/>
          <p:nvPr/>
        </p:nvSpPr>
        <p:spPr>
          <a:xfrm rot="16200000">
            <a:off x="7244448" y="1086761"/>
            <a:ext cx="2009148" cy="2018245"/>
          </a:xfrm>
          <a:prstGeom prst="teardrop">
            <a:avLst/>
          </a:prstGeom>
          <a:solidFill>
            <a:srgbClr val="2E9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2">
            <a:extLst>
              <a:ext uri="{FF2B5EF4-FFF2-40B4-BE49-F238E27FC236}">
                <a16:creationId xmlns:a16="http://schemas.microsoft.com/office/drawing/2014/main" id="{144D6F2D-7464-4104-83B4-57499865AAB7}"/>
              </a:ext>
            </a:extLst>
          </p:cNvPr>
          <p:cNvSpPr/>
          <p:nvPr/>
        </p:nvSpPr>
        <p:spPr>
          <a:xfrm>
            <a:off x="3368498" y="1091309"/>
            <a:ext cx="120898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000" spc="3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</a:t>
            </a:r>
            <a:endParaRPr lang="zh-CN" altLang="en-US" sz="10000" spc="3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9" name="2">
            <a:extLst>
              <a:ext uri="{FF2B5EF4-FFF2-40B4-BE49-F238E27FC236}">
                <a16:creationId xmlns:a16="http://schemas.microsoft.com/office/drawing/2014/main" id="{31532AA4-DF27-4A9F-9A5F-4868EE19A945}"/>
              </a:ext>
            </a:extLst>
          </p:cNvPr>
          <p:cNvSpPr/>
          <p:nvPr/>
        </p:nvSpPr>
        <p:spPr>
          <a:xfrm>
            <a:off x="7602964" y="1091309"/>
            <a:ext cx="120898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000" spc="3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0000" spc="3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59E364E-2412-47AD-9836-B0C968966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371068"/>
              </p:ext>
            </p:extLst>
          </p:nvPr>
        </p:nvGraphicFramePr>
        <p:xfrm>
          <a:off x="2828857" y="3451466"/>
          <a:ext cx="6534286" cy="29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143">
                  <a:extLst>
                    <a:ext uri="{9D8B030D-6E8A-4147-A177-3AD203B41FA5}">
                      <a16:colId xmlns:a16="http://schemas.microsoft.com/office/drawing/2014/main" val="2230665530"/>
                    </a:ext>
                  </a:extLst>
                </a:gridCol>
                <a:gridCol w="3267143">
                  <a:extLst>
                    <a:ext uri="{9D8B030D-6E8A-4147-A177-3AD203B41FA5}">
                      <a16:colId xmlns:a16="http://schemas.microsoft.com/office/drawing/2014/main" val="3548881838"/>
                    </a:ext>
                  </a:extLst>
                </a:gridCol>
              </a:tblGrid>
              <a:tr h="1490903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E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25200"/>
                  </a:ext>
                </a:extLst>
              </a:tr>
              <a:tr h="1490903">
                <a:tc gridSpan="2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E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93388"/>
                  </a:ext>
                </a:extLst>
              </a:tr>
            </a:tbl>
          </a:graphicData>
        </a:graphic>
      </p:graphicFrame>
      <p:sp>
        <p:nvSpPr>
          <p:cNvPr id="11" name="Text Box 66">
            <a:extLst>
              <a:ext uri="{FF2B5EF4-FFF2-40B4-BE49-F238E27FC236}">
                <a16:creationId xmlns:a16="http://schemas.microsoft.com/office/drawing/2014/main" id="{99D0F1BB-660F-4E5B-8337-D8D6398C9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909" y="3340373"/>
            <a:ext cx="164055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vi-VN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66">
            <a:extLst>
              <a:ext uri="{FF2B5EF4-FFF2-40B4-BE49-F238E27FC236}">
                <a16:creationId xmlns:a16="http://schemas.microsoft.com/office/drawing/2014/main" id="{8897FC92-802E-4741-9EEF-62B36FF7F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203" y="3340373"/>
            <a:ext cx="200456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endParaRPr lang="vi-VN" sz="10000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9E280B-7FDF-412F-B9A6-BD41FF02B74D}"/>
              </a:ext>
            </a:extLst>
          </p:cNvPr>
          <p:cNvGrpSpPr/>
          <p:nvPr/>
        </p:nvGrpSpPr>
        <p:grpSpPr>
          <a:xfrm>
            <a:off x="4752199" y="4753204"/>
            <a:ext cx="2840223" cy="1631216"/>
            <a:chOff x="4820004" y="4791656"/>
            <a:chExt cx="2840223" cy="1631216"/>
          </a:xfrm>
        </p:grpSpPr>
        <p:sp>
          <p:nvSpPr>
            <p:cNvPr id="14" name="Text Box 66">
              <a:extLst>
                <a:ext uri="{FF2B5EF4-FFF2-40B4-BE49-F238E27FC236}">
                  <a16:creationId xmlns:a16="http://schemas.microsoft.com/office/drawing/2014/main" id="{7BE32B0E-B7DE-45EF-A251-86096263C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0004" y="4791656"/>
              <a:ext cx="2840223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0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túi</a:t>
              </a:r>
              <a:endParaRPr lang="vi-VN" sz="10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2A2D5B79-0482-4BA3-AD8E-11A099EC2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1895" y="4791656"/>
              <a:ext cx="2004566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0000" dirty="0" err="1">
                  <a:solidFill>
                    <a:srgbClr val="2E97B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ui</a:t>
              </a:r>
              <a:endParaRPr lang="vi-VN" sz="100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4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"/>
                            </p:stCondLst>
                            <p:childTnLst>
                              <p:par>
                                <p:cTn id="3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7.40741E-7 L -1.25E-6 -0.07222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"/>
                            </p:stCondLst>
                            <p:childTnLst>
                              <p:par>
                                <p:cTn id="5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7.40741E-7 L -1.25E-6 -0.07222 " pathEditMode="relative" rAng="0" ptsTypes="AA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 animBg="1"/>
      <p:bldP spid="7" grpId="0" animBg="1"/>
      <p:bldP spid="8" grpId="0"/>
      <p:bldP spid="8" grpId="1"/>
      <p:bldP spid="9" grpId="0"/>
      <p:bldP spid="9" grpId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FD37981C-AF28-492F-8B06-E1C85DE175D9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AFF72F6-43EE-4E5F-85C3-5FF8BB5A352D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59998-9362-4CE0-8C07-9A43298E782B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52" name="PD-1">
            <a:extLst>
              <a:ext uri="{FF2B5EF4-FFF2-40B4-BE49-F238E27FC236}">
                <a16:creationId xmlns:a16="http://schemas.microsoft.com/office/drawing/2014/main" id="{25E5AAEC-7CD4-4920-BF12-64600FF61B65}"/>
              </a:ext>
            </a:extLst>
          </p:cNvPr>
          <p:cNvSpPr/>
          <p:nvPr/>
        </p:nvSpPr>
        <p:spPr>
          <a:xfrm>
            <a:off x="409" y="3514776"/>
            <a:ext cx="1152129" cy="573467"/>
          </a:xfrm>
          <a:prstGeom prst="homePlat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 dirty="0">
              <a:solidFill>
                <a:srgbClr val="F3DEB8"/>
              </a:solidFill>
              <a:cs typeface="+mn-ea"/>
              <a:sym typeface="+mn-lt"/>
            </a:endParaRPr>
          </a:p>
        </p:txBody>
      </p:sp>
      <p:cxnSp>
        <p:nvCxnSpPr>
          <p:cNvPr id="53" name="2">
            <a:extLst>
              <a:ext uri="{FF2B5EF4-FFF2-40B4-BE49-F238E27FC236}">
                <a16:creationId xmlns:a16="http://schemas.microsoft.com/office/drawing/2014/main" id="{3B038D41-7208-4578-96A0-7D1ACE090A9A}"/>
              </a:ext>
            </a:extLst>
          </p:cNvPr>
          <p:cNvCxnSpPr>
            <a:cxnSpLocks/>
          </p:cNvCxnSpPr>
          <p:nvPr/>
        </p:nvCxnSpPr>
        <p:spPr>
          <a:xfrm>
            <a:off x="1035921" y="3801510"/>
            <a:ext cx="11050062" cy="0"/>
          </a:xfrm>
          <a:prstGeom prst="straightConnector1">
            <a:avLst/>
          </a:prstGeom>
          <a:ln>
            <a:solidFill>
              <a:srgbClr val="2E97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3">
            <a:extLst>
              <a:ext uri="{FF2B5EF4-FFF2-40B4-BE49-F238E27FC236}">
                <a16:creationId xmlns:a16="http://schemas.microsoft.com/office/drawing/2014/main" id="{AB3E06D2-D907-470D-94F5-F1C06E6129F6}"/>
              </a:ext>
            </a:extLst>
          </p:cNvPr>
          <p:cNvSpPr/>
          <p:nvPr/>
        </p:nvSpPr>
        <p:spPr>
          <a:xfrm>
            <a:off x="1825583" y="3705935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sp>
        <p:nvSpPr>
          <p:cNvPr id="55" name="4">
            <a:extLst>
              <a:ext uri="{FF2B5EF4-FFF2-40B4-BE49-F238E27FC236}">
                <a16:creationId xmlns:a16="http://schemas.microsoft.com/office/drawing/2014/main" id="{F9813DE7-CE0C-43FD-B87B-FE097EAF7484}"/>
              </a:ext>
            </a:extLst>
          </p:cNvPr>
          <p:cNvSpPr/>
          <p:nvPr/>
        </p:nvSpPr>
        <p:spPr>
          <a:xfrm>
            <a:off x="3617902" y="3717063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sp>
        <p:nvSpPr>
          <p:cNvPr id="56" name="5">
            <a:extLst>
              <a:ext uri="{FF2B5EF4-FFF2-40B4-BE49-F238E27FC236}">
                <a16:creationId xmlns:a16="http://schemas.microsoft.com/office/drawing/2014/main" id="{12D05174-4A22-4D79-8B76-1F317F432654}"/>
              </a:ext>
            </a:extLst>
          </p:cNvPr>
          <p:cNvSpPr/>
          <p:nvPr/>
        </p:nvSpPr>
        <p:spPr>
          <a:xfrm>
            <a:off x="5410221" y="3717063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sp>
        <p:nvSpPr>
          <p:cNvPr id="57" name="6">
            <a:extLst>
              <a:ext uri="{FF2B5EF4-FFF2-40B4-BE49-F238E27FC236}">
                <a16:creationId xmlns:a16="http://schemas.microsoft.com/office/drawing/2014/main" id="{F0927066-D660-40A3-9ACA-9D2861BC3D25}"/>
              </a:ext>
            </a:extLst>
          </p:cNvPr>
          <p:cNvSpPr/>
          <p:nvPr/>
        </p:nvSpPr>
        <p:spPr>
          <a:xfrm>
            <a:off x="7202539" y="3717063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sp>
        <p:nvSpPr>
          <p:cNvPr id="58" name="7">
            <a:extLst>
              <a:ext uri="{FF2B5EF4-FFF2-40B4-BE49-F238E27FC236}">
                <a16:creationId xmlns:a16="http://schemas.microsoft.com/office/drawing/2014/main" id="{B3711E7C-F7EF-44BB-B523-B64F1083A88E}"/>
              </a:ext>
            </a:extLst>
          </p:cNvPr>
          <p:cNvSpPr/>
          <p:nvPr/>
        </p:nvSpPr>
        <p:spPr>
          <a:xfrm>
            <a:off x="8994857" y="3717063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grpSp>
        <p:nvGrpSpPr>
          <p:cNvPr id="59" name="8">
            <a:extLst>
              <a:ext uri="{FF2B5EF4-FFF2-40B4-BE49-F238E27FC236}">
                <a16:creationId xmlns:a16="http://schemas.microsoft.com/office/drawing/2014/main" id="{9C21C244-B4F3-4D13-8A2B-09CE5DCEA2D1}"/>
              </a:ext>
            </a:extLst>
          </p:cNvPr>
          <p:cNvGrpSpPr/>
          <p:nvPr/>
        </p:nvGrpSpPr>
        <p:grpSpPr>
          <a:xfrm>
            <a:off x="893815" y="1148555"/>
            <a:ext cx="2429221" cy="1977459"/>
            <a:chOff x="1379555" y="1131151"/>
            <a:chExt cx="1821916" cy="1489809"/>
          </a:xfrm>
        </p:grpSpPr>
        <p:sp>
          <p:nvSpPr>
            <p:cNvPr id="60" name="9">
              <a:extLst>
                <a:ext uri="{FF2B5EF4-FFF2-40B4-BE49-F238E27FC236}">
                  <a16:creationId xmlns:a16="http://schemas.microsoft.com/office/drawing/2014/main" id="{63B8B8E5-7736-401D-B615-A4E851089CB6}"/>
                </a:ext>
              </a:extLst>
            </p:cNvPr>
            <p:cNvSpPr/>
            <p:nvPr/>
          </p:nvSpPr>
          <p:spPr>
            <a:xfrm rot="8100000">
              <a:off x="1379555" y="1131151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11">
              <a:extLst>
                <a:ext uri="{FF2B5EF4-FFF2-40B4-BE49-F238E27FC236}">
                  <a16:creationId xmlns:a16="http://schemas.microsoft.com/office/drawing/2014/main" id="{7610573A-B917-4DA0-ABFF-8BB264B3570B}"/>
                </a:ext>
              </a:extLst>
            </p:cNvPr>
            <p:cNvSpPr/>
            <p:nvPr/>
          </p:nvSpPr>
          <p:spPr bwMode="auto">
            <a:xfrm>
              <a:off x="1633122" y="1493457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bùi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62" name="12">
            <a:extLst>
              <a:ext uri="{FF2B5EF4-FFF2-40B4-BE49-F238E27FC236}">
                <a16:creationId xmlns:a16="http://schemas.microsoft.com/office/drawing/2014/main" id="{3AFE43E5-3A03-4AA7-BCBC-871C4A15B542}"/>
              </a:ext>
            </a:extLst>
          </p:cNvPr>
          <p:cNvGrpSpPr/>
          <p:nvPr/>
        </p:nvGrpSpPr>
        <p:grpSpPr>
          <a:xfrm>
            <a:off x="4513026" y="1127777"/>
            <a:ext cx="2396230" cy="1977459"/>
            <a:chOff x="4068032" y="1131151"/>
            <a:chExt cx="1797173" cy="1489809"/>
          </a:xfrm>
        </p:grpSpPr>
        <p:sp>
          <p:nvSpPr>
            <p:cNvPr id="63" name="13">
              <a:extLst>
                <a:ext uri="{FF2B5EF4-FFF2-40B4-BE49-F238E27FC236}">
                  <a16:creationId xmlns:a16="http://schemas.microsoft.com/office/drawing/2014/main" id="{A1FBC953-8FF5-449A-9B6F-FAA7DE98E34E}"/>
                </a:ext>
              </a:extLst>
            </p:cNvPr>
            <p:cNvSpPr/>
            <p:nvPr/>
          </p:nvSpPr>
          <p:spPr>
            <a:xfrm rot="8100000">
              <a:off x="4068032" y="1131151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4" name="15">
              <a:extLst>
                <a:ext uri="{FF2B5EF4-FFF2-40B4-BE49-F238E27FC236}">
                  <a16:creationId xmlns:a16="http://schemas.microsoft.com/office/drawing/2014/main" id="{1E590C13-98CD-4073-8CA9-CE96CA04BDF0}"/>
                </a:ext>
              </a:extLst>
            </p:cNvPr>
            <p:cNvSpPr/>
            <p:nvPr/>
          </p:nvSpPr>
          <p:spPr bwMode="auto">
            <a:xfrm>
              <a:off x="4296856" y="1509110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mũi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65" name="16">
            <a:extLst>
              <a:ext uri="{FF2B5EF4-FFF2-40B4-BE49-F238E27FC236}">
                <a16:creationId xmlns:a16="http://schemas.microsoft.com/office/drawing/2014/main" id="{5F9A0A4C-C3F2-426B-A07E-7061A99C8C64}"/>
              </a:ext>
            </a:extLst>
          </p:cNvPr>
          <p:cNvGrpSpPr/>
          <p:nvPr/>
        </p:nvGrpSpPr>
        <p:grpSpPr>
          <a:xfrm>
            <a:off x="8097667" y="1127774"/>
            <a:ext cx="2507143" cy="1977459"/>
            <a:chOff x="6756509" y="1131151"/>
            <a:chExt cx="1880357" cy="1489809"/>
          </a:xfrm>
        </p:grpSpPr>
        <p:sp>
          <p:nvSpPr>
            <p:cNvPr id="66" name="17">
              <a:extLst>
                <a:ext uri="{FF2B5EF4-FFF2-40B4-BE49-F238E27FC236}">
                  <a16:creationId xmlns:a16="http://schemas.microsoft.com/office/drawing/2014/main" id="{5CF9F79B-E800-44D6-90DB-7AABC0484190}"/>
                </a:ext>
              </a:extLst>
            </p:cNvPr>
            <p:cNvSpPr/>
            <p:nvPr/>
          </p:nvSpPr>
          <p:spPr>
            <a:xfrm rot="8100000">
              <a:off x="6756509" y="1131151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7" name="19">
              <a:extLst>
                <a:ext uri="{FF2B5EF4-FFF2-40B4-BE49-F238E27FC236}">
                  <a16:creationId xmlns:a16="http://schemas.microsoft.com/office/drawing/2014/main" id="{F2F1E521-7F21-457D-A603-2BAEBA90F7B0}"/>
                </a:ext>
              </a:extLst>
            </p:cNvPr>
            <p:cNvSpPr/>
            <p:nvPr/>
          </p:nvSpPr>
          <p:spPr bwMode="auto">
            <a:xfrm>
              <a:off x="7068517" y="1509112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sùi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68" name="6">
            <a:extLst>
              <a:ext uri="{FF2B5EF4-FFF2-40B4-BE49-F238E27FC236}">
                <a16:creationId xmlns:a16="http://schemas.microsoft.com/office/drawing/2014/main" id="{535C6DBA-A9BA-4EB3-8393-1F90298DFA46}"/>
              </a:ext>
            </a:extLst>
          </p:cNvPr>
          <p:cNvSpPr/>
          <p:nvPr/>
        </p:nvSpPr>
        <p:spPr>
          <a:xfrm>
            <a:off x="10540420" y="3717063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grpSp>
        <p:nvGrpSpPr>
          <p:cNvPr id="69" name="20">
            <a:extLst>
              <a:ext uri="{FF2B5EF4-FFF2-40B4-BE49-F238E27FC236}">
                <a16:creationId xmlns:a16="http://schemas.microsoft.com/office/drawing/2014/main" id="{67CA476E-73D3-4CEE-B1FF-876FA3451BB4}"/>
              </a:ext>
            </a:extLst>
          </p:cNvPr>
          <p:cNvGrpSpPr/>
          <p:nvPr/>
        </p:nvGrpSpPr>
        <p:grpSpPr>
          <a:xfrm>
            <a:off x="2715173" y="4548702"/>
            <a:ext cx="2504961" cy="1977459"/>
            <a:chOff x="2749460" y="3723437"/>
            <a:chExt cx="1878721" cy="1489809"/>
          </a:xfrm>
        </p:grpSpPr>
        <p:sp>
          <p:nvSpPr>
            <p:cNvPr id="70" name="21">
              <a:extLst>
                <a:ext uri="{FF2B5EF4-FFF2-40B4-BE49-F238E27FC236}">
                  <a16:creationId xmlns:a16="http://schemas.microsoft.com/office/drawing/2014/main" id="{54DB1153-1BCC-498E-B34B-4A0306491DD0}"/>
                </a:ext>
              </a:extLst>
            </p:cNvPr>
            <p:cNvSpPr/>
            <p:nvPr/>
          </p:nvSpPr>
          <p:spPr>
            <a:xfrm rot="13500000" flipV="1">
              <a:off x="2749460" y="3723437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71" name="23">
              <a:extLst>
                <a:ext uri="{FF2B5EF4-FFF2-40B4-BE49-F238E27FC236}">
                  <a16:creationId xmlns:a16="http://schemas.microsoft.com/office/drawing/2014/main" id="{AD30E67F-8C8A-4CBE-A30F-C41B18C450BA}"/>
                </a:ext>
              </a:extLst>
            </p:cNvPr>
            <p:cNvSpPr/>
            <p:nvPr/>
          </p:nvSpPr>
          <p:spPr bwMode="auto">
            <a:xfrm>
              <a:off x="3059832" y="3956562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cửi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72" name="24">
            <a:extLst>
              <a:ext uri="{FF2B5EF4-FFF2-40B4-BE49-F238E27FC236}">
                <a16:creationId xmlns:a16="http://schemas.microsoft.com/office/drawing/2014/main" id="{13C6D578-9DFF-4492-B3F0-09CEFAEFC461}"/>
              </a:ext>
            </a:extLst>
          </p:cNvPr>
          <p:cNvGrpSpPr/>
          <p:nvPr/>
        </p:nvGrpSpPr>
        <p:grpSpPr>
          <a:xfrm>
            <a:off x="6299810" y="4548702"/>
            <a:ext cx="2435190" cy="1977459"/>
            <a:chOff x="5437937" y="3723437"/>
            <a:chExt cx="1826391" cy="1489809"/>
          </a:xfrm>
        </p:grpSpPr>
        <p:sp>
          <p:nvSpPr>
            <p:cNvPr id="73" name="25">
              <a:extLst>
                <a:ext uri="{FF2B5EF4-FFF2-40B4-BE49-F238E27FC236}">
                  <a16:creationId xmlns:a16="http://schemas.microsoft.com/office/drawing/2014/main" id="{95565D03-D7AF-4EB6-B048-3A452B9E65E0}"/>
                </a:ext>
              </a:extLst>
            </p:cNvPr>
            <p:cNvSpPr/>
            <p:nvPr/>
          </p:nvSpPr>
          <p:spPr>
            <a:xfrm rot="13500000" flipV="1">
              <a:off x="5437937" y="3723437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74" name="27">
              <a:extLst>
                <a:ext uri="{FF2B5EF4-FFF2-40B4-BE49-F238E27FC236}">
                  <a16:creationId xmlns:a16="http://schemas.microsoft.com/office/drawing/2014/main" id="{D17C03B4-624F-4BC0-A498-E00644778D2F}"/>
                </a:ext>
              </a:extLst>
            </p:cNvPr>
            <p:cNvSpPr/>
            <p:nvPr/>
          </p:nvSpPr>
          <p:spPr bwMode="auto">
            <a:xfrm>
              <a:off x="5695979" y="3956562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gửi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75" name="24">
            <a:extLst>
              <a:ext uri="{FF2B5EF4-FFF2-40B4-BE49-F238E27FC236}">
                <a16:creationId xmlns:a16="http://schemas.microsoft.com/office/drawing/2014/main" id="{7E04ECDE-9AF0-457F-8217-38D7EE9195E7}"/>
              </a:ext>
            </a:extLst>
          </p:cNvPr>
          <p:cNvGrpSpPr/>
          <p:nvPr/>
        </p:nvGrpSpPr>
        <p:grpSpPr>
          <a:xfrm>
            <a:off x="9638754" y="4548701"/>
            <a:ext cx="2267076" cy="1977459"/>
            <a:chOff x="5437937" y="3723437"/>
            <a:chExt cx="1700307" cy="1489809"/>
          </a:xfrm>
        </p:grpSpPr>
        <p:sp>
          <p:nvSpPr>
            <p:cNvPr id="76" name="25">
              <a:extLst>
                <a:ext uri="{FF2B5EF4-FFF2-40B4-BE49-F238E27FC236}">
                  <a16:creationId xmlns:a16="http://schemas.microsoft.com/office/drawing/2014/main" id="{AC3340C6-AD76-41F9-AB30-238E4F4BBE69}"/>
                </a:ext>
              </a:extLst>
            </p:cNvPr>
            <p:cNvSpPr/>
            <p:nvPr/>
          </p:nvSpPr>
          <p:spPr>
            <a:xfrm rot="13500000" flipV="1">
              <a:off x="5437937" y="3723437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77" name="27">
              <a:extLst>
                <a:ext uri="{FF2B5EF4-FFF2-40B4-BE49-F238E27FC236}">
                  <a16:creationId xmlns:a16="http://schemas.microsoft.com/office/drawing/2014/main" id="{D215D8B3-186F-4E00-AC3C-AABB11BCCBA0}"/>
                </a:ext>
              </a:extLst>
            </p:cNvPr>
            <p:cNvSpPr/>
            <p:nvPr/>
          </p:nvSpPr>
          <p:spPr bwMode="auto">
            <a:xfrm>
              <a:off x="5569895" y="3956562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ngửi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98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59E98328-30CA-4138-91EE-735E7DB2E42C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2BE0DEA2-4136-4F88-8D56-B62020DEBA31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2BE0DEA2-4136-4F88-8D56-B62020DEBA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12162C27-7863-41BA-8928-616F0962B4C2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6D6B5-D3C3-4049-A8B0-085C35830212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869C564-E6A2-4ADC-A3EF-F5EC1BC4C0BC}"/>
              </a:ext>
            </a:extLst>
          </p:cNvPr>
          <p:cNvGrpSpPr/>
          <p:nvPr/>
        </p:nvGrpSpPr>
        <p:grpSpPr>
          <a:xfrm>
            <a:off x="8289043" y="1441545"/>
            <a:ext cx="3430089" cy="4487306"/>
            <a:chOff x="8289043" y="1441545"/>
            <a:chExt cx="3430089" cy="4487306"/>
          </a:xfrm>
        </p:grpSpPr>
        <p:grpSp>
          <p:nvGrpSpPr>
            <p:cNvPr id="85" name="PD -  68">
              <a:extLst>
                <a:ext uri="{FF2B5EF4-FFF2-40B4-BE49-F238E27FC236}">
                  <a16:creationId xmlns:a16="http://schemas.microsoft.com/office/drawing/2014/main" id="{A9E09CAB-8D4E-4C88-B2D2-30D4C52B4C3C}"/>
                </a:ext>
              </a:extLst>
            </p:cNvPr>
            <p:cNvGrpSpPr/>
            <p:nvPr/>
          </p:nvGrpSpPr>
          <p:grpSpPr>
            <a:xfrm>
              <a:off x="8289043" y="1441545"/>
              <a:ext cx="3430089" cy="4487306"/>
              <a:chOff x="4391955" y="1441545"/>
              <a:chExt cx="3430089" cy="4487306"/>
            </a:xfrm>
          </p:grpSpPr>
          <p:sp>
            <p:nvSpPr>
              <p:cNvPr id="87" name="2">
                <a:extLst>
                  <a:ext uri="{FF2B5EF4-FFF2-40B4-BE49-F238E27FC236}">
                    <a16:creationId xmlns:a16="http://schemas.microsoft.com/office/drawing/2014/main" id="{39BB7BF3-6700-4A4B-870D-EFB76C197956}"/>
                  </a:ext>
                </a:extLst>
              </p:cNvPr>
              <p:cNvSpPr/>
              <p:nvPr/>
            </p:nvSpPr>
            <p:spPr>
              <a:xfrm flipV="1">
                <a:off x="4593972" y="3604488"/>
                <a:ext cx="3026061" cy="2324363"/>
              </a:xfrm>
              <a:prstGeom prst="roundRect">
                <a:avLst>
                  <a:gd name="adj" fmla="val 9350"/>
                </a:avLst>
              </a:prstGeom>
              <a:solidFill>
                <a:srgbClr val="2E97BC"/>
              </a:solidFill>
              <a:ln>
                <a:solidFill>
                  <a:schemeClr val="bg1"/>
                </a:solidFill>
              </a:ln>
              <a:effectLst>
                <a:outerShdw blurRad="1270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3">
                <a:extLst>
                  <a:ext uri="{FF2B5EF4-FFF2-40B4-BE49-F238E27FC236}">
                    <a16:creationId xmlns:a16="http://schemas.microsoft.com/office/drawing/2014/main" id="{8FBD9B7F-253E-4F61-AD1A-0778026AAE1E}"/>
                  </a:ext>
                </a:extLst>
              </p:cNvPr>
              <p:cNvSpPr/>
              <p:nvPr/>
            </p:nvSpPr>
            <p:spPr>
              <a:xfrm flipV="1">
                <a:off x="4391955" y="1441545"/>
                <a:ext cx="3430089" cy="3081295"/>
              </a:xfrm>
              <a:custGeom>
                <a:avLst/>
                <a:gdLst>
                  <a:gd name="connsiteX0" fmla="*/ 1 w 2466914"/>
                  <a:gd name="connsiteY0" fmla="*/ 0 h 3944375"/>
                  <a:gd name="connsiteX1" fmla="*/ 2466914 w 2466914"/>
                  <a:gd name="connsiteY1" fmla="*/ 0 h 3944375"/>
                  <a:gd name="connsiteX2" fmla="*/ 2466914 w 2466914"/>
                  <a:gd name="connsiteY2" fmla="*/ 3515745 h 3944375"/>
                  <a:gd name="connsiteX3" fmla="*/ 2466913 w 2466914"/>
                  <a:gd name="connsiteY3" fmla="*/ 3515745 h 3944375"/>
                  <a:gd name="connsiteX4" fmla="*/ 2466913 w 2466914"/>
                  <a:gd name="connsiteY4" fmla="*/ 3757044 h 3944375"/>
                  <a:gd name="connsiteX5" fmla="*/ 2279582 w 2466914"/>
                  <a:gd name="connsiteY5" fmla="*/ 3944375 h 3944375"/>
                  <a:gd name="connsiteX6" fmla="*/ 187331 w 2466914"/>
                  <a:gd name="connsiteY6" fmla="*/ 3944375 h 3944375"/>
                  <a:gd name="connsiteX7" fmla="*/ 0 w 2466914"/>
                  <a:gd name="connsiteY7" fmla="*/ 3757044 h 3944375"/>
                  <a:gd name="connsiteX8" fmla="*/ 0 w 2466914"/>
                  <a:gd name="connsiteY8" fmla="*/ 2128171 h 3944375"/>
                  <a:gd name="connsiteX9" fmla="*/ 1 w 2466914"/>
                  <a:gd name="connsiteY9" fmla="*/ 2128161 h 394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6914" h="3944375">
                    <a:moveTo>
                      <a:pt x="1" y="0"/>
                    </a:moveTo>
                    <a:lnTo>
                      <a:pt x="2466914" y="0"/>
                    </a:lnTo>
                    <a:lnTo>
                      <a:pt x="2466914" y="3515745"/>
                    </a:lnTo>
                    <a:lnTo>
                      <a:pt x="2466913" y="3515745"/>
                    </a:lnTo>
                    <a:lnTo>
                      <a:pt x="2466913" y="3757044"/>
                    </a:lnTo>
                    <a:cubicBezTo>
                      <a:pt x="2466913" y="3860504"/>
                      <a:pt x="2383042" y="3944375"/>
                      <a:pt x="2279582" y="3944375"/>
                    </a:cubicBezTo>
                    <a:lnTo>
                      <a:pt x="187331" y="3944375"/>
                    </a:lnTo>
                    <a:cubicBezTo>
                      <a:pt x="83871" y="3944375"/>
                      <a:pt x="0" y="3860504"/>
                      <a:pt x="0" y="3757044"/>
                    </a:cubicBezTo>
                    <a:lnTo>
                      <a:pt x="0" y="2128171"/>
                    </a:lnTo>
                    <a:lnTo>
                      <a:pt x="1" y="2128161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rgbClr val="2E97BC"/>
                </a:solidFill>
              </a:ln>
              <a:effectLst>
                <a:outerShdw blurRad="1270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4">
                <a:extLst>
                  <a:ext uri="{FF2B5EF4-FFF2-40B4-BE49-F238E27FC236}">
                    <a16:creationId xmlns:a16="http://schemas.microsoft.com/office/drawing/2014/main" id="{FBA215DF-1BD0-424A-9EC6-179EF199DA6F}"/>
                  </a:ext>
                </a:extLst>
              </p:cNvPr>
              <p:cNvSpPr/>
              <p:nvPr/>
            </p:nvSpPr>
            <p:spPr>
              <a:xfrm flipV="1">
                <a:off x="5550758" y="4058730"/>
                <a:ext cx="1112489" cy="928222"/>
              </a:xfrm>
              <a:prstGeom prst="ellipse">
                <a:avLst/>
              </a:prstGeom>
              <a:solidFill>
                <a:srgbClr val="2E97B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FFB10774-55A2-4E44-9B24-0641F4FD5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83070" y="1844651"/>
              <a:ext cx="2469901" cy="1986958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C3B6ABB-B63E-4EDB-88E1-7E1621CC7128}"/>
              </a:ext>
            </a:extLst>
          </p:cNvPr>
          <p:cNvGrpSpPr/>
          <p:nvPr/>
        </p:nvGrpSpPr>
        <p:grpSpPr>
          <a:xfrm>
            <a:off x="472868" y="1441545"/>
            <a:ext cx="3430089" cy="4487306"/>
            <a:chOff x="472868" y="1441545"/>
            <a:chExt cx="3430089" cy="4487306"/>
          </a:xfrm>
        </p:grpSpPr>
        <p:grpSp>
          <p:nvGrpSpPr>
            <p:cNvPr id="91" name="PD -  68">
              <a:extLst>
                <a:ext uri="{FF2B5EF4-FFF2-40B4-BE49-F238E27FC236}">
                  <a16:creationId xmlns:a16="http://schemas.microsoft.com/office/drawing/2014/main" id="{81EFC03F-12B7-45AA-8CD0-0A426386C721}"/>
                </a:ext>
              </a:extLst>
            </p:cNvPr>
            <p:cNvGrpSpPr/>
            <p:nvPr/>
          </p:nvGrpSpPr>
          <p:grpSpPr>
            <a:xfrm>
              <a:off x="472868" y="1441545"/>
              <a:ext cx="3430089" cy="4487306"/>
              <a:chOff x="4391955" y="1441545"/>
              <a:chExt cx="3430089" cy="4487306"/>
            </a:xfrm>
          </p:grpSpPr>
          <p:sp>
            <p:nvSpPr>
              <p:cNvPr id="93" name="2">
                <a:extLst>
                  <a:ext uri="{FF2B5EF4-FFF2-40B4-BE49-F238E27FC236}">
                    <a16:creationId xmlns:a16="http://schemas.microsoft.com/office/drawing/2014/main" id="{5FF7C885-3301-4A81-A5AB-703478400237}"/>
                  </a:ext>
                </a:extLst>
              </p:cNvPr>
              <p:cNvSpPr/>
              <p:nvPr/>
            </p:nvSpPr>
            <p:spPr>
              <a:xfrm flipV="1">
                <a:off x="4593972" y="3604488"/>
                <a:ext cx="3026061" cy="2324363"/>
              </a:xfrm>
              <a:prstGeom prst="roundRect">
                <a:avLst>
                  <a:gd name="adj" fmla="val 9350"/>
                </a:avLst>
              </a:prstGeom>
              <a:solidFill>
                <a:srgbClr val="2E97BC"/>
              </a:solidFill>
              <a:ln>
                <a:solidFill>
                  <a:schemeClr val="bg1"/>
                </a:solidFill>
              </a:ln>
              <a:effectLst>
                <a:outerShdw blurRad="1270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3">
                <a:extLst>
                  <a:ext uri="{FF2B5EF4-FFF2-40B4-BE49-F238E27FC236}">
                    <a16:creationId xmlns:a16="http://schemas.microsoft.com/office/drawing/2014/main" id="{76C6B01A-1A19-4EAE-ADEB-0AD239B30AEE}"/>
                  </a:ext>
                </a:extLst>
              </p:cNvPr>
              <p:cNvSpPr/>
              <p:nvPr/>
            </p:nvSpPr>
            <p:spPr>
              <a:xfrm flipV="1">
                <a:off x="4391955" y="1441545"/>
                <a:ext cx="3430089" cy="3081295"/>
              </a:xfrm>
              <a:custGeom>
                <a:avLst/>
                <a:gdLst>
                  <a:gd name="connsiteX0" fmla="*/ 1 w 2466914"/>
                  <a:gd name="connsiteY0" fmla="*/ 0 h 3944375"/>
                  <a:gd name="connsiteX1" fmla="*/ 2466914 w 2466914"/>
                  <a:gd name="connsiteY1" fmla="*/ 0 h 3944375"/>
                  <a:gd name="connsiteX2" fmla="*/ 2466914 w 2466914"/>
                  <a:gd name="connsiteY2" fmla="*/ 3515745 h 3944375"/>
                  <a:gd name="connsiteX3" fmla="*/ 2466913 w 2466914"/>
                  <a:gd name="connsiteY3" fmla="*/ 3515745 h 3944375"/>
                  <a:gd name="connsiteX4" fmla="*/ 2466913 w 2466914"/>
                  <a:gd name="connsiteY4" fmla="*/ 3757044 h 3944375"/>
                  <a:gd name="connsiteX5" fmla="*/ 2279582 w 2466914"/>
                  <a:gd name="connsiteY5" fmla="*/ 3944375 h 3944375"/>
                  <a:gd name="connsiteX6" fmla="*/ 187331 w 2466914"/>
                  <a:gd name="connsiteY6" fmla="*/ 3944375 h 3944375"/>
                  <a:gd name="connsiteX7" fmla="*/ 0 w 2466914"/>
                  <a:gd name="connsiteY7" fmla="*/ 3757044 h 3944375"/>
                  <a:gd name="connsiteX8" fmla="*/ 0 w 2466914"/>
                  <a:gd name="connsiteY8" fmla="*/ 2128171 h 3944375"/>
                  <a:gd name="connsiteX9" fmla="*/ 1 w 2466914"/>
                  <a:gd name="connsiteY9" fmla="*/ 2128161 h 394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6914" h="3944375">
                    <a:moveTo>
                      <a:pt x="1" y="0"/>
                    </a:moveTo>
                    <a:lnTo>
                      <a:pt x="2466914" y="0"/>
                    </a:lnTo>
                    <a:lnTo>
                      <a:pt x="2466914" y="3515745"/>
                    </a:lnTo>
                    <a:lnTo>
                      <a:pt x="2466913" y="3515745"/>
                    </a:lnTo>
                    <a:lnTo>
                      <a:pt x="2466913" y="3757044"/>
                    </a:lnTo>
                    <a:cubicBezTo>
                      <a:pt x="2466913" y="3860504"/>
                      <a:pt x="2383042" y="3944375"/>
                      <a:pt x="2279582" y="3944375"/>
                    </a:cubicBezTo>
                    <a:lnTo>
                      <a:pt x="187331" y="3944375"/>
                    </a:lnTo>
                    <a:cubicBezTo>
                      <a:pt x="83871" y="3944375"/>
                      <a:pt x="0" y="3860504"/>
                      <a:pt x="0" y="3757044"/>
                    </a:cubicBezTo>
                    <a:lnTo>
                      <a:pt x="0" y="2128171"/>
                    </a:lnTo>
                    <a:lnTo>
                      <a:pt x="1" y="2128161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rgbClr val="2E97BC"/>
                </a:solidFill>
              </a:ln>
              <a:effectLst>
                <a:outerShdw blurRad="1270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4">
                <a:extLst>
                  <a:ext uri="{FF2B5EF4-FFF2-40B4-BE49-F238E27FC236}">
                    <a16:creationId xmlns:a16="http://schemas.microsoft.com/office/drawing/2014/main" id="{F4B72C82-D87F-4308-A26C-DADD9F373523}"/>
                  </a:ext>
                </a:extLst>
              </p:cNvPr>
              <p:cNvSpPr/>
              <p:nvPr/>
            </p:nvSpPr>
            <p:spPr>
              <a:xfrm flipV="1">
                <a:off x="5550758" y="4058730"/>
                <a:ext cx="1112489" cy="928222"/>
              </a:xfrm>
              <a:prstGeom prst="ellipse">
                <a:avLst/>
              </a:prstGeom>
              <a:solidFill>
                <a:srgbClr val="2E97B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92845F18-66CA-4AE9-AF03-92954D209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4885" y="1820727"/>
              <a:ext cx="3131966" cy="1923625"/>
            </a:xfrm>
            <a:prstGeom prst="rect">
              <a:avLst/>
            </a:prstGeom>
          </p:spPr>
        </p:pic>
      </p:grpSp>
      <p:sp>
        <p:nvSpPr>
          <p:cNvPr id="96" name="11">
            <a:extLst>
              <a:ext uri="{FF2B5EF4-FFF2-40B4-BE49-F238E27FC236}">
                <a16:creationId xmlns:a16="http://schemas.microsoft.com/office/drawing/2014/main" id="{FF70087F-2186-48AF-841F-3F20C958F583}"/>
              </a:ext>
            </a:extLst>
          </p:cNvPr>
          <p:cNvSpPr txBox="1"/>
          <p:nvPr/>
        </p:nvSpPr>
        <p:spPr>
          <a:xfrm>
            <a:off x="725002" y="4740324"/>
            <a:ext cx="2941950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dãy</a:t>
            </a:r>
            <a:r>
              <a:rPr lang="en-US" altLang="zh-HK" sz="6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núi</a:t>
            </a:r>
            <a:endParaRPr lang="zh-HK" altLang="en-US" sz="6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97" name="PD -  68">
            <a:extLst>
              <a:ext uri="{FF2B5EF4-FFF2-40B4-BE49-F238E27FC236}">
                <a16:creationId xmlns:a16="http://schemas.microsoft.com/office/drawing/2014/main" id="{7493F6CB-3DA4-448A-BCE2-134FC7E6F8BF}"/>
              </a:ext>
            </a:extLst>
          </p:cNvPr>
          <p:cNvGrpSpPr/>
          <p:nvPr/>
        </p:nvGrpSpPr>
        <p:grpSpPr>
          <a:xfrm>
            <a:off x="4391955" y="1441545"/>
            <a:ext cx="3430089" cy="4487306"/>
            <a:chOff x="4391955" y="1441545"/>
            <a:chExt cx="3430089" cy="4487306"/>
          </a:xfrm>
        </p:grpSpPr>
        <p:sp>
          <p:nvSpPr>
            <p:cNvPr id="98" name="2">
              <a:extLst>
                <a:ext uri="{FF2B5EF4-FFF2-40B4-BE49-F238E27FC236}">
                  <a16:creationId xmlns:a16="http://schemas.microsoft.com/office/drawing/2014/main" id="{38B4B4A2-5546-4424-9716-1A0175D1B891}"/>
                </a:ext>
              </a:extLst>
            </p:cNvPr>
            <p:cNvSpPr/>
            <p:nvPr/>
          </p:nvSpPr>
          <p:spPr>
            <a:xfrm flipV="1">
              <a:off x="4593972" y="3604488"/>
              <a:ext cx="3026061" cy="2324363"/>
            </a:xfrm>
            <a:prstGeom prst="roundRect">
              <a:avLst>
                <a:gd name="adj" fmla="val 9350"/>
              </a:avLst>
            </a:prstGeom>
            <a:solidFill>
              <a:srgbClr val="2E97BC"/>
            </a:solidFill>
            <a:ln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3855" tIns="61928" rIns="123855" bIns="61928" rtlCol="0" anchor="ctr"/>
            <a:lstStyle/>
            <a:p>
              <a:pPr algn="ctr" defTabSz="1217056">
                <a:defRPr/>
              </a:pPr>
              <a:endParaRPr lang="zh-HK" altLang="en-US" sz="2438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9" name="3">
              <a:extLst>
                <a:ext uri="{FF2B5EF4-FFF2-40B4-BE49-F238E27FC236}">
                  <a16:creationId xmlns:a16="http://schemas.microsoft.com/office/drawing/2014/main" id="{F8B02887-EE12-496D-822E-9B31BEE32F9B}"/>
                </a:ext>
              </a:extLst>
            </p:cNvPr>
            <p:cNvSpPr/>
            <p:nvPr/>
          </p:nvSpPr>
          <p:spPr>
            <a:xfrm flipV="1">
              <a:off x="4391955" y="1441545"/>
              <a:ext cx="3430089" cy="3081295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2E97BC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3855" tIns="61928" rIns="123855" bIns="61928" rtlCol="0" anchor="ctr"/>
            <a:lstStyle/>
            <a:p>
              <a:pPr algn="ctr" defTabSz="1217056">
                <a:defRPr/>
              </a:pPr>
              <a:endParaRPr lang="zh-HK" altLang="en-US" sz="2438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0" name="4">
              <a:extLst>
                <a:ext uri="{FF2B5EF4-FFF2-40B4-BE49-F238E27FC236}">
                  <a16:creationId xmlns:a16="http://schemas.microsoft.com/office/drawing/2014/main" id="{F567E7A7-6AF2-4262-A04D-6C5BDC84883E}"/>
                </a:ext>
              </a:extLst>
            </p:cNvPr>
            <p:cNvSpPr/>
            <p:nvPr/>
          </p:nvSpPr>
          <p:spPr>
            <a:xfrm flipV="1">
              <a:off x="5550758" y="4058730"/>
              <a:ext cx="1112489" cy="928222"/>
            </a:xfrm>
            <a:prstGeom prst="ellipse">
              <a:avLst/>
            </a:prstGeom>
            <a:solidFill>
              <a:srgbClr val="2E97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3855" tIns="61928" rIns="123855" bIns="61928" rtlCol="0" anchor="ctr"/>
            <a:lstStyle/>
            <a:p>
              <a:pPr algn="ctr" defTabSz="1217056">
                <a:defRPr/>
              </a:pPr>
              <a:endParaRPr lang="zh-HK" altLang="en-US" sz="2438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101" name="PD -  40">
              <a:extLst>
                <a:ext uri="{FF2B5EF4-FFF2-40B4-BE49-F238E27FC236}">
                  <a16:creationId xmlns:a16="http://schemas.microsoft.com/office/drawing/2014/main" id="{AFCD6DDB-0309-4668-96CB-431F8D63E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19629" y="1604766"/>
              <a:ext cx="2952742" cy="2754851"/>
            </a:xfrm>
            <a:prstGeom prst="rect">
              <a:avLst/>
            </a:prstGeom>
          </p:spPr>
        </p:pic>
      </p:grpSp>
      <p:sp>
        <p:nvSpPr>
          <p:cNvPr id="102" name="11">
            <a:extLst>
              <a:ext uri="{FF2B5EF4-FFF2-40B4-BE49-F238E27FC236}">
                <a16:creationId xmlns:a16="http://schemas.microsoft.com/office/drawing/2014/main" id="{3F5B297E-7C4A-4B7A-A1DA-72395AC7ECED}"/>
              </a:ext>
            </a:extLst>
          </p:cNvPr>
          <p:cNvSpPr txBox="1"/>
          <p:nvPr/>
        </p:nvSpPr>
        <p:spPr>
          <a:xfrm>
            <a:off x="4636024" y="4740324"/>
            <a:ext cx="2941950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bụi</a:t>
            </a:r>
            <a:r>
              <a:rPr lang="en-US" altLang="zh-HK" sz="6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cỏ</a:t>
            </a:r>
            <a:endParaRPr lang="zh-HK" altLang="en-US" sz="6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3" name="11">
            <a:extLst>
              <a:ext uri="{FF2B5EF4-FFF2-40B4-BE49-F238E27FC236}">
                <a16:creationId xmlns:a16="http://schemas.microsoft.com/office/drawing/2014/main" id="{BF7ACDC7-1853-4AB0-9225-138A11024C0C}"/>
              </a:ext>
            </a:extLst>
          </p:cNvPr>
          <p:cNvSpPr txBox="1"/>
          <p:nvPr/>
        </p:nvSpPr>
        <p:spPr>
          <a:xfrm>
            <a:off x="8551162" y="4740324"/>
            <a:ext cx="2941950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gửi</a:t>
            </a:r>
            <a:r>
              <a:rPr lang="en-US" altLang="zh-HK" sz="6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thư</a:t>
            </a:r>
            <a:endParaRPr lang="zh-HK" altLang="en-US" sz="6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4" name="11">
            <a:extLst>
              <a:ext uri="{FF2B5EF4-FFF2-40B4-BE49-F238E27FC236}">
                <a16:creationId xmlns:a16="http://schemas.microsoft.com/office/drawing/2014/main" id="{D9F2C5F4-C3D9-4980-AD24-DEA0173712FA}"/>
              </a:ext>
            </a:extLst>
          </p:cNvPr>
          <p:cNvSpPr txBox="1"/>
          <p:nvPr/>
        </p:nvSpPr>
        <p:spPr>
          <a:xfrm>
            <a:off x="2626550" y="4740469"/>
            <a:ext cx="901156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</a:t>
            </a:r>
            <a:endParaRPr lang="zh-HK" altLang="en-US" sz="6000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5" name="11">
            <a:extLst>
              <a:ext uri="{FF2B5EF4-FFF2-40B4-BE49-F238E27FC236}">
                <a16:creationId xmlns:a16="http://schemas.microsoft.com/office/drawing/2014/main" id="{6F460144-BBF0-4008-85AD-056EFE9EA123}"/>
              </a:ext>
            </a:extLst>
          </p:cNvPr>
          <p:cNvSpPr txBox="1"/>
          <p:nvPr/>
        </p:nvSpPr>
        <p:spPr>
          <a:xfrm>
            <a:off x="5403767" y="4740469"/>
            <a:ext cx="901156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</a:t>
            </a:r>
            <a:endParaRPr lang="zh-HK" altLang="en-US" sz="6000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6" name="11">
            <a:extLst>
              <a:ext uri="{FF2B5EF4-FFF2-40B4-BE49-F238E27FC236}">
                <a16:creationId xmlns:a16="http://schemas.microsoft.com/office/drawing/2014/main" id="{1C8C4742-9465-4253-9FE2-67068B27656B}"/>
              </a:ext>
            </a:extLst>
          </p:cNvPr>
          <p:cNvSpPr txBox="1"/>
          <p:nvPr/>
        </p:nvSpPr>
        <p:spPr>
          <a:xfrm>
            <a:off x="9192841" y="4740469"/>
            <a:ext cx="901156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HK" altLang="en-US" sz="6000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3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96" grpId="0"/>
      <p:bldP spid="102" grpId="0"/>
      <p:bldP spid="103" grpId="0"/>
      <p:bldP spid="104" grpId="0"/>
      <p:bldP spid="105" grpId="0"/>
      <p:bldP spid="1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59E98328-30CA-4138-91EE-735E7DB2E42C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2BE0DEA2-4136-4F88-8D56-B62020DEBA31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2BE0DEA2-4136-4F88-8D56-B62020DEBA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12162C27-7863-41BA-8928-616F0962B4C2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6D6B5-D3C3-4049-A8B0-085C35830212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7FE7D1-E896-46EA-909C-7AE532638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826" y="796063"/>
            <a:ext cx="3250037" cy="3039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158928-A88F-436A-8477-A7452EF5D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8538" y="812790"/>
            <a:ext cx="6528785" cy="2902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52BEF6-F39E-4B64-9DA3-A9CCBB891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825" y="3924756"/>
            <a:ext cx="10131497" cy="29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03</a:t>
            </a: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19">
            <a:extLst>
              <a:ext uri="{FF2B5EF4-FFF2-40B4-BE49-F238E27FC236}">
                <a16:creationId xmlns:a16="http://schemas.microsoft.com/office/drawing/2014/main" id="{967FAC27-1B3A-478B-839C-441B8351EE25}"/>
              </a:ext>
            </a:extLst>
          </p:cNvPr>
          <p:cNvSpPr txBox="1"/>
          <p:nvPr/>
        </p:nvSpPr>
        <p:spPr>
          <a:xfrm>
            <a:off x="9689146" y="1243802"/>
            <a:ext cx="2123112" cy="43703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 </a:t>
            </a:r>
          </a:p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3800" dirty="0">
              <a:ln w="38100">
                <a:solidFill>
                  <a:schemeClr val="bg1"/>
                </a:solidFill>
              </a:ln>
              <a:solidFill>
                <a:srgbClr val="2E97BC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9359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140</Words>
  <Application>Microsoft Office PowerPoint</Application>
  <PresentationFormat>Widescreen</PresentationFormat>
  <Paragraphs>73</Paragraphs>
  <Slides>18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duyen pham</cp:lastModifiedBy>
  <cp:revision>76</cp:revision>
  <dcterms:created xsi:type="dcterms:W3CDTF">2021-07-06T07:31:41Z</dcterms:created>
  <dcterms:modified xsi:type="dcterms:W3CDTF">2021-07-08T09:02:51Z</dcterms:modified>
</cp:coreProperties>
</file>