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68" r:id="rId5"/>
    <p:sldId id="264" r:id="rId6"/>
    <p:sldId id="258" r:id="rId7"/>
    <p:sldId id="259" r:id="rId8"/>
    <p:sldId id="260" r:id="rId9"/>
    <p:sldId id="261" r:id="rId10"/>
    <p:sldId id="262" r:id="rId11"/>
    <p:sldId id="265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5A3E"/>
    <a:srgbClr val="9B2F16"/>
    <a:srgbClr val="E46244"/>
    <a:srgbClr val="EFD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2177" y="11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0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9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5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6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0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22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43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6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3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42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80244" flipH="1">
            <a:off x="4125569" y="139016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452130" y="0"/>
                </a:moveTo>
                <a:lnTo>
                  <a:pt x="0" y="0"/>
                </a:lnTo>
                <a:lnTo>
                  <a:pt x="0" y="876580"/>
                </a:lnTo>
                <a:lnTo>
                  <a:pt x="452130" y="876580"/>
                </a:lnTo>
                <a:lnTo>
                  <a:pt x="452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79126">
            <a:off x="4979709" y="479058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7841770">
            <a:off x="2953514" y="512012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3431442">
            <a:off x="10980363" y="58800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11306">
            <a:off x="940293" y="39229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8960201">
            <a:off x="6589444" y="588746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5857695">
            <a:off x="10670749" y="858332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609174">
            <a:off x="8085785" y="-20163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609174">
            <a:off x="-150710" y="3136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8960201">
            <a:off x="394275" y="6565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9544674">
            <a:off x="4440999" y="-8297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769035">
            <a:off x="6405526" y="1968428"/>
            <a:ext cx="7539400" cy="6342520"/>
          </a:xfrm>
          <a:custGeom>
            <a:avLst/>
            <a:gdLst/>
            <a:ahLst/>
            <a:cxnLst/>
            <a:rect l="l" t="t" r="r" b="b"/>
            <a:pathLst>
              <a:path w="11309100" h="9513780">
                <a:moveTo>
                  <a:pt x="0" y="0"/>
                </a:moveTo>
                <a:lnTo>
                  <a:pt x="11309099" y="0"/>
                </a:lnTo>
                <a:lnTo>
                  <a:pt x="11309099" y="9513780"/>
                </a:lnTo>
                <a:lnTo>
                  <a:pt x="0" y="95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859145">
            <a:off x="3294748" y="5926652"/>
            <a:ext cx="3111385" cy="3091938"/>
          </a:xfrm>
          <a:custGeom>
            <a:avLst/>
            <a:gdLst/>
            <a:ahLst/>
            <a:cxnLst/>
            <a:rect l="l" t="t" r="r" b="b"/>
            <a:pathLst>
              <a:path w="4667077" h="4637907">
                <a:moveTo>
                  <a:pt x="0" y="0"/>
                </a:moveTo>
                <a:lnTo>
                  <a:pt x="4667076" y="0"/>
                </a:lnTo>
                <a:lnTo>
                  <a:pt x="4667076" y="4637908"/>
                </a:lnTo>
                <a:lnTo>
                  <a:pt x="0" y="4637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859145">
            <a:off x="6245701" y="6399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856934">
            <a:off x="-1075349" y="2633314"/>
            <a:ext cx="2377041" cy="2362185"/>
          </a:xfrm>
          <a:custGeom>
            <a:avLst/>
            <a:gdLst/>
            <a:ahLst/>
            <a:cxnLst/>
            <a:rect l="l" t="t" r="r" b="b"/>
            <a:pathLst>
              <a:path w="3565562" h="3543277">
                <a:moveTo>
                  <a:pt x="0" y="0"/>
                </a:moveTo>
                <a:lnTo>
                  <a:pt x="3565562" y="0"/>
                </a:lnTo>
                <a:lnTo>
                  <a:pt x="3565562" y="3543277"/>
                </a:lnTo>
                <a:lnTo>
                  <a:pt x="0" y="354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67932" y="1146520"/>
            <a:ext cx="7647617" cy="4495501"/>
            <a:chOff x="0" y="0"/>
            <a:chExt cx="3120525" cy="17760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20525" cy="1776001"/>
            </a:xfrm>
            <a:custGeom>
              <a:avLst/>
              <a:gdLst/>
              <a:ahLst/>
              <a:cxnLst/>
              <a:rect l="l" t="t" r="r" b="b"/>
              <a:pathLst>
                <a:path w="3120525" h="1776001">
                  <a:moveTo>
                    <a:pt x="49007" y="0"/>
                  </a:moveTo>
                  <a:lnTo>
                    <a:pt x="3071519" y="0"/>
                  </a:lnTo>
                  <a:cubicBezTo>
                    <a:pt x="3098584" y="0"/>
                    <a:pt x="3120525" y="21941"/>
                    <a:pt x="3120525" y="49007"/>
                  </a:cubicBezTo>
                  <a:lnTo>
                    <a:pt x="3120525" y="1726994"/>
                  </a:lnTo>
                  <a:cubicBezTo>
                    <a:pt x="3120525" y="1754059"/>
                    <a:pt x="3098584" y="1776001"/>
                    <a:pt x="3071519" y="1776001"/>
                  </a:cubicBezTo>
                  <a:lnTo>
                    <a:pt x="49007" y="1776001"/>
                  </a:lnTo>
                  <a:cubicBezTo>
                    <a:pt x="21941" y="1776001"/>
                    <a:pt x="0" y="1754059"/>
                    <a:pt x="0" y="1726994"/>
                  </a:cubicBezTo>
                  <a:lnTo>
                    <a:pt x="0" y="49007"/>
                  </a:lnTo>
                  <a:cubicBezTo>
                    <a:pt x="0" y="21941"/>
                    <a:pt x="21941" y="0"/>
                    <a:pt x="49007" y="0"/>
                  </a:cubicBez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19742" y="883825"/>
            <a:ext cx="4658639" cy="831599"/>
            <a:chOff x="0" y="0"/>
            <a:chExt cx="3496216" cy="9201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215" y="991499"/>
            <a:ext cx="690673" cy="604339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859145">
            <a:off x="6347301" y="7415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4A5475-F2FA-C217-4923-DB82FF122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73" y="-117528"/>
            <a:ext cx="1522925" cy="15229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1A20AF-CF8C-0961-5911-9A58BDBF0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44" y="1993121"/>
            <a:ext cx="7340220" cy="2615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480F5C-97CA-3D92-A84D-01C3BCCBE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682" y="871130"/>
            <a:ext cx="3621338" cy="118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4.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1 – 2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cho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hay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hơn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68716" y="3218743"/>
            <a:ext cx="2891748" cy="3171936"/>
          </a:xfrm>
          <a:custGeom>
            <a:avLst/>
            <a:gdLst/>
            <a:ahLst/>
            <a:cxnLst/>
            <a:rect l="l" t="t" r="r" b="b"/>
            <a:pathLst>
              <a:path w="4337622" h="4757904">
                <a:moveTo>
                  <a:pt x="0" y="0"/>
                </a:moveTo>
                <a:lnTo>
                  <a:pt x="4337623" y="0"/>
                </a:lnTo>
                <a:lnTo>
                  <a:pt x="4337623" y="4757904"/>
                </a:lnTo>
                <a:lnTo>
                  <a:pt x="0" y="4757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9245" y="2353394"/>
            <a:ext cx="92553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854075" algn="just" defTabSz="609630">
              <a:spcBef>
                <a:spcPct val="0"/>
              </a:spcBef>
            </a:pP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2919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E54AE1C-BB96-C3B6-FAF1-79E93372F83E}"/>
              </a:ext>
            </a:extLst>
          </p:cNvPr>
          <p:cNvSpPr/>
          <p:nvPr/>
        </p:nvSpPr>
        <p:spPr>
          <a:xfrm>
            <a:off x="5060233" y="1461816"/>
            <a:ext cx="6205959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B5A9D-EFDD-F5A5-E649-BD07703BF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672" y="1046939"/>
            <a:ext cx="5017443" cy="14265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A84FF-DF76-E3D1-B6DD-0A5387E7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962" y="2520319"/>
            <a:ext cx="7709047" cy="10465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FAEF49-8972-A420-0414-2B7329DD3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283" y="3591450"/>
            <a:ext cx="5001507" cy="10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1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6331" y="-238206"/>
            <a:ext cx="11724647" cy="7424405"/>
            <a:chOff x="0" y="0"/>
            <a:chExt cx="23449295" cy="14848811"/>
          </a:xfrm>
        </p:grpSpPr>
        <p:sp>
          <p:nvSpPr>
            <p:cNvPr id="3" name="Freeform 3"/>
            <p:cNvSpPr/>
            <p:nvPr/>
          </p:nvSpPr>
          <p:spPr>
            <a:xfrm rot="-2780244" flipH="1">
              <a:off x="8783799" y="325674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602841" y="0"/>
                  </a:moveTo>
                  <a:lnTo>
                    <a:pt x="0" y="0"/>
                  </a:lnTo>
                  <a:lnTo>
                    <a:pt x="0" y="1168773"/>
                  </a:lnTo>
                  <a:lnTo>
                    <a:pt x="602841" y="1168773"/>
                  </a:lnTo>
                  <a:lnTo>
                    <a:pt x="60284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479126">
              <a:off x="10492079" y="10057578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7841770">
              <a:off x="6439689" y="1071667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3431442">
              <a:off x="22493387" y="122364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3811306">
              <a:off x="2413248" y="126101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8960201">
              <a:off x="13711548" y="12251339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857695">
              <a:off x="21874160" y="2193077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609174">
              <a:off x="16704231" y="73134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1609174">
              <a:off x="231242" y="6750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8960201">
              <a:off x="1321212" y="13608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-9544674">
              <a:off x="9414659" y="31046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789964">
            <a:off x="6031080" y="1001267"/>
            <a:ext cx="7247797" cy="6731392"/>
          </a:xfrm>
          <a:custGeom>
            <a:avLst/>
            <a:gdLst/>
            <a:ahLst/>
            <a:cxnLst/>
            <a:rect l="l" t="t" r="r" b="b"/>
            <a:pathLst>
              <a:path w="10871696" h="10097088">
                <a:moveTo>
                  <a:pt x="0" y="0"/>
                </a:moveTo>
                <a:lnTo>
                  <a:pt x="10871696" y="0"/>
                </a:lnTo>
                <a:lnTo>
                  <a:pt x="10871696" y="10097087"/>
                </a:lnTo>
                <a:lnTo>
                  <a:pt x="0" y="10097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952BB4-E315-722B-89E6-6ED2B39C4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40" y="2215552"/>
            <a:ext cx="6529382" cy="3956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523B5-492E-DF0C-550F-3DF562581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44" y="592008"/>
            <a:ext cx="5072312" cy="1176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330E1E-6A38-94AF-616A-BD3D558EEF65}"/>
              </a:ext>
            </a:extLst>
          </p:cNvPr>
          <p:cNvSpPr txBox="1"/>
          <p:nvPr/>
        </p:nvSpPr>
        <p:spPr>
          <a:xfrm>
            <a:off x="719528" y="1439629"/>
            <a:ext cx="1082289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ưu điểm, nhược điểm bài văn miêu tả con vật của mình, viết lại được 1 – 2 đoạn trong bài văn của mình cho hay hơn.</a:t>
            </a:r>
          </a:p>
          <a:p>
            <a:pPr algn="just"/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- Biết chỉnh sửa đoạn văn cho hay hơn.</a:t>
            </a:r>
          </a:p>
          <a:p>
            <a:pPr algn="just"/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Năng lực ngôn ngữ, giải quyết vấn đề sáng tạo.</a:t>
            </a:r>
          </a:p>
          <a:p>
            <a:pPr algn="just"/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nhiệm, yêu quý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11417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562BF-6898-D617-8762-69E09AE7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6024"/>
            <a:ext cx="8436355" cy="497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ế Giới Động Vật  Bài hát về Động Vật  Pinkfong Những bài hát cho trẻ em_720p">
            <a:hlinkClick r:id="" action="ppaction://media"/>
            <a:extLst>
              <a:ext uri="{FF2B5EF4-FFF2-40B4-BE49-F238E27FC236}">
                <a16:creationId xmlns:a16="http://schemas.microsoft.com/office/drawing/2014/main" id="{91AAFE78-85EF-30D6-6E5B-A32E97A5E2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30648" y="30846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3D033-472C-C42C-BD78-837DD8393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450" y="1885950"/>
            <a:ext cx="8311119" cy="48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672822" y="2200122"/>
            <a:ext cx="7391385" cy="4190557"/>
          </a:xfrm>
          <a:custGeom>
            <a:avLst/>
            <a:gdLst/>
            <a:ahLst/>
            <a:cxnLst/>
            <a:rect l="l" t="t" r="r" b="b"/>
            <a:pathLst>
              <a:path w="11087078" h="6285836">
                <a:moveTo>
                  <a:pt x="0" y="0"/>
                </a:moveTo>
                <a:lnTo>
                  <a:pt x="11087078" y="0"/>
                </a:lnTo>
                <a:lnTo>
                  <a:pt x="11087078" y="6285837"/>
                </a:lnTo>
                <a:lnTo>
                  <a:pt x="0" y="628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8588" y="628650"/>
            <a:ext cx="10534825" cy="242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14"/>
              </a:lnSpc>
            </a:pP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Chọn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1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2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đề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just" defTabSz="609630">
              <a:lnSpc>
                <a:spcPts val="3914"/>
              </a:lnSpc>
            </a:pP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Đề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1: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Miêu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con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chăm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sóc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gắn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bó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914"/>
              </a:lnSpc>
            </a:pP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Đề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2: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Miêu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con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quan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sát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ti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vi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hoặc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phim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ảnh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yêu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thích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634"/>
              </a:lnSpc>
              <a:spcBef>
                <a:spcPct val="0"/>
              </a:spcBef>
            </a:pPr>
            <a:endParaRPr lang="en-US" sz="2795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77001" y="2292730"/>
            <a:ext cx="7205612" cy="3779205"/>
          </a:xfrm>
          <a:custGeom>
            <a:avLst/>
            <a:gdLst/>
            <a:ahLst/>
            <a:cxnLst/>
            <a:rect l="l" t="t" r="r" b="b"/>
            <a:pathLst>
              <a:path w="10808418" h="5668807">
                <a:moveTo>
                  <a:pt x="0" y="0"/>
                </a:moveTo>
                <a:lnTo>
                  <a:pt x="10808418" y="0"/>
                </a:lnTo>
                <a:lnTo>
                  <a:pt x="10808418" y="5668807"/>
                </a:lnTo>
                <a:lnTo>
                  <a:pt x="0" y="56688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52113" y="685800"/>
            <a:ext cx="9887775" cy="1628276"/>
            <a:chOff x="0" y="0"/>
            <a:chExt cx="19775549" cy="32565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775549" cy="2373066"/>
            </a:xfrm>
            <a:custGeom>
              <a:avLst/>
              <a:gdLst/>
              <a:ahLst/>
              <a:cxnLst/>
              <a:rect l="l" t="t" r="r" b="b"/>
              <a:pathLst>
                <a:path w="19775549" h="2373066">
                  <a:moveTo>
                    <a:pt x="0" y="0"/>
                  </a:moveTo>
                  <a:lnTo>
                    <a:pt x="19775549" y="0"/>
                  </a:lnTo>
                  <a:lnTo>
                    <a:pt x="19775549" y="2373066"/>
                  </a:lnTo>
                  <a:lnTo>
                    <a:pt x="0" y="2373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423588" y="255730"/>
              <a:ext cx="16928373" cy="3000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1. Nghe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giáo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xét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chung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lớp</a:t>
              </a:r>
              <a:endParaRPr lang="en-US" sz="3342" dirty="0">
                <a:solidFill>
                  <a:srgbClr val="000000"/>
                </a:solidFill>
                <a:latin typeface="Cambria Bold"/>
              </a:endParaRPr>
            </a:p>
            <a:p>
              <a:pPr algn="ctr" defTabSz="609630">
                <a:lnSpc>
                  <a:spcPts val="3877"/>
                </a:lnSpc>
              </a:pPr>
              <a:endParaRPr lang="en-US" sz="3342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2.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xét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biết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ưu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nhược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773624" y="2934063"/>
            <a:ext cx="2549173" cy="3348667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04F7A0-32D4-A743-B185-AA1F7C762C5D}"/>
              </a:ext>
            </a:extLst>
          </p:cNvPr>
          <p:cNvGrpSpPr/>
          <p:nvPr/>
        </p:nvGrpSpPr>
        <p:grpSpPr>
          <a:xfrm>
            <a:off x="3322796" y="2070234"/>
            <a:ext cx="7817324" cy="4330762"/>
            <a:chOff x="3322796" y="2070234"/>
            <a:chExt cx="7817324" cy="4330762"/>
          </a:xfrm>
        </p:grpSpPr>
        <p:sp>
          <p:nvSpPr>
            <p:cNvPr id="12" name="Freeform 12"/>
            <p:cNvSpPr/>
            <p:nvPr/>
          </p:nvSpPr>
          <p:spPr>
            <a:xfrm>
              <a:off x="3322796" y="2070234"/>
              <a:ext cx="7817324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13701" y="2220364"/>
              <a:ext cx="6835513" cy="418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đủ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mở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con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lựa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chọn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miêu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trình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lí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mắc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mấy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lỗi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dùng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chính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3914"/>
                </a:lnSpc>
                <a:spcBef>
                  <a:spcPct val="0"/>
                </a:spcBef>
              </a:pPr>
              <a:endParaRPr lang="en-US" sz="3329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3.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khen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,</a:t>
              </a:r>
            </a:p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điều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muốn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64097" y="2333627"/>
            <a:ext cx="9881339" cy="2190747"/>
          </a:xfrm>
          <a:custGeom>
            <a:avLst/>
            <a:gdLst/>
            <a:ahLst/>
            <a:cxnLst/>
            <a:rect l="l" t="t" r="r" b="b"/>
            <a:pathLst>
              <a:path w="14822008" h="3286120">
                <a:moveTo>
                  <a:pt x="0" y="0"/>
                </a:moveTo>
                <a:lnTo>
                  <a:pt x="14822008" y="0"/>
                </a:lnTo>
                <a:lnTo>
                  <a:pt x="14822008" y="3286120"/>
                </a:lnTo>
                <a:lnTo>
                  <a:pt x="0" y="328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85841" y="1636126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31254" y="4791074"/>
            <a:ext cx="10547026" cy="195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14"/>
              </a:lnSpc>
            </a:pPr>
            <a:r>
              <a:rPr lang="en-US" sz="2795" dirty="0">
                <a:solidFill>
                  <a:srgbClr val="9B2F16"/>
                </a:solidFill>
                <a:latin typeface="Cambria Bold"/>
              </a:rPr>
              <a:t>-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Cách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mở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bài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gián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tiếp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của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giúp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bài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văn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hay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,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dài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hơn</a:t>
            </a:r>
            <a:endParaRPr lang="en-US" sz="2795" dirty="0">
              <a:solidFill>
                <a:srgbClr val="9B2F16"/>
              </a:solidFill>
              <a:latin typeface="Cambria Bold"/>
            </a:endParaRPr>
          </a:p>
          <a:p>
            <a:pPr algn="just" defTabSz="609630">
              <a:lnSpc>
                <a:spcPts val="3914"/>
              </a:lnSpc>
            </a:pPr>
            <a:r>
              <a:rPr lang="en-US" sz="2795" dirty="0">
                <a:solidFill>
                  <a:srgbClr val="9B2F16"/>
                </a:solidFill>
                <a:latin typeface="Cambria Bold"/>
              </a:rPr>
              <a:t>-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đã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sử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dụng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từ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ngữ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miêu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tả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sinh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động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,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sử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dụng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biện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pháp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so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sánh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,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nhân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hóa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hợp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lí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914"/>
              </a:lnSpc>
              <a:spcBef>
                <a:spcPct val="0"/>
              </a:spcBef>
            </a:pPr>
            <a:endParaRPr lang="en-US" sz="2795" dirty="0">
              <a:solidFill>
                <a:srgbClr val="9B2F16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336</Words>
  <Application>Microsoft Office PowerPoint</Application>
  <PresentationFormat>Màn hình rộng</PresentationFormat>
  <Paragraphs>19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</vt:lpstr>
      <vt:lpstr>Cambria Bold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KhanhHuyen;MNT;MĂNG NON TEAM</dc:creator>
  <cp:lastModifiedBy>Vân Nguyễn</cp:lastModifiedBy>
  <cp:revision>10</cp:revision>
  <dcterms:created xsi:type="dcterms:W3CDTF">2023-10-14T14:28:49Z</dcterms:created>
  <dcterms:modified xsi:type="dcterms:W3CDTF">2023-12-06T13:18:36Z</dcterms:modified>
</cp:coreProperties>
</file>