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</p:sldMasterIdLst>
  <p:notesMasterIdLst>
    <p:notesMasterId r:id="rId28"/>
  </p:notesMasterIdLst>
  <p:sldIdLst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66" r:id="rId18"/>
    <p:sldId id="273" r:id="rId19"/>
    <p:sldId id="274" r:id="rId20"/>
    <p:sldId id="276" r:id="rId21"/>
    <p:sldId id="275" r:id="rId22"/>
    <p:sldId id="277" r:id="rId23"/>
    <p:sldId id="272" r:id="rId24"/>
    <p:sldId id="279" r:id="rId25"/>
    <p:sldId id="280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D60093"/>
    <a:srgbClr val="FF66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5164-9C88-4916-B7F7-6E3E2C6942A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F7DCB-D918-4930-AE5E-822FBB1F6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2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0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7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2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7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3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0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8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757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76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40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2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06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53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47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56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5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1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0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2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713" r:id="rId3"/>
    <p:sldLayoutId id="2147483703" r:id="rId4"/>
    <p:sldLayoutId id="2147483704" r:id="rId5"/>
    <p:sldLayoutId id="214748370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1A69-4D13-4431-B48B-236FBE6050F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41BC9-6032-4250-B622-B854380AC1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3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1A69-4D13-4431-B48B-236FBE6050F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41BC9-6032-4250-B622-B854380AC1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.wdp"/><Relationship Id="rId18" Type="http://schemas.openxmlformats.org/officeDocument/2006/relationships/image" Target="../media/image46.png"/><Relationship Id="rId3" Type="http://schemas.openxmlformats.org/officeDocument/2006/relationships/image" Target="../media/image35.png"/><Relationship Id="rId21" Type="http://schemas.openxmlformats.org/officeDocument/2006/relationships/image" Target="../media/image49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45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5" Type="http://schemas.microsoft.com/office/2007/relationships/hdphoto" Target="../media/hdphoto3.wdp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microsoft.com/office/2007/relationships/hdphoto" Target="../media/hdphoto1.wdp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microsoft.com/office/2007/relationships/hdphoto" Target="../media/hdphoto1.wdp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0412" y="2949734"/>
            <a:ext cx="6028272" cy="5358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4" y="2464767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360" y="0"/>
            <a:ext cx="4980864" cy="145707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042638" y="-1614743"/>
            <a:ext cx="10149362" cy="7539543"/>
            <a:chOff x="2042638" y="-1910577"/>
            <a:chExt cx="10149362" cy="75395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38" y="-1910577"/>
              <a:ext cx="10149362" cy="75395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98367" y="1014568"/>
              <a:ext cx="7212193" cy="4109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6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44276"/>
              <a:ext cx="1115364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a. Ma-ri Quy-ri là nhà bác học người Pháp gốc Ba Lan. Bà đã giành được nhiều danh hiệu và giải thưởng: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Giải thưởng Nô-ben Vật lí, Giải thưởng Nô-ben Hoá học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Tiến sĩ khoa học Vật lí xuất sắc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Huân chương Bắc đẩu bội tinh của Chính phủ Pháp</a:t>
              </a:r>
            </a:p>
            <a:p>
              <a:pPr algn="just"/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Viện sĩ Viện Hàn lâm Y học Pháp </a:t>
              </a:r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(Theo Ngọc Liên)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8300" y="4742228"/>
              <a:ext cx="1128164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b. Hội hữu nghị và hợp tác Việt – Pháp được thành lập ngày 02 tháng 7</a:t>
              </a:r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năm 1955. Hoạt động của Hội nhằm tăng cường đoàn kết, hữu nghị và hợp tác giữa nhân dân hai nước Việt Nam và Pháp.</a:t>
              </a:r>
            </a:p>
            <a:p>
              <a:pPr algn="r"/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8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61861"/>
              <a:ext cx="1115364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a. Ma-ri Quy-ri là nhà bác học người Pháp gốc Ba Lan. Bà đã giành được nhiều danh hiệu và giải thưởng: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Giải thưởng Nô-ben Vật lí, Giải thưởng Nô-ben Hoá học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Tiến sĩ khoa học Vật lí xuất sắc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Huân chương Bắc đẩu bội tinh của Chính phủ Pháp</a:t>
              </a:r>
            </a:p>
            <a:p>
              <a:pPr algn="just"/>
              <a:r>
                <a:rPr lang="en-US" sz="360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Viện sĩ Viện Hàn lâm Y học Pháp</a:t>
              </a:r>
              <a:r>
                <a:rPr lang="en-US" sz="360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>
                <a:lnSpc>
                  <a:spcPct val="85000"/>
                </a:lnSpc>
              </a:pPr>
              <a:r>
                <a:rPr lang="vi-VN" sz="3600" i="1">
                  <a:latin typeface="Cambria" panose="02040503050406030204" pitchFamily="18" charset="0"/>
                  <a:ea typeface="Cambria" panose="02040503050406030204" pitchFamily="18" charset="0"/>
                </a:rPr>
                <a:t>(Theo Ngọc Liên)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482069" y="2919047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3789" y="3475896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3789" y="4021018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6204" y="4548551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82282" y="5433647"/>
            <a:ext cx="10228081" cy="1278986"/>
            <a:chOff x="770021" y="2422358"/>
            <a:chExt cx="10908632" cy="1090863"/>
          </a:xfrm>
        </p:grpSpPr>
        <p:sp>
          <p:nvSpPr>
            <p:cNvPr id="21" name="Rounded Rectangle 20"/>
            <p:cNvSpPr/>
            <p:nvPr/>
          </p:nvSpPr>
          <p:spPr>
            <a:xfrm>
              <a:off x="770021" y="2422358"/>
              <a:ext cx="10908632" cy="1090863"/>
            </a:xfrm>
            <a:prstGeom prst="roundRect">
              <a:avLst/>
            </a:prstGeom>
            <a:solidFill>
              <a:srgbClr val="0070C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0442" y="2422358"/>
              <a:ext cx="10555704" cy="102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dùng để đánh dấu các ý trong một đoạn liệt kê.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5885" y="1882662"/>
              <a:ext cx="1128164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Hội hữu nghị và hợp tác Việt – Pháp được thành lập ngày 02 tháng 7</a:t>
              </a: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 1955. Hoạt động của Hội nhằm tăng cường đoàn kết, hữu nghị và hợp tác giữa nhân dân hai nước Việt Nam và Pháp.</a:t>
              </a:r>
            </a:p>
            <a:p>
              <a:pPr algn="r"/>
              <a:r>
                <a:rPr lang="vi-VN" sz="3600" b="1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7427993" y="2045757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96769" y="5032595"/>
            <a:ext cx="10228081" cy="1278986"/>
            <a:chOff x="770021" y="2422358"/>
            <a:chExt cx="10908632" cy="1090863"/>
          </a:xfrm>
        </p:grpSpPr>
        <p:sp>
          <p:nvSpPr>
            <p:cNvPr id="15" name="Rounded Rectangle 14"/>
            <p:cNvSpPr/>
            <p:nvPr/>
          </p:nvSpPr>
          <p:spPr>
            <a:xfrm>
              <a:off x="770021" y="2422358"/>
              <a:ext cx="10908632" cy="1090863"/>
            </a:xfrm>
            <a:prstGeom prst="roundRect">
              <a:avLst/>
            </a:prstGeom>
            <a:solidFill>
              <a:srgbClr val="0070C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0442" y="2422358"/>
              <a:ext cx="10555704" cy="102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dùng để nối các từ trong một liên danh.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2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6714" y="1595051"/>
            <a:ext cx="11758407" cy="5205265"/>
            <a:chOff x="216714" y="1595051"/>
            <a:chExt cx="11758407" cy="5205265"/>
          </a:xfrm>
        </p:grpSpPr>
        <p:grpSp>
          <p:nvGrpSpPr>
            <p:cNvPr id="8" name="Group 7"/>
            <p:cNvGrpSpPr/>
            <p:nvPr/>
          </p:nvGrpSpPr>
          <p:grpSpPr>
            <a:xfrm>
              <a:off x="277872" y="1595051"/>
              <a:ext cx="11697249" cy="5205265"/>
              <a:chOff x="277872" y="1595051"/>
              <a:chExt cx="11697249" cy="5205265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277872" y="1595051"/>
                <a:ext cx="11697249" cy="5122271"/>
              </a:xfrm>
              <a:prstGeom prst="roundRect">
                <a:avLst/>
              </a:prstGeom>
              <a:solidFill>
                <a:schemeClr val="bg1">
                  <a:alpha val="9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6301" y="1644276"/>
                <a:ext cx="11153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D6009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Cậu học sinh mới</a:t>
                </a:r>
                <a:endParaRPr lang="vi-VN" sz="3200" b="1">
                  <a:solidFill>
                    <a:srgbClr val="D6009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1055" y="2122112"/>
                <a:ext cx="11281641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Ông Giô-dép dắt con trai đến gặp thầy giáo để xin học. Thầy Rơ-nê đã già, mái tóc ngả màu xám. Thầy hỏi: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Con tên là gì?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Thưa thầy, con là Lu-i Pa-xtơ ạ! – Cậu bé lễ phép.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Đã muốn đi học chưa hay còn thích chơi.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Thưa thầy, con thích đi học ạ!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Thầy giáo gật gù: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Thế thì được!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Thầy bằng lòng nhận cậu vào trường.</a:t>
                </a:r>
              </a:p>
              <a:p>
                <a:pPr algn="r"/>
                <a:r>
                  <a:rPr lang="en-US" sz="2800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(Theo Tiếng Việt 3. NXB Giáo dục, 1980)</a:t>
                </a:r>
                <a:endParaRPr lang="vi-VN" sz="28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290" y="3009123"/>
              <a:ext cx="590107" cy="5614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299" y="3524364"/>
              <a:ext cx="590107" cy="5614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17" y="4014016"/>
              <a:ext cx="590107" cy="5614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920" y="4478799"/>
              <a:ext cx="590107" cy="56148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714" y="5290131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0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7375" y="2060197"/>
            <a:ext cx="11697249" cy="3170249"/>
            <a:chOff x="277872" y="1735859"/>
            <a:chExt cx="11697249" cy="3170249"/>
          </a:xfrm>
        </p:grpSpPr>
        <p:grpSp>
          <p:nvGrpSpPr>
            <p:cNvPr id="19" name="Group 18"/>
            <p:cNvGrpSpPr/>
            <p:nvPr/>
          </p:nvGrpSpPr>
          <p:grpSpPr>
            <a:xfrm>
              <a:off x="277872" y="1735859"/>
              <a:ext cx="11697249" cy="3170249"/>
              <a:chOff x="277872" y="1735859"/>
              <a:chExt cx="11697249" cy="317024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77872" y="1735859"/>
                <a:ext cx="11697249" cy="3170249"/>
                <a:chOff x="277872" y="1735859"/>
                <a:chExt cx="11697249" cy="3170249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277872" y="1735859"/>
                  <a:ext cx="11697249" cy="3170249"/>
                </a:xfrm>
                <a:prstGeom prst="roundRect">
                  <a:avLst/>
                </a:prstGeom>
                <a:solidFill>
                  <a:schemeClr val="bg1">
                    <a:alpha val="9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01055" y="2122112"/>
                  <a:ext cx="11281641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Từ khi thành lập đến nay, Hội hữu nghị Việt – Pháp đã hỗ trợ làm cầu nối cho sự hợp tác kinh tế, thương mại, khoa học </a:t>
                  </a:r>
                  <a:r>
                    <a:rPr lang="en-US" sz="3200" b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công nghệ, giáo dục </a:t>
                  </a:r>
                  <a:r>
                    <a:rPr lang="en-US" sz="3200" b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đào tạo, văn hóa </a:t>
                  </a:r>
                  <a:r>
                    <a:rPr lang="en-US" sz="3200" b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thể thao,… giữa các tổ chức và cá nhân của Việt Nam với đối tác Pháp.</a:t>
                  </a:r>
                </a:p>
                <a:p>
                  <a:pPr algn="r"/>
                  <a:r>
                    <a:rPr lang="en-US" sz="3200" i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(Hằng Phương tổng hợp)</a:t>
                  </a:r>
                  <a:endParaRPr lang="vi-VN" sz="3200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3CF5ADD-F4AE-1565-2C46-7A019357E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1590" y="3178099"/>
                <a:ext cx="465132" cy="442569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257" y="3211505"/>
              <a:ext cx="465132" cy="4425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2131" y="3192154"/>
              <a:ext cx="465132" cy="44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9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731"/>
          <a:stretch/>
        </p:blipFill>
        <p:spPr>
          <a:xfrm>
            <a:off x="1953846" y="1229539"/>
            <a:ext cx="8335108" cy="136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684" y="2391508"/>
            <a:ext cx="2477971" cy="32190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23" y="2313537"/>
            <a:ext cx="2477971" cy="32190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0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7872" y="1595051"/>
            <a:ext cx="11697249" cy="5205265"/>
            <a:chOff x="277872" y="1595051"/>
            <a:chExt cx="11697249" cy="5205265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44276"/>
              <a:ext cx="11153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D6009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 học sinh mới</a:t>
              </a:r>
              <a:endParaRPr lang="vi-VN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55" y="2122112"/>
              <a:ext cx="11281641" cy="467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Ông Giô-dép dắt con trai đến gặp thầy giáo để xin học. Thầy Rơ-nê đã già, mái tóc ngả màu xám. Thầy hỏi: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Con tên là gì?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Thưa thầy, con là Lu-i Pa-xtơ ạ! – Cậu bé lễ phép.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Đã muốn đi học chưa hay còn thích chơi.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Thưa thầy, con thích đi học ạ!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Thầy giáo gật gù: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Thế thì được!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 bằng lòng nhận cậu vào trường.</a:t>
              </a:r>
            </a:p>
            <a:p>
              <a:pPr algn="r"/>
              <a:r>
                <a:rPr lang="en-US" sz="28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(Theo Tiếng Việt 3. NXB Giáo dục, 1980)</a:t>
              </a:r>
              <a:endParaRPr lang="vi-VN" sz="28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90" y="3009123"/>
            <a:ext cx="590107" cy="561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99" y="3524364"/>
            <a:ext cx="590107" cy="5614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17" y="4014016"/>
            <a:ext cx="590107" cy="561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20" y="4478799"/>
            <a:ext cx="590107" cy="5614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99" y="5290131"/>
            <a:ext cx="590107" cy="561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3319" y="3675857"/>
            <a:ext cx="2485245" cy="3228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62446" y="2945107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công dụng gì?</a:t>
            </a:r>
          </a:p>
        </p:txBody>
      </p:sp>
      <p:sp>
        <p:nvSpPr>
          <p:cNvPr id="2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50473" y="2909151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US" sz="8000" dirty="0">
              <a:ln w="0"/>
              <a:solidFill>
                <a:srgbClr val="D60093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786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0594" y="1735859"/>
            <a:ext cx="11697249" cy="3170249"/>
            <a:chOff x="277872" y="1735859"/>
            <a:chExt cx="11697249" cy="3170249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735859"/>
              <a:ext cx="11697249" cy="317024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55" y="2122112"/>
              <a:ext cx="1128164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Từ khi thành lập đến nay, Hội hữu nghị Việt – Pháp đã hỗ trợ làm cầu nối cho sự hợp tác kinh tế, thương mại, khoa học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công nghệ, giáo dục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đào tạo, văn hóa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thể thao,… giữa các tổ chức và cá nhân của Việt Nam với đối tác Pháp.</a:t>
              </a:r>
            </a:p>
            <a:p>
              <a:pPr algn="r"/>
              <a:r>
                <a:rPr lang="en-US" sz="32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  <a:endParaRPr lang="vi-VN" sz="32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90" y="3207715"/>
            <a:ext cx="465132" cy="442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161" y="3178099"/>
            <a:ext cx="465132" cy="442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701" y="3178099"/>
            <a:ext cx="465132" cy="4425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3319" y="3675857"/>
            <a:ext cx="2485245" cy="3228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303143" y="4011035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công dụng gì?</a:t>
            </a:r>
          </a:p>
        </p:txBody>
      </p:sp>
      <p:sp>
        <p:nvSpPr>
          <p:cNvPr id="1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62445" y="3992718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</a:t>
            </a:r>
          </a:p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 trong một liên danh.</a:t>
            </a:r>
            <a:endParaRPr lang="en-US" sz="8000" b="1" dirty="0">
              <a:ln w="0"/>
              <a:solidFill>
                <a:srgbClr val="D60093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167" y="274936"/>
            <a:ext cx="10632867" cy="2116572"/>
            <a:chOff x="633075" y="187013"/>
            <a:chExt cx="10632867" cy="2116572"/>
          </a:xfrm>
        </p:grpSpPr>
        <p:grpSp>
          <p:nvGrpSpPr>
            <p:cNvPr id="3" name="Group 2"/>
            <p:cNvGrpSpPr/>
            <p:nvPr/>
          </p:nvGrpSpPr>
          <p:grpSpPr>
            <a:xfrm>
              <a:off x="633075" y="187013"/>
              <a:ext cx="10632867" cy="2116572"/>
              <a:chOff x="593886" y="409081"/>
              <a:chExt cx="10632867" cy="211657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1"/>
                <a:ext cx="10632867" cy="2116572"/>
              </a:xfrm>
              <a:prstGeom prst="rect">
                <a:avLst/>
              </a:prstGeom>
            </p:spPr>
          </p:pic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1451351" y="590397"/>
                <a:ext cx="9517429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en-US" sz="36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 bạn hỏi - đáp về một nhà khoa học. Ghi lại 1- 2 câu hỏi – đáp của em và bạn, trong đó có sử dụng dấu gạch ngang</a:t>
                </a:r>
                <a:r>
                  <a:rPr lang="en-US" sz="360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323" y="630297"/>
              <a:ext cx="1021168" cy="11095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679848" y="316957"/>
              <a:ext cx="1155542" cy="64698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56" y="2493426"/>
            <a:ext cx="2688569" cy="196917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29965" y="2711124"/>
            <a:ext cx="7969312" cy="3056629"/>
            <a:chOff x="3777212" y="2605617"/>
            <a:chExt cx="7969312" cy="3056629"/>
          </a:xfrm>
        </p:grpSpPr>
        <p:sp>
          <p:nvSpPr>
            <p:cNvPr id="16" name="Rounded Rectangle 15"/>
            <p:cNvSpPr/>
            <p:nvPr/>
          </p:nvSpPr>
          <p:spPr>
            <a:xfrm>
              <a:off x="3777212" y="2605617"/>
              <a:ext cx="7969312" cy="305662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09292" y="2831123"/>
              <a:ext cx="73797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Tên của nhà khoa học đó  là gì?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Nhà khoa học đó là người nước nào?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Ông ( bà) nổi tiếng trong lĩnh vực gì?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Kể tên một số thành tựu mà nhà khoa học đó đã tạo ra,…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2" y="3903222"/>
            <a:ext cx="3175906" cy="31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38583" y="274936"/>
            <a:ext cx="10632867" cy="2257250"/>
            <a:chOff x="633075" y="187013"/>
            <a:chExt cx="10632867" cy="2257250"/>
          </a:xfrm>
        </p:grpSpPr>
        <p:grpSp>
          <p:nvGrpSpPr>
            <p:cNvPr id="2" name="Group 1"/>
            <p:cNvGrpSpPr/>
            <p:nvPr/>
          </p:nvGrpSpPr>
          <p:grpSpPr>
            <a:xfrm>
              <a:off x="633075" y="187013"/>
              <a:ext cx="10632867" cy="2257250"/>
              <a:chOff x="593886" y="409081"/>
              <a:chExt cx="10632867" cy="22572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1"/>
                <a:ext cx="10632867" cy="2257250"/>
              </a:xfrm>
              <a:prstGeom prst="rect">
                <a:avLst/>
              </a:prstGeom>
            </p:spPr>
          </p:pic>
          <p:sp>
            <p:nvSpPr>
              <p:cNvPr id="5" name="Text Box 10"/>
              <p:cNvSpPr txBox="1">
                <a:spLocks noChangeArrowheads="1"/>
              </p:cNvSpPr>
              <p:nvPr/>
            </p:nvSpPr>
            <p:spPr bwMode="auto">
              <a:xfrm>
                <a:off x="1451351" y="590397"/>
                <a:ext cx="9517429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en-US" sz="36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 bạn hỏi - đáp về một nhà khoa học. Ghi lại 1- 2 câu hỏi – đáp của em và bạn, trong đó có sử dụng dấu gạch ngang</a:t>
                </a:r>
                <a:r>
                  <a:rPr lang="en-US" sz="360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83" y="630297"/>
              <a:ext cx="1021168" cy="11095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679848" y="316957"/>
              <a:ext cx="1155542" cy="6469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64"/>
          <a:stretch/>
        </p:blipFill>
        <p:spPr>
          <a:xfrm>
            <a:off x="3782700" y="3658329"/>
            <a:ext cx="2400382" cy="314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48" t="519" r="3016" b="-519"/>
          <a:stretch/>
        </p:blipFill>
        <p:spPr>
          <a:xfrm>
            <a:off x="5934963" y="3840747"/>
            <a:ext cx="2512291" cy="3017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7731"/>
          <a:stretch/>
        </p:blipFill>
        <p:spPr>
          <a:xfrm>
            <a:off x="2187208" y="2813696"/>
            <a:ext cx="8335108" cy="13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50" y="65628"/>
            <a:ext cx="7655916" cy="160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611" y="1315453"/>
            <a:ext cx="10331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Nắm được tác dụng của dấu gạch ngang.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sử dụng dấu gạch ngang trong văn cảnh cụ thể.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được câu có sử dụng dấu gạch ngang với công dụng đã học.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0883" y="4424082"/>
            <a:ext cx="3567850" cy="31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4" y="1371600"/>
            <a:ext cx="5380892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2" y="3903222"/>
            <a:ext cx="3175906" cy="31759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516" y="864178"/>
            <a:ext cx="6752492" cy="2740669"/>
            <a:chOff x="3777212" y="2605617"/>
            <a:chExt cx="8290596" cy="2740669"/>
          </a:xfrm>
        </p:grpSpPr>
        <p:sp>
          <p:nvSpPr>
            <p:cNvPr id="5" name="Rounded Rectangle 4"/>
            <p:cNvSpPr/>
            <p:nvPr/>
          </p:nvSpPr>
          <p:spPr>
            <a:xfrm>
              <a:off x="3777212" y="2605617"/>
              <a:ext cx="8290596" cy="274066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09292" y="2831123"/>
              <a:ext cx="7737232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Nhà khoa học Thomas Edison đã sáng chế ra đồ vật gì vậy?</a:t>
              </a:r>
            </a:p>
            <a:p>
              <a:pPr algn="just">
                <a:spcAft>
                  <a:spcPts val="600"/>
                </a:spcAft>
              </a:pP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Ông đã sáng chế ra bóng đèn sợi tóc.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149" y="1160584"/>
            <a:ext cx="9261073" cy="4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2" y="1285276"/>
            <a:ext cx="10585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tìm ra các đoạn văn trong sách Tiếng Việt 4, tập 1 có sử dụng dấu gạch ngang và nêu tác dụng của dấu gạch ngang trong mỗi trường hợp tìm được theo nhóm 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24" y="3301273"/>
            <a:ext cx="4820684" cy="328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353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851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059448" y="2753246"/>
            <a:ext cx="7334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Viết: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miêu tả con vật.</a:t>
            </a:r>
            <a:endParaRPr lang="vi-VN" sz="66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85" y="541997"/>
            <a:ext cx="10486029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417" y="1302081"/>
            <a:ext cx="8839966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cứu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tuần</a:t>
              </a: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lộc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" y="3795594"/>
            <a:ext cx="3175906" cy="31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9007" y="915723"/>
            <a:ext cx="8894398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38559" y="3472973"/>
            <a:ext cx="44778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2046682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1710748" y="225991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4" y="4590997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4" y="2812218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83" y="3531331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64" y="5153294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155" y="4941759"/>
            <a:ext cx="1422004" cy="21017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2650" y="1410638"/>
            <a:ext cx="81113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tác dụng gì?</a:t>
            </a:r>
            <a:endParaRPr lang="en-US" sz="7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315" y="5097831"/>
            <a:ext cx="431499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40534" y="3311038"/>
            <a:ext cx="38955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9428" y="5114863"/>
            <a:ext cx="2219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A, B, C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4214090"/>
            <a:ext cx="2743753" cy="27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9" grpId="0"/>
      <p:bldP spid="19" grpId="1"/>
      <p:bldP spid="20" grpId="0"/>
      <p:bldP spid="20" grpId="1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3723" y="287654"/>
            <a:ext cx="10726615" cy="3097222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17334" y="5235924"/>
            <a:ext cx="37163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US" sz="7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31" y="2428894"/>
            <a:ext cx="1585057" cy="1339901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1" y="3100545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04" y="4620978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9" y="3154611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94" y="4505656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37" y="3788863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52" y="5095408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17" y="3593255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84" y="5270787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-47558" y="4125231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47811" y="675731"/>
            <a:ext cx="1015358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công dụng của dấu gạch ngang được sử dụng trong đoạn dưới đây?</a:t>
            </a:r>
          </a:p>
          <a:p>
            <a:pPr algn="just">
              <a:lnSpc>
                <a:spcPct val="90000"/>
              </a:lnSpc>
            </a:pPr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 và Mun im lặng, ngắm những bông hoa chiều tàn tím biếc. Đốm hỏi:</a:t>
            </a:r>
          </a:p>
          <a:p>
            <a:pPr algn="just">
              <a:lnSpc>
                <a:spcPct val="90000"/>
              </a:lnSpc>
            </a:pPr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− Sao lại gọi là hoa chiều tàn?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48366" y="3737761"/>
            <a:ext cx="40690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8703" y="3674945"/>
            <a:ext cx="38864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3946" y="5138039"/>
            <a:ext cx="34903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có đáp án nào đúng.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0594" y="465978"/>
            <a:ext cx="9620748" cy="224300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614255" y="3632255"/>
            <a:ext cx="3733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63" y="2039031"/>
            <a:ext cx="1585057" cy="1339901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13" y="460298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09" y="4691319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54" y="3224952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51" y="2971500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69" y="3683357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57" y="5165749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22" y="3663596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73" y="5165281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69" y="4232158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48" y="4481544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94683" y="795181"/>
            <a:ext cx="893087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công dụng của dấu gạch ngang trong câu sau?</a:t>
            </a:r>
          </a:p>
          <a:p>
            <a:pPr algn="just"/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 trình học bổng “Vì mái trường xanh” đã đến với các em học sinh khắp ba miền Bắc − Trung − Nam.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50871" y="5159905"/>
            <a:ext cx="4037876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</a:t>
            </a:r>
            <a:endParaRPr lang="en-US" sz="3000" b="1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997" y="3736568"/>
            <a:ext cx="41777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6259" y="5477829"/>
            <a:ext cx="243102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thích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93849" y="1161667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51328 -0.2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-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551" y="1105691"/>
            <a:ext cx="8852159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wimkh2t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1262</Words>
  <Application>Microsoft Office PowerPoint</Application>
  <PresentationFormat>Widescreen</PresentationFormat>
  <Paragraphs>96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Deutsch Gothic</vt:lpstr>
      <vt:lpstr>UTM Rockwell</vt:lpstr>
      <vt:lpstr>字魂59号-创粗黑</vt:lpstr>
      <vt:lpstr>思源黑体 CN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Trang Trinh</cp:lastModifiedBy>
  <cp:revision>33</cp:revision>
  <dcterms:created xsi:type="dcterms:W3CDTF">2023-11-11T08:11:39Z</dcterms:created>
  <dcterms:modified xsi:type="dcterms:W3CDTF">2023-12-19T02:49:50Z</dcterms:modified>
</cp:coreProperties>
</file>