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02" r:id="rId2"/>
    <p:sldId id="258" r:id="rId3"/>
    <p:sldId id="260" r:id="rId4"/>
    <p:sldId id="261" r:id="rId5"/>
    <p:sldId id="262" r:id="rId6"/>
    <p:sldId id="263" r:id="rId7"/>
    <p:sldId id="264" r:id="rId8"/>
    <p:sldId id="265" r:id="rId9"/>
    <p:sldId id="277" r:id="rId10"/>
    <p:sldId id="273" r:id="rId11"/>
    <p:sldId id="278" r:id="rId12"/>
    <p:sldId id="279" r:id="rId13"/>
    <p:sldId id="288" r:id="rId14"/>
    <p:sldId id="300" r:id="rId15"/>
    <p:sldId id="301"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14.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36.svg"/><Relationship Id="rId4" Type="http://schemas.openxmlformats.org/officeDocument/2006/relationships/image" Target="../media/image14.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5.jpe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sp>
        <p:nvSpPr>
          <p:cNvPr id="10" name="Rectangle: Rounded Corners 7">
            <a:extLst>
              <a:ext uri="{FF2B5EF4-FFF2-40B4-BE49-F238E27FC236}">
                <a16:creationId xmlns:a16="http://schemas.microsoft.com/office/drawing/2014/main" id="{C3262686-D533-2DAC-F945-F6948C7CBDA8}"/>
              </a:ext>
            </a:extLst>
          </p:cNvPr>
          <p:cNvSpPr/>
          <p:nvPr/>
        </p:nvSpPr>
        <p:spPr>
          <a:xfrm>
            <a:off x="1020512" y="618978"/>
            <a:ext cx="10235380" cy="5737893"/>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Box 1"/>
          <p:cNvSpPr txBox="1"/>
          <p:nvPr/>
        </p:nvSpPr>
        <p:spPr>
          <a:xfrm>
            <a:off x="3515313" y="1094518"/>
            <a:ext cx="5634876" cy="830997"/>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Phòng</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Giáo</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dục</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và</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Đào</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tạo</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quận</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Long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Biên</a:t>
            </a:r>
            <a:endPar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endParaRPr>
          </a:p>
          <a:p>
            <a:pPr algn="ct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Trường</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Tiểu</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học</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Phúc</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Lợi</a:t>
            </a:r>
            <a:endPar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endParaRPr>
          </a:p>
        </p:txBody>
      </p:sp>
      <p:sp>
        <p:nvSpPr>
          <p:cNvPr id="12" name="Text Box 2"/>
          <p:cNvSpPr txBox="1"/>
          <p:nvPr/>
        </p:nvSpPr>
        <p:spPr>
          <a:xfrm>
            <a:off x="4740657" y="2340929"/>
            <a:ext cx="2710678" cy="1200329"/>
          </a:xfrm>
          <a:prstGeom prst="rect">
            <a:avLst/>
          </a:prstGeom>
          <a:noFill/>
        </p:spPr>
        <p:txBody>
          <a:bodyPr wrap="none" rtlCol="0">
            <a:spAutoFit/>
          </a:bodyPr>
          <a:lstStyle/>
          <a:p>
            <a:pPr algn="ctr"/>
            <a:r>
              <a:rPr lang="en-US" sz="7200" dirty="0" err="1"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Toán</a:t>
            </a: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5</a:t>
            </a:r>
            <a:endPar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3" name="Text Box 4"/>
          <p:cNvSpPr txBox="1"/>
          <p:nvPr/>
        </p:nvSpPr>
        <p:spPr>
          <a:xfrm>
            <a:off x="2025039" y="3680527"/>
            <a:ext cx="8420062" cy="830997"/>
          </a:xfrm>
          <a:prstGeom prst="rect">
            <a:avLst/>
          </a:prstGeom>
          <a:noFill/>
        </p:spPr>
        <p:txBody>
          <a:bodyPr wrap="none" rtlCol="0">
            <a:spAutoFit/>
          </a:bodyPr>
          <a:lstStyle/>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18: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chung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1) </a:t>
            </a:r>
            <a:endPar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4" name="Text Box 5"/>
          <p:cNvSpPr txBox="1"/>
          <p:nvPr/>
        </p:nvSpPr>
        <p:spPr>
          <a:xfrm>
            <a:off x="4845000" y="5225230"/>
            <a:ext cx="2868093" cy="46166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Năm</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effectLst/>
                <a:latin typeface="Times New Roman" panose="02020603050405020304" pitchFamily="18" charset="0"/>
                <a:cs typeface="Times New Roman" panose="02020603050405020304" pitchFamily="18" charset="0"/>
              </a:rPr>
              <a:t>học</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smtClean="0">
                <a:ln w="12700">
                  <a:noFill/>
                  <a:prstDash val="solid"/>
                </a:ln>
                <a:solidFill>
                  <a:srgbClr val="000000"/>
                </a:solidFill>
                <a:effectLst/>
                <a:latin typeface="Times New Roman" panose="02020603050405020304" pitchFamily="18" charset="0"/>
                <a:cs typeface="Times New Roman" panose="02020603050405020304" pitchFamily="18" charset="0"/>
              </a:rPr>
              <a:t>2024 </a:t>
            </a:r>
            <a:r>
              <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rPr>
              <a:t>- </a:t>
            </a:r>
            <a:r>
              <a:rPr lang="en-US" sz="2400" dirty="0" smtClean="0">
                <a:ln w="12700">
                  <a:noFill/>
                  <a:prstDash val="solid"/>
                </a:ln>
                <a:solidFill>
                  <a:srgbClr val="000000"/>
                </a:solidFill>
                <a:effectLst/>
                <a:latin typeface="Times New Roman" panose="02020603050405020304" pitchFamily="18" charset="0"/>
                <a:cs typeface="Times New Roman" panose="02020603050405020304" pitchFamily="18" charset="0"/>
              </a:rPr>
              <a:t>2025</a:t>
            </a:r>
            <a:endParaRPr lang="en-US" sz="2400" dirty="0">
              <a:ln w="12700">
                <a:noFill/>
                <a:prstDash val="solid"/>
              </a:ln>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89914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901440"/>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408</Words>
  <Application>Microsoft Office PowerPoint</Application>
  <PresentationFormat>Widescreen</PresentationFormat>
  <Paragraphs>64</Paragraphs>
  <Slides>16</Slides>
  <Notes>7</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Arial</vt:lpstr>
      <vt:lpstr>Calibri</vt:lpstr>
      <vt:lpstr>Calibri Light</vt:lpstr>
      <vt:lpstr>Cambria</vt:lpstr>
      <vt:lpstr>Cambria Math</vt:lpstr>
      <vt:lpstr>Lato Regular</vt:lpstr>
      <vt:lpstr>Times New Roman</vt:lpstr>
      <vt:lpstr>UTM Cookies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2024-08-01T12:40:17Z</dcterms:created>
  <dcterms:modified xsi:type="dcterms:W3CDTF">2024-10-10T03:27:42Z</dcterms:modified>
</cp:coreProperties>
</file>