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332" r:id="rId3"/>
    <p:sldId id="256" r:id="rId4"/>
    <p:sldId id="274" r:id="rId5"/>
    <p:sldId id="258" r:id="rId6"/>
    <p:sldId id="275" r:id="rId7"/>
    <p:sldId id="276" r:id="rId8"/>
    <p:sldId id="277" r:id="rId9"/>
    <p:sldId id="278" r:id="rId10"/>
    <p:sldId id="279" r:id="rId11"/>
    <p:sldId id="281" r:id="rId12"/>
    <p:sldId id="282" r:id="rId13"/>
    <p:sldId id="283" r:id="rId14"/>
    <p:sldId id="257" r:id="rId15"/>
    <p:sldId id="28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31CD5-EAAE-432E-8947-9BBE7475592B}" v="1" dt="2024-10-26T08:48:24.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83F31CD5-EAAE-432E-8947-9BBE7475592B}"/>
    <pc:docChg chg="addSld delSld modSld sldOrd delMainMaster">
      <pc:chgData name="Ha Nguyen" userId="7e36c6dd258c56d1" providerId="LiveId" clId="{83F31CD5-EAAE-432E-8947-9BBE7475592B}" dt="2024-10-26T08:48:37.177" v="40" actId="20577"/>
      <pc:docMkLst>
        <pc:docMk/>
      </pc:docMkLst>
      <pc:sldChg chg="ord">
        <pc:chgData name="Ha Nguyen" userId="7e36c6dd258c56d1" providerId="LiveId" clId="{83F31CD5-EAAE-432E-8947-9BBE7475592B}" dt="2024-10-26T08:48:26.290" v="3"/>
        <pc:sldMkLst>
          <pc:docMk/>
          <pc:sldMk cId="3377617816" sldId="256"/>
        </pc:sldMkLst>
      </pc:sldChg>
      <pc:sldChg chg="del">
        <pc:chgData name="Ha Nguyen" userId="7e36c6dd258c56d1" providerId="LiveId" clId="{83F31CD5-EAAE-432E-8947-9BBE7475592B}" dt="2024-10-26T08:47:19.192" v="0" actId="47"/>
        <pc:sldMkLst>
          <pc:docMk/>
          <pc:sldMk cId="1586903572" sldId="273"/>
        </pc:sldMkLst>
      </pc:sldChg>
      <pc:sldChg chg="modSp add mod">
        <pc:chgData name="Ha Nguyen" userId="7e36c6dd258c56d1" providerId="LiveId" clId="{83F31CD5-EAAE-432E-8947-9BBE7475592B}" dt="2024-10-26T08:48:37.177" v="40" actId="20577"/>
        <pc:sldMkLst>
          <pc:docMk/>
          <pc:sldMk cId="0" sldId="332"/>
        </pc:sldMkLst>
        <pc:spChg chg="mod">
          <ac:chgData name="Ha Nguyen" userId="7e36c6dd258c56d1" providerId="LiveId" clId="{83F31CD5-EAAE-432E-8947-9BBE7475592B}" dt="2024-10-26T08:48:37.177" v="40" actId="20577"/>
          <ac:spMkLst>
            <pc:docMk/>
            <pc:sldMk cId="0" sldId="332"/>
            <ac:spMk id="5" creationId="{00000000-0000-0000-0000-000000000000}"/>
          </ac:spMkLst>
        </pc:spChg>
      </pc:sldChg>
      <pc:sldMasterChg chg="del delSldLayout">
        <pc:chgData name="Ha Nguyen" userId="7e36c6dd258c56d1" providerId="LiveId" clId="{83F31CD5-EAAE-432E-8947-9BBE7475592B}" dt="2024-10-26T08:47:19.192" v="0" actId="47"/>
        <pc:sldMasterMkLst>
          <pc:docMk/>
          <pc:sldMasterMk cId="2189088109" sldId="2147483660"/>
        </pc:sldMasterMkLst>
        <pc:sldLayoutChg chg="del">
          <pc:chgData name="Ha Nguyen" userId="7e36c6dd258c56d1" providerId="LiveId" clId="{83F31CD5-EAAE-432E-8947-9BBE7475592B}" dt="2024-10-26T08:47:19.192" v="0" actId="47"/>
          <pc:sldLayoutMkLst>
            <pc:docMk/>
            <pc:sldMasterMk cId="2189088109" sldId="2147483660"/>
            <pc:sldLayoutMk cId="48121090" sldId="2147483661"/>
          </pc:sldLayoutMkLst>
        </pc:sldLayoutChg>
        <pc:sldLayoutChg chg="del">
          <pc:chgData name="Ha Nguyen" userId="7e36c6dd258c56d1" providerId="LiveId" clId="{83F31CD5-EAAE-432E-8947-9BBE7475592B}" dt="2024-10-26T08:47:19.192" v="0" actId="47"/>
          <pc:sldLayoutMkLst>
            <pc:docMk/>
            <pc:sldMasterMk cId="2189088109" sldId="2147483660"/>
            <pc:sldLayoutMk cId="3839300290" sldId="2147483662"/>
          </pc:sldLayoutMkLst>
        </pc:sldLayoutChg>
        <pc:sldLayoutChg chg="del">
          <pc:chgData name="Ha Nguyen" userId="7e36c6dd258c56d1" providerId="LiveId" clId="{83F31CD5-EAAE-432E-8947-9BBE7475592B}" dt="2024-10-26T08:47:19.192" v="0" actId="47"/>
          <pc:sldLayoutMkLst>
            <pc:docMk/>
            <pc:sldMasterMk cId="2189088109" sldId="2147483660"/>
            <pc:sldLayoutMk cId="1562878245" sldId="2147483663"/>
          </pc:sldLayoutMkLst>
        </pc:sldLayoutChg>
        <pc:sldLayoutChg chg="del">
          <pc:chgData name="Ha Nguyen" userId="7e36c6dd258c56d1" providerId="LiveId" clId="{83F31CD5-EAAE-432E-8947-9BBE7475592B}" dt="2024-10-26T08:47:19.192" v="0" actId="47"/>
          <pc:sldLayoutMkLst>
            <pc:docMk/>
            <pc:sldMasterMk cId="2189088109" sldId="2147483660"/>
            <pc:sldLayoutMk cId="3278883667" sldId="2147483664"/>
          </pc:sldLayoutMkLst>
        </pc:sldLayoutChg>
        <pc:sldLayoutChg chg="del">
          <pc:chgData name="Ha Nguyen" userId="7e36c6dd258c56d1" providerId="LiveId" clId="{83F31CD5-EAAE-432E-8947-9BBE7475592B}" dt="2024-10-26T08:47:19.192" v="0" actId="47"/>
          <pc:sldLayoutMkLst>
            <pc:docMk/>
            <pc:sldMasterMk cId="2189088109" sldId="2147483660"/>
            <pc:sldLayoutMk cId="3262950196" sldId="2147483665"/>
          </pc:sldLayoutMkLst>
        </pc:sldLayoutChg>
        <pc:sldLayoutChg chg="del">
          <pc:chgData name="Ha Nguyen" userId="7e36c6dd258c56d1" providerId="LiveId" clId="{83F31CD5-EAAE-432E-8947-9BBE7475592B}" dt="2024-10-26T08:47:19.192" v="0" actId="47"/>
          <pc:sldLayoutMkLst>
            <pc:docMk/>
            <pc:sldMasterMk cId="2189088109" sldId="2147483660"/>
            <pc:sldLayoutMk cId="669894586" sldId="2147483666"/>
          </pc:sldLayoutMkLst>
        </pc:sldLayoutChg>
        <pc:sldLayoutChg chg="del">
          <pc:chgData name="Ha Nguyen" userId="7e36c6dd258c56d1" providerId="LiveId" clId="{83F31CD5-EAAE-432E-8947-9BBE7475592B}" dt="2024-10-26T08:47:19.192" v="0" actId="47"/>
          <pc:sldLayoutMkLst>
            <pc:docMk/>
            <pc:sldMasterMk cId="2189088109" sldId="2147483660"/>
            <pc:sldLayoutMk cId="3666619785" sldId="2147483667"/>
          </pc:sldLayoutMkLst>
        </pc:sldLayoutChg>
        <pc:sldLayoutChg chg="del">
          <pc:chgData name="Ha Nguyen" userId="7e36c6dd258c56d1" providerId="LiveId" clId="{83F31CD5-EAAE-432E-8947-9BBE7475592B}" dt="2024-10-26T08:47:19.192" v="0" actId="47"/>
          <pc:sldLayoutMkLst>
            <pc:docMk/>
            <pc:sldMasterMk cId="2189088109" sldId="2147483660"/>
            <pc:sldLayoutMk cId="2629340220" sldId="2147483668"/>
          </pc:sldLayoutMkLst>
        </pc:sldLayoutChg>
        <pc:sldLayoutChg chg="del">
          <pc:chgData name="Ha Nguyen" userId="7e36c6dd258c56d1" providerId="LiveId" clId="{83F31CD5-EAAE-432E-8947-9BBE7475592B}" dt="2024-10-26T08:47:19.192" v="0" actId="47"/>
          <pc:sldLayoutMkLst>
            <pc:docMk/>
            <pc:sldMasterMk cId="2189088109" sldId="2147483660"/>
            <pc:sldLayoutMk cId="2862079521" sldId="2147483669"/>
          </pc:sldLayoutMkLst>
        </pc:sldLayoutChg>
        <pc:sldLayoutChg chg="del">
          <pc:chgData name="Ha Nguyen" userId="7e36c6dd258c56d1" providerId="LiveId" clId="{83F31CD5-EAAE-432E-8947-9BBE7475592B}" dt="2024-10-26T08:47:19.192" v="0" actId="47"/>
          <pc:sldLayoutMkLst>
            <pc:docMk/>
            <pc:sldMasterMk cId="2189088109" sldId="2147483660"/>
            <pc:sldLayoutMk cId="3899685132" sldId="2147483670"/>
          </pc:sldLayoutMkLst>
        </pc:sldLayoutChg>
        <pc:sldLayoutChg chg="del">
          <pc:chgData name="Ha Nguyen" userId="7e36c6dd258c56d1" providerId="LiveId" clId="{83F31CD5-EAAE-432E-8947-9BBE7475592B}" dt="2024-10-26T08:47:19.192" v="0" actId="47"/>
          <pc:sldLayoutMkLst>
            <pc:docMk/>
            <pc:sldMasterMk cId="2189088109" sldId="2147483660"/>
            <pc:sldLayoutMk cId="194234024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3F1B0-5184-4242-8E09-6F3171317473}" type="datetimeFigureOut">
              <a:rPr lang="en-US" smtClean="0"/>
              <a:t>10/26/2024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AF47E-F7A5-4B5D-9359-5F62DB6FA78A}" type="slidenum">
              <a:rPr lang="en-US" smtClean="0"/>
              <a:t>‹#›</a:t>
            </a:fld>
            <a:endParaRPr lang="en-US"/>
          </a:p>
        </p:txBody>
      </p:sp>
    </p:spTree>
    <p:extLst>
      <p:ext uri="{BB962C8B-B14F-4D97-AF65-F5344CB8AC3E}">
        <p14:creationId xmlns:p14="http://schemas.microsoft.com/office/powerpoint/2010/main" val="173262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BFF83F-A98F-423C-8E73-F483958664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1FE7-107C-F985-7828-A2711FC63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6F512DB-F5CC-03D2-ECC3-D00CBB952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C67B62-9548-89C3-B690-9C57300523BC}"/>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A12EEBAF-563A-94D4-5AFF-700B999121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01DEC2D-B736-1DC5-265D-BF1F4280FF98}"/>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20109463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7F16-7FC0-3FF2-3CCA-2921DC324EA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AA370DF-3B5A-8E5C-0CB1-7910D078FE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5B7D8AE-6A52-22A1-FA81-C8509E2E08BF}"/>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201F9B5C-4CBE-9080-A3B5-11292739036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69B5530-86DA-094F-9977-9BD46A81CA4A}"/>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86615448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EB64AB-D34F-1B76-4E20-7BC871DCDB9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D5B61E7-3CF4-C394-4448-8D0F7C41E9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9F20F4A-582A-77FE-E3BB-535ED68401F5}"/>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CAEF8AF5-B672-F014-F62C-17AF673F76E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F6C4E5E3-0E95-47A1-F7A3-DADA793EB09A}"/>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15055133"/>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3"/>
            <a:ext cx="12192000" cy="6857355"/>
          </a:xfrm>
          <a:prstGeom prst="rect">
            <a:avLst/>
          </a:prstGeom>
        </p:spPr>
      </p:pic>
      <p:pic>
        <p:nvPicPr>
          <p:cNvPr id="6" name="图片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 y="0"/>
            <a:ext cx="5751124" cy="6196568"/>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366309"/>
            <a:ext cx="10753725" cy="4491369"/>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661432"/>
            <a:ext cx="12192000" cy="5535136"/>
          </a:xfrm>
          <a:prstGeom prst="rect">
            <a:avLst/>
          </a:prstGeom>
        </p:spPr>
      </p:pic>
      <p:pic>
        <p:nvPicPr>
          <p:cNvPr id="16" name="图片 1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58970"/>
            <a:ext cx="12192000" cy="5540062"/>
          </a:xfrm>
          <a:prstGeom prst="rect">
            <a:avLst/>
          </a:prstGeom>
        </p:spPr>
      </p:pic>
    </p:spTree>
    <p:extLst>
      <p:ext uri="{BB962C8B-B14F-4D97-AF65-F5344CB8AC3E}">
        <p14:creationId xmlns:p14="http://schemas.microsoft.com/office/powerpoint/2010/main" val="120295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0-#ppt_w/2"/>
                                          </p:val>
                                        </p:tav>
                                        <p:tav tm="100000">
                                          <p:val>
                                            <p:strVal val="#ppt_x"/>
                                          </p:val>
                                        </p:tav>
                                      </p:tavLst>
                                    </p:anim>
                                    <p:anim calcmode="lin" valueType="num">
                                      <p:cBhvr additive="base">
                                        <p:cTn id="11" dur="1250" fill="hold"/>
                                        <p:tgtEl>
                                          <p:spTgt spid="6"/>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39906" b="61662"/>
          <a:stretch>
            <a:fillRect/>
          </a:stretch>
        </p:blipFill>
        <p:spPr>
          <a:xfrm>
            <a:off x="0" y="-323"/>
            <a:ext cx="4032864" cy="2772098"/>
          </a:xfrm>
          <a:prstGeom prst="rect">
            <a:avLst/>
          </a:prstGeom>
        </p:spPr>
      </p:pic>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b="45094"/>
          <a:stretch>
            <a:fillRect/>
          </a:stretch>
        </p:blipFill>
        <p:spPr>
          <a:xfrm>
            <a:off x="0" y="4015394"/>
            <a:ext cx="12192000" cy="2842607"/>
          </a:xfrm>
          <a:prstGeom prst="rect">
            <a:avLst/>
          </a:prstGeom>
        </p:spPr>
      </p:pic>
    </p:spTree>
    <p:extLst>
      <p:ext uri="{BB962C8B-B14F-4D97-AF65-F5344CB8AC3E}">
        <p14:creationId xmlns:p14="http://schemas.microsoft.com/office/powerpoint/2010/main" val="374431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32299"/>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123" t="487" r="-1580" b="19036"/>
          <a:stretch>
            <a:fillRect/>
          </a:stretch>
        </p:blipFill>
        <p:spPr>
          <a:xfrm>
            <a:off x="2" y="-1"/>
            <a:ext cx="5651573" cy="6858000"/>
          </a:xfrm>
          <a:prstGeom prst="rect">
            <a:avLst/>
          </a:prstGeom>
        </p:spPr>
      </p:pic>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b="45094"/>
          <a:stretch>
            <a:fillRect/>
          </a:stretch>
        </p:blipFill>
        <p:spPr>
          <a:xfrm>
            <a:off x="0" y="4015394"/>
            <a:ext cx="12192000" cy="2842607"/>
          </a:xfrm>
          <a:prstGeom prst="rect">
            <a:avLst/>
          </a:prstGeom>
        </p:spPr>
      </p:pic>
      <p:pic>
        <p:nvPicPr>
          <p:cNvPr id="4" name="图片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09848" y="586190"/>
            <a:ext cx="8301153" cy="4998011"/>
          </a:xfrm>
          <a:prstGeom prst="rect">
            <a:avLst/>
          </a:prstGeom>
        </p:spPr>
      </p:pic>
      <p:pic>
        <p:nvPicPr>
          <p:cNvPr id="11" name="图片 10"/>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110552"/>
            <a:ext cx="8972550" cy="3747449"/>
          </a:xfrm>
          <a:prstGeom prst="rect">
            <a:avLst/>
          </a:prstGeom>
        </p:spPr>
      </p:pic>
      <p:sp>
        <p:nvSpPr>
          <p:cNvPr id="14" name="标题 9"/>
          <p:cNvSpPr>
            <a:spLocks noGrp="1"/>
          </p:cNvSpPr>
          <p:nvPr userDrawn="1">
            <p:ph type="title" hasCustomPrompt="1"/>
          </p:nvPr>
        </p:nvSpPr>
        <p:spPr>
          <a:xfrm>
            <a:off x="6985544" y="1273800"/>
            <a:ext cx="1231106" cy="4103688"/>
          </a:xfrm>
          <a:noFill/>
        </p:spPr>
        <p:txBody>
          <a:bodyPr vert="eaVert" wrap="none" lIns="0" tIns="0" rIns="0" bIns="0" rtlCol="0">
            <a:spAutoFit/>
          </a:bodyPr>
          <a:lstStyle>
            <a:lvl1pPr>
              <a:lnSpc>
                <a:spcPct val="100000"/>
              </a:lnSpc>
              <a:defRPr lang="zh-CN" altLang="en-US" sz="8000">
                <a:solidFill>
                  <a:srgbClr val="275303"/>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6305950" y="766001"/>
            <a:ext cx="683264" cy="2462214"/>
          </a:xfrm>
          <a:noFill/>
        </p:spPr>
        <p:txBody>
          <a:bodyPr vert="eaVert" wrap="none" lIns="0" tIns="0" rIns="0" bIns="0" rtlCol="0" anchor="ctr" anchorCtr="0">
            <a:spAutoFit/>
          </a:bodyPr>
          <a:lstStyle>
            <a:lvl1pPr marL="0" indent="0">
              <a:buNone/>
              <a:defRPr lang="zh-CN" altLang="en-US" sz="4800" dirty="0" smtClean="0">
                <a:solidFill>
                  <a:srgbClr val="275303"/>
                </a:solidFill>
                <a:latin typeface="字魂73号-江南手书" panose="00000500000000000000" pitchFamily="2" charset="-122"/>
                <a:ea typeface="字魂73号-江南手书" panose="00000500000000000000" pitchFamily="2" charset="-122"/>
              </a:defRPr>
            </a:lvl1pPr>
            <a:lvl2pPr marL="228611" indent="0">
              <a:buNone/>
              <a:defRPr lang="zh-CN" altLang="en-US" sz="1800" dirty="0" smtClean="0"/>
            </a:lvl2pPr>
            <a:lvl3pPr marL="685834" indent="0">
              <a:buNone/>
              <a:defRPr lang="zh-CN" altLang="en-US" sz="1800" dirty="0" smtClean="0"/>
            </a:lvl3pPr>
            <a:lvl4pPr marL="1143057" indent="0">
              <a:buNone/>
              <a:defRPr lang="zh-CN" altLang="en-US" dirty="0" smtClean="0"/>
            </a:lvl4pPr>
            <a:lvl5pPr marL="160028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42337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5"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randombar(vertical)">
                                      <p:cBhvr>
                                        <p:cTn id="12" dur="750"/>
                                        <p:tgtEl>
                                          <p:spTgt spid="14"/>
                                        </p:tgtEl>
                                      </p:cBhvr>
                                    </p:animEffect>
                                  </p:childTnLst>
                                </p:cTn>
                              </p:par>
                              <p:par>
                                <p:cTn id="13" presetID="14" presetClass="entr" presetSubtype="5"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4" presetClass="entr" presetSubtype="5"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randombar(vertical)">
                      <p:cBhvr>
                        <p:cTn dur="750"/>
                        <p:tgtEl>
                          <p:spTgt spid="2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8" name="矩形 7"/>
          <p:cNvSpPr/>
          <p:nvPr userDrawn="1"/>
        </p:nvSpPr>
        <p:spPr>
          <a:xfrm>
            <a:off x="1" y="-322"/>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800" dirty="0">
              <a:solidFill>
                <a:schemeClr val="bg1"/>
              </a:solidFill>
            </a:endParaRPr>
          </a:p>
        </p:txBody>
      </p:sp>
      <p:pic>
        <p:nvPicPr>
          <p:cNvPr id="10" name="图片 9"/>
          <p:cNvPicPr>
            <a:picLocks noChangeAspect="1"/>
          </p:cNvPicPr>
          <p:nvPr userDrawn="1"/>
        </p:nvPicPr>
        <p:blipFill rotWithShape="1">
          <a:blip r:embed="rId3" cstate="hqprint">
            <a:extLst>
              <a:ext uri="{28A0092B-C50C-407E-A947-70E740481C1C}">
                <a14:useLocalDpi xmlns:a14="http://schemas.microsoft.com/office/drawing/2010/main" val="0"/>
              </a:ext>
            </a:extLst>
          </a:blip>
          <a:srcRect b="51221"/>
          <a:stretch>
            <a:fillRect/>
          </a:stretch>
        </p:blipFill>
        <p:spPr>
          <a:xfrm flipH="1">
            <a:off x="7265550" y="5837566"/>
            <a:ext cx="4926450" cy="1020435"/>
          </a:xfrm>
          <a:prstGeom prst="rect">
            <a:avLst/>
          </a:prstGeom>
        </p:spPr>
      </p:pic>
      <p:sp>
        <p:nvSpPr>
          <p:cNvPr id="13" name="标题 1"/>
          <p:cNvSpPr>
            <a:spLocks noGrp="1"/>
          </p:cNvSpPr>
          <p:nvPr>
            <p:ph type="title" hasCustomPrompt="1"/>
          </p:nvPr>
        </p:nvSpPr>
        <p:spPr>
          <a:xfrm>
            <a:off x="774860" y="181759"/>
            <a:ext cx="2031325" cy="590931"/>
          </a:xfrm>
        </p:spPr>
        <p:txBody>
          <a:bodyPr vert="horz" wrap="none">
            <a:spAutoFit/>
          </a:bodyPr>
          <a:lstStyle>
            <a:lvl1pPr algn="l">
              <a:defRPr sz="3600">
                <a:solidFill>
                  <a:srgbClr val="63420C"/>
                </a:solidFill>
              </a:defRPr>
            </a:lvl1pPr>
          </a:lstStyle>
          <a:p>
            <a:r>
              <a:rPr lang="zh-CN" altLang="en-US" dirty="0"/>
              <a:t>编辑标题</a:t>
            </a:r>
          </a:p>
        </p:txBody>
      </p:sp>
      <p:pic>
        <p:nvPicPr>
          <p:cNvPr id="14" name="图片 13"/>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5" name="图片 14"/>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46633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52767" b="30233"/>
          <a:stretch>
            <a:fillRect/>
          </a:stretch>
        </p:blipFill>
        <p:spPr>
          <a:xfrm flipV="1">
            <a:off x="1" y="0"/>
            <a:ext cx="12192000" cy="6858000"/>
          </a:xfrm>
          <a:prstGeom prst="rect">
            <a:avLst/>
          </a:prstGeom>
        </p:spPr>
      </p:pic>
      <p:sp>
        <p:nvSpPr>
          <p:cNvPr id="2" name="矩形 1"/>
          <p:cNvSpPr/>
          <p:nvPr userDrawn="1"/>
        </p:nvSpPr>
        <p:spPr>
          <a:xfrm>
            <a:off x="1" y="-322"/>
            <a:ext cx="12191999" cy="6858323"/>
          </a:xfrm>
          <a:prstGeom prst="rect">
            <a:avLst/>
          </a:prstGeom>
          <a:solidFill>
            <a:srgbClr val="ECF8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800" dirty="0">
              <a:solidFill>
                <a:schemeClr val="bg1"/>
              </a:solidFill>
            </a:endParaRPr>
          </a:p>
        </p:txBody>
      </p:sp>
      <p:pic>
        <p:nvPicPr>
          <p:cNvPr id="15" name="图片 14"/>
          <p:cNvPicPr>
            <a:picLocks noChangeAspect="1"/>
          </p:cNvPicPr>
          <p:nvPr userDrawn="1"/>
        </p:nvPicPr>
        <p:blipFill rotWithShape="1">
          <a:blip r:embed="rId3" cstate="hqprint">
            <a:extLst>
              <a:ext uri="{28A0092B-C50C-407E-A947-70E740481C1C}">
                <a14:useLocalDpi xmlns:a14="http://schemas.microsoft.com/office/drawing/2010/main" val="0"/>
              </a:ext>
            </a:extLst>
          </a:blip>
          <a:srcRect b="51221"/>
          <a:stretch>
            <a:fillRect/>
          </a:stretch>
        </p:blipFill>
        <p:spPr>
          <a:xfrm flipH="1">
            <a:off x="7265550" y="5837566"/>
            <a:ext cx="4926450" cy="1020435"/>
          </a:xfrm>
          <a:prstGeom prst="rect">
            <a:avLst/>
          </a:prstGeom>
        </p:spPr>
      </p:pic>
      <p:pic>
        <p:nvPicPr>
          <p:cNvPr id="10" name="图片 9"/>
          <p:cNvPicPr>
            <a:picLocks noChangeAspect="1"/>
          </p:cNvPicPr>
          <p:nvPr userDrawn="1"/>
        </p:nvPicPr>
        <p:blipFill rotWithShape="1">
          <a:blip r:embed="rId4" cstate="hqprint">
            <a:extLst>
              <a:ext uri="{28A0092B-C50C-407E-A947-70E740481C1C}">
                <a14:useLocalDpi xmlns:a14="http://schemas.microsoft.com/office/drawing/2010/main" val="0"/>
              </a:ext>
            </a:extLst>
          </a:blip>
          <a:srcRect l="39906" b="61662"/>
          <a:stretch>
            <a:fillRect/>
          </a:stretch>
        </p:blipFill>
        <p:spPr>
          <a:xfrm>
            <a:off x="1" y="-323"/>
            <a:ext cx="1333500" cy="916617"/>
          </a:xfrm>
          <a:prstGeom prst="rect">
            <a:avLst/>
          </a:prstGeom>
        </p:spPr>
      </p:pic>
      <p:pic>
        <p:nvPicPr>
          <p:cNvPr id="13" name="图片 1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343899" y="5250814"/>
            <a:ext cx="3848100" cy="1607186"/>
          </a:xfrm>
          <a:prstGeom prst="rect">
            <a:avLst/>
          </a:prstGeom>
        </p:spPr>
      </p:pic>
    </p:spTree>
    <p:extLst>
      <p:ext uri="{BB962C8B-B14F-4D97-AF65-F5344CB8AC3E}">
        <p14:creationId xmlns:p14="http://schemas.microsoft.com/office/powerpoint/2010/main" val="107485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AB77-A582-B068-601D-B6B5E10A510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D745ADF-A6B3-D075-4168-A735C8677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874A5E7-1D8F-7FD6-5E13-C86673F64DB3}"/>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EDAAA1F4-D304-7B00-34F7-E20BCF30620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856A4EE-BC5E-3B62-475E-055251D8E092}"/>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86306272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0562-F012-793F-5827-5123FACA74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D1D9266-94B4-88E4-F6D8-D4154C61F4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595DDA-6074-9302-1EA0-F5B7FA33F27E}"/>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D73C1501-DB9F-9221-AF1B-FA2D76B89DC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337D397-8345-4BE3-B64D-17C69033467A}"/>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163991461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DB68-0149-A477-FCA7-1F7F9A672DB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EA7386-153F-E05B-0AD9-81D586E97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12DCF6D-5E68-2583-2A57-B78B7B6F59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F7D16D7-185F-F39E-B92D-D1F27D0081F2}"/>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6" name="Footer Placeholder 5">
            <a:extLst>
              <a:ext uri="{FF2B5EF4-FFF2-40B4-BE49-F238E27FC236}">
                <a16:creationId xmlns:a16="http://schemas.microsoft.com/office/drawing/2014/main" id="{DB58850F-ADAB-7454-22ED-505092CA44D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D02D18D-6708-9908-F508-61035964EC5E}"/>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141160250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8CB9-F4D4-E8D8-2E3A-6ED9C16745C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2F4A6996-C9D7-B426-ED8C-0AFF0FA74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BF61BC-281E-A9B0-E561-0937296632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27CAD35D-F077-0270-6DFE-D30DDBECC7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35FF8-241E-E01F-4DF9-B136729D79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21110F40-D421-401B-6D80-DE5A123341B3}"/>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8" name="Footer Placeholder 7">
            <a:extLst>
              <a:ext uri="{FF2B5EF4-FFF2-40B4-BE49-F238E27FC236}">
                <a16:creationId xmlns:a16="http://schemas.microsoft.com/office/drawing/2014/main" id="{0F874A99-561B-A69D-0FDC-FA6DBAED7C40}"/>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CD214B1A-2F9F-59F3-E858-37076D3C7D36}"/>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77077280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B448-2E88-4DF9-F5C4-BAE063FAC3DE}"/>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7504658A-C01B-402A-4A76-CF9913AAC327}"/>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4" name="Footer Placeholder 3">
            <a:extLst>
              <a:ext uri="{FF2B5EF4-FFF2-40B4-BE49-F238E27FC236}">
                <a16:creationId xmlns:a16="http://schemas.microsoft.com/office/drawing/2014/main" id="{A7A17608-37FB-A804-E4AA-B52AB113EE9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2541DF01-BCB7-07B7-4F33-6222C76DD092}"/>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9976005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13A242-CDE6-F578-A887-2424A4B905F8}"/>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3" name="Footer Placeholder 2">
            <a:extLst>
              <a:ext uri="{FF2B5EF4-FFF2-40B4-BE49-F238E27FC236}">
                <a16:creationId xmlns:a16="http://schemas.microsoft.com/office/drawing/2014/main" id="{180A3A53-59DA-E535-6791-6BD796EA0781}"/>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0421D5B-FED6-C53B-E084-6FB00CEF8ABD}"/>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88425088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233A-4D46-AE0A-C36A-6367CBD17E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C3AE716-E076-21C9-6223-82ADDBDE79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7EA20B17-2DEA-E37E-66D0-25A8607C2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C09CD-BF94-525C-10CC-274F7D52361A}"/>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6" name="Footer Placeholder 5">
            <a:extLst>
              <a:ext uri="{FF2B5EF4-FFF2-40B4-BE49-F238E27FC236}">
                <a16:creationId xmlns:a16="http://schemas.microsoft.com/office/drawing/2014/main" id="{68CD6CE0-AE37-59FD-EC18-B35AA0915C7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21E5096-466E-2699-59EE-C7BE066B1B37}"/>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90326773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441C-CC03-62AC-06E4-41CD64960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C0BE4784-24F0-F321-2F9A-AF2DC21D7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083B041-62D6-FBD5-5BE1-5265F070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B069E-78B1-046F-3243-DA5692636689}"/>
              </a:ext>
            </a:extLst>
          </p:cNvPr>
          <p:cNvSpPr>
            <a:spLocks noGrp="1"/>
          </p:cNvSpPr>
          <p:nvPr>
            <p:ph type="dt" sz="half" idx="10"/>
          </p:nvPr>
        </p:nvSpPr>
        <p:spPr/>
        <p:txBody>
          <a:bodyPr/>
          <a:lstStyle/>
          <a:p>
            <a:fld id="{09585322-4A10-4EC3-9EAF-AA57D378F470}" type="datetimeFigureOut">
              <a:rPr lang="en-SG" smtClean="0"/>
              <a:t>26/10/2024</a:t>
            </a:fld>
            <a:endParaRPr lang="en-SG"/>
          </a:p>
        </p:txBody>
      </p:sp>
      <p:sp>
        <p:nvSpPr>
          <p:cNvPr id="6" name="Footer Placeholder 5">
            <a:extLst>
              <a:ext uri="{FF2B5EF4-FFF2-40B4-BE49-F238E27FC236}">
                <a16:creationId xmlns:a16="http://schemas.microsoft.com/office/drawing/2014/main" id="{E3CA4C7E-6AB1-FAFA-19B7-850BB16CBC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A3310E4-BAFF-5306-F6B2-9CBC1E53CF05}"/>
              </a:ext>
            </a:extLst>
          </p:cNvPr>
          <p:cNvSpPr>
            <a:spLocks noGrp="1"/>
          </p:cNvSpPr>
          <p:nvPr>
            <p:ph type="sldNum" sz="quarter" idx="12"/>
          </p:nvPr>
        </p:nvSpPr>
        <p:spPr/>
        <p:txBody>
          <a:bodyPr/>
          <a:lstStyle/>
          <a:p>
            <a:fld id="{09D2197F-1E23-4F63-823F-8A2A3E9C0111}" type="slidenum">
              <a:rPr lang="en-SG" smtClean="0"/>
              <a:t>‹#›</a:t>
            </a:fld>
            <a:endParaRPr lang="en-SG"/>
          </a:p>
        </p:txBody>
      </p:sp>
    </p:spTree>
    <p:extLst>
      <p:ext uri="{BB962C8B-B14F-4D97-AF65-F5344CB8AC3E}">
        <p14:creationId xmlns:p14="http://schemas.microsoft.com/office/powerpoint/2010/main" val="14661453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4BF54-64C1-6E15-B395-64B47E038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B465628D-2086-2327-BE48-6F51078A51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C0A4296-A9E0-BFB2-A73E-47F797424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9585322-4A10-4EC3-9EAF-AA57D378F470}" type="datetimeFigureOut">
              <a:rPr lang="en-SG" smtClean="0"/>
              <a:t>26/10/2024</a:t>
            </a:fld>
            <a:endParaRPr lang="en-SG"/>
          </a:p>
        </p:txBody>
      </p:sp>
      <p:sp>
        <p:nvSpPr>
          <p:cNvPr id="5" name="Footer Placeholder 4">
            <a:extLst>
              <a:ext uri="{FF2B5EF4-FFF2-40B4-BE49-F238E27FC236}">
                <a16:creationId xmlns:a16="http://schemas.microsoft.com/office/drawing/2014/main" id="{B9C7DCA9-2355-C797-96BC-539B01DCF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2909D436-B18C-E6E6-F0EE-D21C0FACCE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D2197F-1E23-4F63-823F-8A2A3E9C0111}" type="slidenum">
              <a:rPr lang="en-SG" smtClean="0"/>
              <a:t>‹#›</a:t>
            </a:fld>
            <a:endParaRPr lang="en-SG"/>
          </a:p>
        </p:txBody>
      </p:sp>
      <p:pic>
        <p:nvPicPr>
          <p:cNvPr id="7" name="Picture 6" descr="A boat on a body of water&#10;&#10;Description automatically generated">
            <a:extLst>
              <a:ext uri="{FF2B5EF4-FFF2-40B4-BE49-F238E27FC236}">
                <a16:creationId xmlns:a16="http://schemas.microsoft.com/office/drawing/2014/main" id="{0418DEA5-DD33-C1FF-8D4B-1870442836F2}"/>
              </a:ext>
            </a:extLst>
          </p:cNvPr>
          <p:cNvPicPr>
            <a:picLocks noChangeAspect="1"/>
          </p:cNvPicPr>
          <p:nvPr userDrawn="1"/>
        </p:nvPicPr>
        <p:blipFill>
          <a:blip r:embed="rId13">
            <a:extLst>
              <a:ext uri="{28A0092B-C50C-407E-A947-70E740481C1C}">
                <a14:useLocalDpi xmlns:a14="http://schemas.microsoft.com/office/drawing/2010/main" val="0"/>
              </a:ext>
            </a:extLst>
          </a:blip>
          <a:srcRect t="43760"/>
          <a:stretch/>
        </p:blipFill>
        <p:spPr>
          <a:xfrm>
            <a:off x="20" y="1282"/>
            <a:ext cx="12191980" cy="6856718"/>
          </a:xfrm>
          <a:prstGeom prst="rect">
            <a:avLst/>
          </a:prstGeom>
        </p:spPr>
      </p:pic>
      <p:sp>
        <p:nvSpPr>
          <p:cNvPr id="9" name="TextBox 3">
            <a:extLst>
              <a:ext uri="{FF2B5EF4-FFF2-40B4-BE49-F238E27FC236}">
                <a16:creationId xmlns:a16="http://schemas.microsoft.com/office/drawing/2014/main" id="{A74A61EE-8593-8AB5-E866-990A06986185}"/>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4E83929B-8D2C-168A-207C-2C5CD2B9F08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38400" y="-177800"/>
            <a:ext cx="1658442" cy="1701800"/>
          </a:xfrm>
          <a:prstGeom prst="rect">
            <a:avLst/>
          </a:prstGeom>
        </p:spPr>
      </p:pic>
      <p:pic>
        <p:nvPicPr>
          <p:cNvPr id="11" name="Picture 10">
            <a:extLst>
              <a:ext uri="{FF2B5EF4-FFF2-40B4-BE49-F238E27FC236}">
                <a16:creationId xmlns:a16="http://schemas.microsoft.com/office/drawing/2014/main" id="{45D45389-7B05-91F8-87E6-4D47E1B55CF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12" name="Picture 6">
            <a:extLst>
              <a:ext uri="{FF2B5EF4-FFF2-40B4-BE49-F238E27FC236}">
                <a16:creationId xmlns:a16="http://schemas.microsoft.com/office/drawing/2014/main" id="{A69CAA35-BA0F-07AD-F92E-0CA3CE1130E3}"/>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3" name="Picture 6">
            <a:extLst>
              <a:ext uri="{FF2B5EF4-FFF2-40B4-BE49-F238E27FC236}">
                <a16:creationId xmlns:a16="http://schemas.microsoft.com/office/drawing/2014/main" id="{EAE86E84-0615-8449-EEF0-A55CBF5D6AE1}"/>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4" name="Picture 6">
            <a:extLst>
              <a:ext uri="{FF2B5EF4-FFF2-40B4-BE49-F238E27FC236}">
                <a16:creationId xmlns:a16="http://schemas.microsoft.com/office/drawing/2014/main" id="{CF901524-FEA1-EE91-7689-433FFD4E7436}"/>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5" name="Picture 6">
            <a:extLst>
              <a:ext uri="{FF2B5EF4-FFF2-40B4-BE49-F238E27FC236}">
                <a16:creationId xmlns:a16="http://schemas.microsoft.com/office/drawing/2014/main" id="{0BE653E7-363D-91DE-200A-018959E1EEA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6" name="Picture 6">
            <a:extLst>
              <a:ext uri="{FF2B5EF4-FFF2-40B4-BE49-F238E27FC236}">
                <a16:creationId xmlns:a16="http://schemas.microsoft.com/office/drawing/2014/main" id="{DC39EFE3-1EBB-D5B7-CB27-665521AF8CD7}"/>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7" name="Picture 6">
            <a:extLst>
              <a:ext uri="{FF2B5EF4-FFF2-40B4-BE49-F238E27FC236}">
                <a16:creationId xmlns:a16="http://schemas.microsoft.com/office/drawing/2014/main" id="{21E5A806-5882-C2A5-3C30-3CE63335B0B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18" name="Picture 6">
            <a:extLst>
              <a:ext uri="{FF2B5EF4-FFF2-40B4-BE49-F238E27FC236}">
                <a16:creationId xmlns:a16="http://schemas.microsoft.com/office/drawing/2014/main" id="{0A6FF5C1-0D44-2497-C9E6-E7AADD70F8FB}"/>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19" name="Picture 6">
            <a:extLst>
              <a:ext uri="{FF2B5EF4-FFF2-40B4-BE49-F238E27FC236}">
                <a16:creationId xmlns:a16="http://schemas.microsoft.com/office/drawing/2014/main" id="{C672BBB1-3CEF-5A9C-B2E8-C95C471F52E4}"/>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233464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2024/10/26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4068963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形状 59"/>
          <p:cNvSpPr/>
          <p:nvPr/>
        </p:nvSpPr>
        <p:spPr>
          <a:xfrm>
            <a:off x="284480" y="439809"/>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Text Box 1"/>
          <p:cNvSpPr txBox="1"/>
          <p:nvPr/>
        </p:nvSpPr>
        <p:spPr>
          <a:xfrm>
            <a:off x="3278880" y="873126"/>
            <a:ext cx="5634876" cy="830997"/>
          </a:xfrm>
          <a:prstGeom prst="rect">
            <a:avLst/>
          </a:prstGeom>
          <a:noFill/>
        </p:spPr>
        <p:txBody>
          <a:bodyPr wrap="none" rtlCol="0">
            <a:spAutoFit/>
          </a:bodyPr>
          <a:lstStyle/>
          <a:p>
            <a:pPr algn="ctr" defTabSz="914446">
              <a:defRPr/>
            </a:pP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Phòng</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Giáo</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dục</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và</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Đào</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tạo</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quận</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Long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Biên</a:t>
            </a:r>
            <a:endParaRPr lang="en-US" sz="2400" dirty="0">
              <a:ln w="12700">
                <a:noFill/>
                <a:prstDash val="solid"/>
              </a:ln>
              <a:solidFill>
                <a:srgbClr val="000000"/>
              </a:solidFill>
              <a:latin typeface="Times New Roman" panose="02020603050405020304" pitchFamily="18" charset="0"/>
              <a:cs typeface="Times New Roman" panose="02020603050405020304" pitchFamily="18" charset="0"/>
            </a:endParaRPr>
          </a:p>
          <a:p>
            <a:pPr algn="ctr" defTabSz="914446">
              <a:defRPr/>
            </a:pP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Trường</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Tiểu</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học</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Phúc</a:t>
            </a:r>
            <a:r>
              <a:rPr lang="en-US" sz="2400"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dirty="0" err="1">
                <a:ln w="12700">
                  <a:noFill/>
                  <a:prstDash val="solid"/>
                </a:ln>
                <a:solidFill>
                  <a:srgbClr val="000000"/>
                </a:solidFill>
                <a:latin typeface="Times New Roman" panose="02020603050405020304" pitchFamily="18" charset="0"/>
                <a:cs typeface="Times New Roman" panose="02020603050405020304" pitchFamily="18" charset="0"/>
              </a:rPr>
              <a:t>Lợi</a:t>
            </a:r>
            <a:endParaRPr lang="en-US" sz="2400" dirty="0">
              <a:ln w="12700">
                <a:noFill/>
                <a:prstDash val="solid"/>
              </a:ln>
              <a:solidFill>
                <a:srgbClr val="00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2942268" y="2063116"/>
            <a:ext cx="6306855" cy="1200329"/>
          </a:xfrm>
          <a:prstGeom prst="rect">
            <a:avLst/>
          </a:prstGeom>
          <a:noFill/>
        </p:spPr>
        <p:txBody>
          <a:bodyPr wrap="none" rtlCol="0">
            <a:spAutoFit/>
          </a:bodyPr>
          <a:lstStyle/>
          <a:p>
            <a:pPr algn="ctr" defTabSz="914446">
              <a:defRPr/>
            </a:pPr>
            <a:r>
              <a:rPr lang="en-US" sz="7200" b="1"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TIẾNG</a:t>
            </a:r>
            <a:r>
              <a:rPr lang="en-US" sz="7200" b="1"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7200" b="1" dirty="0" err="1">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VIỆT</a:t>
            </a:r>
            <a:r>
              <a:rPr lang="en-US" sz="7200" b="1"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5</a:t>
            </a:r>
          </a:p>
        </p:txBody>
      </p:sp>
      <p:sp>
        <p:nvSpPr>
          <p:cNvPr id="5" name="Text Box 4"/>
          <p:cNvSpPr txBox="1"/>
          <p:nvPr/>
        </p:nvSpPr>
        <p:spPr>
          <a:xfrm>
            <a:off x="1042591" y="3225850"/>
            <a:ext cx="10105548" cy="1877437"/>
          </a:xfrm>
          <a:prstGeom prst="rect">
            <a:avLst/>
          </a:prstGeom>
          <a:noFill/>
        </p:spPr>
        <p:txBody>
          <a:bodyPr wrap="square" rtlCol="0">
            <a:spAutoFit/>
          </a:bodyPr>
          <a:lstStyle/>
          <a:p>
            <a:pPr algn="ctr" defTabSz="914446">
              <a:defRPr/>
            </a:pP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Đánh</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giá</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chỉnh</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sửa</a:t>
            </a:r>
            <a:r>
              <a:rPr lang="en-US" sz="580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bài</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tả</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phong</a:t>
            </a:r>
            <a:r>
              <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58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endParaRPr lang="en-US" sz="58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6" name="Text Box 5"/>
          <p:cNvSpPr txBox="1"/>
          <p:nvPr/>
        </p:nvSpPr>
        <p:spPr>
          <a:xfrm>
            <a:off x="4669654" y="5723891"/>
            <a:ext cx="2852064" cy="461665"/>
          </a:xfrm>
          <a:prstGeom prst="rect">
            <a:avLst/>
          </a:prstGeom>
          <a:noFill/>
        </p:spPr>
        <p:txBody>
          <a:bodyPr wrap="none" rtlCol="0">
            <a:spAutoFit/>
          </a:bodyPr>
          <a:lstStyle/>
          <a:p>
            <a:pPr algn="ctr" defTabSz="914446">
              <a:defRPr/>
            </a:pPr>
            <a:r>
              <a:rPr lang="en-US" sz="2400" i="1" dirty="0" err="1">
                <a:ln w="12700">
                  <a:noFill/>
                  <a:prstDash val="solid"/>
                </a:ln>
                <a:solidFill>
                  <a:srgbClr val="000000"/>
                </a:solidFill>
                <a:latin typeface="Times New Roman" panose="02020603050405020304" pitchFamily="18" charset="0"/>
                <a:cs typeface="Times New Roman" panose="02020603050405020304" pitchFamily="18" charset="0"/>
              </a:rPr>
              <a:t>Năm</a:t>
            </a:r>
            <a:r>
              <a:rPr lang="en-US" sz="2400" i="1" dirty="0">
                <a:ln w="12700">
                  <a:noFill/>
                  <a:prstDash val="solid"/>
                </a:ln>
                <a:solidFill>
                  <a:srgbClr val="000000"/>
                </a:solidFill>
                <a:latin typeface="Times New Roman" panose="02020603050405020304" pitchFamily="18" charset="0"/>
                <a:cs typeface="Times New Roman" panose="02020603050405020304" pitchFamily="18" charset="0"/>
              </a:rPr>
              <a:t> </a:t>
            </a:r>
            <a:r>
              <a:rPr lang="en-US" sz="2400" i="1" dirty="0" err="1">
                <a:ln w="12700">
                  <a:noFill/>
                  <a:prstDash val="solid"/>
                </a:ln>
                <a:solidFill>
                  <a:srgbClr val="000000"/>
                </a:solidFill>
                <a:latin typeface="Times New Roman" panose="02020603050405020304" pitchFamily="18" charset="0"/>
                <a:cs typeface="Times New Roman" panose="02020603050405020304" pitchFamily="18" charset="0"/>
              </a:rPr>
              <a:t>học</a:t>
            </a:r>
            <a:r>
              <a:rPr lang="en-US" sz="2400" i="1" dirty="0">
                <a:ln w="12700">
                  <a:noFill/>
                  <a:prstDash val="solid"/>
                </a:ln>
                <a:solidFill>
                  <a:srgbClr val="000000"/>
                </a:solidFill>
                <a:latin typeface="Times New Roman" panose="02020603050405020304" pitchFamily="18" charset="0"/>
                <a:cs typeface="Times New Roman" panose="02020603050405020304" pitchFamily="18" charset="0"/>
              </a:rPr>
              <a:t> 2024 - 2025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7ADE6C6D-7E2C-A11B-CC52-3B4F8A44D5DE}"/>
              </a:ext>
            </a:extLst>
          </p:cNvPr>
          <p:cNvSpPr/>
          <p:nvPr/>
        </p:nvSpPr>
        <p:spPr>
          <a:xfrm>
            <a:off x="598534" y="1741713"/>
            <a:ext cx="10994931" cy="4746170"/>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ea typeface="思源黑体 CN Bold" panose="020B0800000000000000"/>
              </a:rPr>
              <a:t>Cách 1: Sử dụng từ ngữ giàu sức gợi tả và hình ảnh so sánh, nhân hoá để cảnh vật hiện ra sống động hơn.Xem thêm tại: https://loigiaihay.com/bai-16-danh-gia-chinh-sua-bai-van-ta-phong-canh-trang-78-sgk-tieng-viet-lop-5-tap-1-ket-noi-tri-thuc-a162875.html</a:t>
            </a: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Rectangle: Rounded Corners 4">
            <a:extLst>
              <a:ext uri="{FF2B5EF4-FFF2-40B4-BE49-F238E27FC236}">
                <a16:creationId xmlns:a16="http://schemas.microsoft.com/office/drawing/2014/main" id="{D0817502-DADE-131B-0BA3-3127C44CDB88}"/>
              </a:ext>
            </a:extLst>
          </p:cNvPr>
          <p:cNvSpPr/>
          <p:nvPr/>
        </p:nvSpPr>
        <p:spPr>
          <a:xfrm>
            <a:off x="876636" y="228603"/>
            <a:ext cx="10594623" cy="1306284"/>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3800" b="1" dirty="0">
                <a:solidFill>
                  <a:schemeClr val="tx1"/>
                </a:solidFill>
                <a:latin typeface="Cambria" panose="02040503050406030204" pitchFamily="18" charset="0"/>
                <a:ea typeface="Cambria" panose="02040503050406030204" pitchFamily="18" charset="0"/>
              </a:rPr>
              <a:t>Viết lại một số câu hoặc đoạn văn trong bài làm của em cho hay hơn theo gợi ý sau:</a:t>
            </a:r>
            <a:endParaRPr lang="en-SG" sz="3800" b="1" dirty="0">
              <a:solidFill>
                <a:schemeClr val="tx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FE54B6E-7523-255C-2187-8ED8A1232CE9}"/>
              </a:ext>
            </a:extLst>
          </p:cNvPr>
          <p:cNvSpPr txBox="1"/>
          <p:nvPr/>
        </p:nvSpPr>
        <p:spPr>
          <a:xfrm>
            <a:off x="997186" y="2002970"/>
            <a:ext cx="10085277" cy="452431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Cách 1</a:t>
            </a:r>
            <a:r>
              <a:rPr lang="vi-VN" sz="3200" dirty="0">
                <a:latin typeface="Cambria" panose="02040503050406030204" pitchFamily="18" charset="0"/>
                <a:ea typeface="Cambria" panose="02040503050406030204" pitchFamily="18" charset="0"/>
              </a:rPr>
              <a:t>: Sử dụng từ ngữ giàu sức gợi tả và hình ảnh so sánh, nhân hoá để cảnh vật hiện ra sống động hơn.</a:t>
            </a:r>
          </a:p>
          <a:p>
            <a:pPr algn="just"/>
            <a:r>
              <a:rPr lang="vi-VN" sz="3200" b="1" dirty="0">
                <a:solidFill>
                  <a:srgbClr val="002060"/>
                </a:solidFill>
                <a:latin typeface="Cambria" panose="02040503050406030204" pitchFamily="18" charset="0"/>
                <a:ea typeface="Cambria" panose="02040503050406030204" pitchFamily="18" charset="0"/>
              </a:rPr>
              <a:t>Ví dụ: </a:t>
            </a:r>
            <a:r>
              <a:rPr lang="vi-VN" sz="3200" dirty="0">
                <a:latin typeface="Cambria" panose="02040503050406030204" pitchFamily="18" charset="0"/>
                <a:ea typeface="Cambria" panose="02040503050406030204" pitchFamily="18" charset="0"/>
              </a:rPr>
              <a:t>Đôi bờ sông Vôn-ga được mùa thu thêu lên một màu vàng óng như hai dải lụa. Con tàu màu gạch tươi đi ngược dòng sông, bánh lái uể oải khuấy động mặt nước xanh thẳm. Nó kéo theo ở đầu sợi dây cáp dài một chiếc xà lan xám trông giống như con bọ đất. Mặt trời lững lờ di chuyển trên sông, cảnh vật đổi mới từng giờ từng phút.</a:t>
            </a:r>
          </a:p>
          <a:p>
            <a:pPr algn="just"/>
            <a:r>
              <a:rPr lang="vi-VN" sz="3200"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(Theo Mác-xim Go-rơ-ki)</a:t>
            </a:r>
            <a:endParaRPr lang="en-SG" sz="32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2100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7ADE6C6D-7E2C-A11B-CC52-3B4F8A44D5DE}"/>
              </a:ext>
            </a:extLst>
          </p:cNvPr>
          <p:cNvSpPr/>
          <p:nvPr/>
        </p:nvSpPr>
        <p:spPr>
          <a:xfrm>
            <a:off x="598534" y="1741713"/>
            <a:ext cx="10994931" cy="4746170"/>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Cách 1: Sử dụng từ ngữ giàu sức gợi tả và hình ảnh so sánh, nhân hoá để cảnh vật hiện ra sống động hơn.Xem thêm tại: https://loigiaihay.com/bai-16-danh-gia-chinh-sua-bai-van-ta-phong-canh-trang-78-sgk-tieng-viet-lop-5-tap-1-ket-noi-tri-thuc-a162875.html</a:t>
            </a: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5" name="Rectangle: Rounded Corners 4">
            <a:extLst>
              <a:ext uri="{FF2B5EF4-FFF2-40B4-BE49-F238E27FC236}">
                <a16:creationId xmlns:a16="http://schemas.microsoft.com/office/drawing/2014/main" id="{D0817502-DADE-131B-0BA3-3127C44CDB88}"/>
              </a:ext>
            </a:extLst>
          </p:cNvPr>
          <p:cNvSpPr/>
          <p:nvPr/>
        </p:nvSpPr>
        <p:spPr>
          <a:xfrm>
            <a:off x="876636" y="228603"/>
            <a:ext cx="10594623" cy="1306284"/>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lại một số câu hoặc đoạn văn trong bài làm của em cho hay hơn theo gợi ý sau:</a:t>
            </a:r>
            <a:endParaRPr kumimoji="0" lang="en-SG"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FE54B6E-7523-255C-2187-8ED8A1232CE9}"/>
              </a:ext>
            </a:extLst>
          </p:cNvPr>
          <p:cNvSpPr txBox="1"/>
          <p:nvPr/>
        </p:nvSpPr>
        <p:spPr>
          <a:xfrm>
            <a:off x="876635" y="2002970"/>
            <a:ext cx="10594623" cy="440120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Cách 2: </a:t>
            </a:r>
            <a:r>
              <a:rPr lang="vi-VN" sz="4000" dirty="0">
                <a:solidFill>
                  <a:prstClr val="black"/>
                </a:solidFill>
                <a:latin typeface="Cambria" panose="02040503050406030204" pitchFamily="18" charset="0"/>
                <a:ea typeface="Cambria" panose="02040503050406030204" pitchFamily="18" charset="0"/>
              </a:rPr>
              <a:t>Đan xen câu văn nêu suy nghĩ, cảm xúc đối với phong cảnh được miêu tả.</a:t>
            </a:r>
          </a:p>
          <a:p>
            <a:pPr lvl="0" algn="just"/>
            <a:r>
              <a:rPr lang="vi-VN" sz="4000" b="1" dirty="0">
                <a:solidFill>
                  <a:srgbClr val="002060"/>
                </a:solidFill>
                <a:latin typeface="Cambria" panose="02040503050406030204" pitchFamily="18" charset="0"/>
                <a:ea typeface="Cambria" panose="02040503050406030204" pitchFamily="18" charset="0"/>
              </a:rPr>
              <a:t>Ví dụ: </a:t>
            </a:r>
            <a:r>
              <a:rPr lang="vi-VN" sz="4000" dirty="0">
                <a:solidFill>
                  <a:prstClr val="black"/>
                </a:solidFill>
                <a:latin typeface="Cambria" panose="02040503050406030204" pitchFamily="18" charset="0"/>
                <a:ea typeface="Cambria" panose="02040503050406030204" pitchFamily="18" charset="0"/>
              </a:rPr>
              <a:t>Núi non, sông nước tươi đẹp của Hạ Long là một bộ phận của non sông Việt Nam gấm vóc mà nhân dân ta đời nọ tiếp đời kia mãi mãi giữ gìn.</a:t>
            </a:r>
          </a:p>
          <a:p>
            <a:pPr lvl="0" algn="just"/>
            <a:r>
              <a:rPr lang="vi-VN"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(Thi Sảnh)</a:t>
            </a:r>
            <a:endParaRPr kumimoji="0" lang="en-SG"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1787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E567AE-ACD8-9013-F319-D3ECFF73FAC4}"/>
              </a:ext>
            </a:extLst>
          </p:cNvPr>
          <p:cNvPicPr>
            <a:picLocks noChangeAspect="1"/>
          </p:cNvPicPr>
          <p:nvPr/>
        </p:nvPicPr>
        <p:blipFill>
          <a:blip r:embed="rId2"/>
          <a:stretch>
            <a:fillRect/>
          </a:stretch>
        </p:blipFill>
        <p:spPr>
          <a:xfrm>
            <a:off x="250372" y="1456203"/>
            <a:ext cx="11397343" cy="3159264"/>
          </a:xfrm>
          <a:prstGeom prst="rect">
            <a:avLst/>
          </a:prstGeom>
        </p:spPr>
      </p:pic>
    </p:spTree>
    <p:extLst>
      <p:ext uri="{BB962C8B-B14F-4D97-AF65-F5344CB8AC3E}">
        <p14:creationId xmlns:p14="http://schemas.microsoft.com/office/powerpoint/2010/main" val="339206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A36BBB-0030-0314-F845-10825031D94F}"/>
              </a:ext>
            </a:extLst>
          </p:cNvPr>
          <p:cNvPicPr>
            <a:picLocks noChangeAspect="1"/>
          </p:cNvPicPr>
          <p:nvPr/>
        </p:nvPicPr>
        <p:blipFill>
          <a:blip r:embed="rId2"/>
          <a:stretch>
            <a:fillRect/>
          </a:stretch>
        </p:blipFill>
        <p:spPr>
          <a:xfrm>
            <a:off x="1774104" y="707571"/>
            <a:ext cx="8295122" cy="4844143"/>
          </a:xfrm>
          <a:prstGeom prst="rect">
            <a:avLst/>
          </a:prstGeom>
        </p:spPr>
      </p:pic>
      <p:pic>
        <p:nvPicPr>
          <p:cNvPr id="4" name="Picture 3">
            <a:extLst>
              <a:ext uri="{FF2B5EF4-FFF2-40B4-BE49-F238E27FC236}">
                <a16:creationId xmlns:a16="http://schemas.microsoft.com/office/drawing/2014/main" id="{1BF1F37D-25EB-36DA-B66C-B6EB7BB237D2}"/>
              </a:ext>
            </a:extLst>
          </p:cNvPr>
          <p:cNvPicPr>
            <a:picLocks noChangeAspect="1"/>
          </p:cNvPicPr>
          <p:nvPr/>
        </p:nvPicPr>
        <p:blipFill>
          <a:blip r:embed="rId3"/>
          <a:srcRect l="27679" t="1" r="27411" b="4528"/>
          <a:stretch/>
        </p:blipFill>
        <p:spPr>
          <a:xfrm>
            <a:off x="924958" y="1501841"/>
            <a:ext cx="9993413" cy="2961687"/>
          </a:xfrm>
          <a:prstGeom prst="rect">
            <a:avLst/>
          </a:prstGeom>
        </p:spPr>
      </p:pic>
    </p:spTree>
    <p:extLst>
      <p:ext uri="{BB962C8B-B14F-4D97-AF65-F5344CB8AC3E}">
        <p14:creationId xmlns:p14="http://schemas.microsoft.com/office/powerpoint/2010/main" val="279184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874D0-5ACB-BBFF-E62C-64C654784330}"/>
              </a:ext>
            </a:extLst>
          </p:cNvPr>
          <p:cNvPicPr>
            <a:picLocks noChangeAspect="1"/>
          </p:cNvPicPr>
          <p:nvPr/>
        </p:nvPicPr>
        <p:blipFill>
          <a:blip r:embed="rId2"/>
          <a:srcRect l="19911" t="1" r="18929" b="-1788"/>
          <a:stretch/>
        </p:blipFill>
        <p:spPr>
          <a:xfrm>
            <a:off x="2061494" y="1284513"/>
            <a:ext cx="9401164" cy="4288973"/>
          </a:xfrm>
          <a:prstGeom prst="rect">
            <a:avLst/>
          </a:prstGeom>
        </p:spPr>
      </p:pic>
    </p:spTree>
    <p:extLst>
      <p:ext uri="{BB962C8B-B14F-4D97-AF65-F5344CB8AC3E}">
        <p14:creationId xmlns:p14="http://schemas.microsoft.com/office/powerpoint/2010/main" val="3915421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884AB71-DA1E-1769-939F-ADE82B628033}"/>
              </a:ext>
            </a:extLst>
          </p:cNvPr>
          <p:cNvPicPr>
            <a:picLocks noChangeAspect="1"/>
          </p:cNvPicPr>
          <p:nvPr/>
        </p:nvPicPr>
        <p:blipFill>
          <a:blip r:embed="rId2"/>
          <a:stretch>
            <a:fillRect/>
          </a:stretch>
        </p:blipFill>
        <p:spPr>
          <a:xfrm>
            <a:off x="10758650" y="-288363"/>
            <a:ext cx="1523956" cy="1508868"/>
          </a:xfrm>
          <a:prstGeom prst="rect">
            <a:avLst/>
          </a:prstGeom>
        </p:spPr>
      </p:pic>
      <p:pic>
        <p:nvPicPr>
          <p:cNvPr id="9" name="Picture 8">
            <a:extLst>
              <a:ext uri="{FF2B5EF4-FFF2-40B4-BE49-F238E27FC236}">
                <a16:creationId xmlns:a16="http://schemas.microsoft.com/office/drawing/2014/main" id="{65282EBF-4CD2-746F-DD6E-F36BA0D24C79}"/>
              </a:ext>
            </a:extLst>
          </p:cNvPr>
          <p:cNvPicPr>
            <a:picLocks noChangeAspect="1"/>
          </p:cNvPicPr>
          <p:nvPr/>
        </p:nvPicPr>
        <p:blipFill>
          <a:blip r:embed="rId3"/>
          <a:stretch>
            <a:fillRect/>
          </a:stretch>
        </p:blipFill>
        <p:spPr>
          <a:xfrm>
            <a:off x="6899028" y="466071"/>
            <a:ext cx="2362242" cy="1230563"/>
          </a:xfrm>
          <a:prstGeom prst="rect">
            <a:avLst/>
          </a:prstGeom>
        </p:spPr>
      </p:pic>
      <p:pic>
        <p:nvPicPr>
          <p:cNvPr id="11" name="Picture 10">
            <a:extLst>
              <a:ext uri="{FF2B5EF4-FFF2-40B4-BE49-F238E27FC236}">
                <a16:creationId xmlns:a16="http://schemas.microsoft.com/office/drawing/2014/main" id="{D44002B6-6499-96F5-AFEF-367EA41BE958}"/>
              </a:ext>
            </a:extLst>
          </p:cNvPr>
          <p:cNvPicPr>
            <a:picLocks noChangeAspect="1"/>
          </p:cNvPicPr>
          <p:nvPr/>
        </p:nvPicPr>
        <p:blipFill>
          <a:blip r:embed="rId4"/>
          <a:srcRect l="18428" t="42238" r="12807" b="19195"/>
          <a:stretch/>
        </p:blipFill>
        <p:spPr>
          <a:xfrm>
            <a:off x="5551714" y="3776757"/>
            <a:ext cx="6730892" cy="1636284"/>
          </a:xfrm>
          <a:prstGeom prst="rect">
            <a:avLst/>
          </a:prstGeom>
        </p:spPr>
      </p:pic>
      <p:pic>
        <p:nvPicPr>
          <p:cNvPr id="19" name="Picture 18">
            <a:extLst>
              <a:ext uri="{FF2B5EF4-FFF2-40B4-BE49-F238E27FC236}">
                <a16:creationId xmlns:a16="http://schemas.microsoft.com/office/drawing/2014/main" id="{31712A6C-E6F2-AF5A-5CC8-79B837109BBE}"/>
              </a:ext>
            </a:extLst>
          </p:cNvPr>
          <p:cNvPicPr>
            <a:picLocks noChangeAspect="1"/>
          </p:cNvPicPr>
          <p:nvPr/>
        </p:nvPicPr>
        <p:blipFill>
          <a:blip r:embed="rId5"/>
          <a:stretch>
            <a:fillRect/>
          </a:stretch>
        </p:blipFill>
        <p:spPr>
          <a:xfrm>
            <a:off x="573792" y="1444959"/>
            <a:ext cx="9701655" cy="2642424"/>
          </a:xfrm>
          <a:prstGeom prst="rect">
            <a:avLst/>
          </a:prstGeom>
        </p:spPr>
      </p:pic>
    </p:spTree>
    <p:extLst>
      <p:ext uri="{BB962C8B-B14F-4D97-AF65-F5344CB8AC3E}">
        <p14:creationId xmlns:p14="http://schemas.microsoft.com/office/powerpoint/2010/main" val="3377617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B55513-0EAC-3841-83D5-47C98CFB1D31}"/>
              </a:ext>
            </a:extLst>
          </p:cNvPr>
          <p:cNvPicPr>
            <a:picLocks noChangeAspect="1"/>
          </p:cNvPicPr>
          <p:nvPr/>
        </p:nvPicPr>
        <p:blipFill>
          <a:blip r:embed="rId2"/>
          <a:srcRect l="34554" t="1" r="35804" b="-2450"/>
          <a:stretch/>
        </p:blipFill>
        <p:spPr>
          <a:xfrm>
            <a:off x="-228602" y="631512"/>
            <a:ext cx="5943599" cy="5594975"/>
          </a:xfrm>
          <a:prstGeom prst="rect">
            <a:avLst/>
          </a:prstGeom>
        </p:spPr>
      </p:pic>
      <p:pic>
        <p:nvPicPr>
          <p:cNvPr id="8" name="Picture 7">
            <a:extLst>
              <a:ext uri="{FF2B5EF4-FFF2-40B4-BE49-F238E27FC236}">
                <a16:creationId xmlns:a16="http://schemas.microsoft.com/office/drawing/2014/main" id="{335AD4E8-5504-C15B-40BE-C9FBAC788518}"/>
              </a:ext>
            </a:extLst>
          </p:cNvPr>
          <p:cNvPicPr>
            <a:picLocks noChangeAspect="1"/>
          </p:cNvPicPr>
          <p:nvPr/>
        </p:nvPicPr>
        <p:blipFill>
          <a:blip r:embed="rId3"/>
          <a:stretch>
            <a:fillRect/>
          </a:stretch>
        </p:blipFill>
        <p:spPr>
          <a:xfrm>
            <a:off x="5385440" y="1341549"/>
            <a:ext cx="6654159" cy="4457930"/>
          </a:xfrm>
          <a:prstGeom prst="rect">
            <a:avLst/>
          </a:prstGeom>
        </p:spPr>
      </p:pic>
      <p:sp>
        <p:nvSpPr>
          <p:cNvPr id="9" name="TextBox 8">
            <a:extLst>
              <a:ext uri="{FF2B5EF4-FFF2-40B4-BE49-F238E27FC236}">
                <a16:creationId xmlns:a16="http://schemas.microsoft.com/office/drawing/2014/main" id="{8E8A9FEF-4D4C-E473-A522-876118D79601}"/>
              </a:ext>
            </a:extLst>
          </p:cNvPr>
          <p:cNvSpPr txBox="1"/>
          <p:nvPr/>
        </p:nvSpPr>
        <p:spPr>
          <a:xfrm>
            <a:off x="5550219" y="2323859"/>
            <a:ext cx="6324602" cy="2862322"/>
          </a:xfrm>
          <a:prstGeom prst="rect">
            <a:avLst/>
          </a:prstGeom>
          <a:noFill/>
        </p:spPr>
        <p:txBody>
          <a:bodyPr wrap="square" rtlCol="0">
            <a:spAutoFit/>
          </a:bodyPr>
          <a:lstStyle/>
          <a:p>
            <a:pPr algn="ctr"/>
            <a:r>
              <a:rPr lang="vi-VN" sz="6000" dirty="0">
                <a:latin typeface="Cambria" panose="02040503050406030204" pitchFamily="18" charset="0"/>
                <a:ea typeface="Cambria" panose="02040503050406030204" pitchFamily="18" charset="0"/>
              </a:rPr>
              <a:t>Tiêt học trước, em đã viết bài văn tả phong cảnh gì?</a:t>
            </a:r>
            <a:endParaRPr lang="en-GB"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7184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4072BA-3AF8-8EB3-9B7A-5445153B7FBD}"/>
              </a:ext>
            </a:extLst>
          </p:cNvPr>
          <p:cNvGrpSpPr/>
          <p:nvPr/>
        </p:nvGrpSpPr>
        <p:grpSpPr>
          <a:xfrm>
            <a:off x="3704877" y="562970"/>
            <a:ext cx="8295122" cy="5732060"/>
            <a:chOff x="4221817" y="961266"/>
            <a:chExt cx="7078069" cy="3808432"/>
          </a:xfrm>
        </p:grpSpPr>
        <p:pic>
          <p:nvPicPr>
            <p:cNvPr id="3" name="Picture 2">
              <a:extLst>
                <a:ext uri="{FF2B5EF4-FFF2-40B4-BE49-F238E27FC236}">
                  <a16:creationId xmlns:a16="http://schemas.microsoft.com/office/drawing/2014/main" id="{64EC31E5-A33B-B8FC-E2E9-650D105E9098}"/>
                </a:ext>
              </a:extLst>
            </p:cNvPr>
            <p:cNvPicPr>
              <a:picLocks noChangeAspect="1"/>
            </p:cNvPicPr>
            <p:nvPr/>
          </p:nvPicPr>
          <p:blipFill>
            <a:blip r:embed="rId2"/>
            <a:stretch>
              <a:fillRect/>
            </a:stretch>
          </p:blipFill>
          <p:spPr>
            <a:xfrm>
              <a:off x="4221817" y="961266"/>
              <a:ext cx="7078069" cy="3808432"/>
            </a:xfrm>
            <a:prstGeom prst="rect">
              <a:avLst/>
            </a:prstGeom>
          </p:spPr>
        </p:pic>
        <p:sp>
          <p:nvSpPr>
            <p:cNvPr id="6" name="TextBox 5">
              <a:extLst>
                <a:ext uri="{FF2B5EF4-FFF2-40B4-BE49-F238E27FC236}">
                  <a16:creationId xmlns:a16="http://schemas.microsoft.com/office/drawing/2014/main" id="{2D9AC818-C4FC-21A0-CC15-94511B4886B9}"/>
                </a:ext>
              </a:extLst>
            </p:cNvPr>
            <p:cNvSpPr txBox="1"/>
            <p:nvPr/>
          </p:nvSpPr>
          <p:spPr>
            <a:xfrm>
              <a:off x="4851605" y="1495290"/>
              <a:ext cx="5892800" cy="429428"/>
            </a:xfrm>
            <a:prstGeom prst="rect">
              <a:avLst/>
            </a:prstGeom>
            <a:noFill/>
          </p:spPr>
          <p:txBody>
            <a:bodyPr wrap="square" rtlCol="0">
              <a:spAutoFit/>
            </a:bodyPr>
            <a:lstStyle/>
            <a:p>
              <a:pPr algn="just"/>
              <a:r>
                <a:rPr lang="en-GB" sz="3600" dirty="0" err="1">
                  <a:latin typeface="Cambria" panose="02040503050406030204" pitchFamily="18" charset="0"/>
                  <a:ea typeface="Cambria" panose="02040503050406030204" pitchFamily="18" charset="0"/>
                </a:rPr>
                <a:t>Chọn</a:t>
              </a:r>
              <a:r>
                <a:rPr lang="en-GB" sz="3600" dirty="0">
                  <a:latin typeface="Cambria" panose="02040503050406030204" pitchFamily="18" charset="0"/>
                  <a:ea typeface="Cambria" panose="02040503050406030204" pitchFamily="18" charset="0"/>
                </a:rPr>
                <a:t> 1 </a:t>
              </a:r>
              <a:r>
                <a:rPr lang="en-GB" sz="3600" dirty="0" err="1">
                  <a:latin typeface="Cambria" panose="02040503050406030204" pitchFamily="18" charset="0"/>
                  <a:ea typeface="Cambria" panose="02040503050406030204" pitchFamily="18" charset="0"/>
                </a:rPr>
                <a:t>trong</a:t>
              </a:r>
              <a:r>
                <a:rPr lang="en-GB" sz="3600" dirty="0">
                  <a:latin typeface="Cambria" panose="02040503050406030204" pitchFamily="18" charset="0"/>
                  <a:ea typeface="Cambria" panose="02040503050406030204" pitchFamily="18" charset="0"/>
                </a:rPr>
                <a:t> 2 </a:t>
              </a:r>
              <a:r>
                <a:rPr lang="en-GB" sz="3600" dirty="0" err="1">
                  <a:latin typeface="Cambria" panose="02040503050406030204" pitchFamily="18" charset="0"/>
                  <a:ea typeface="Cambria" panose="02040503050406030204" pitchFamily="18" charset="0"/>
                </a:rPr>
                <a:t>đề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dưới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đây</a:t>
              </a:r>
              <a:r>
                <a:rPr lang="en-GB" sz="3600" dirty="0">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DFDE9FBF-CEC7-AAA7-0A83-F172AFA0C257}"/>
                </a:ext>
              </a:extLst>
            </p:cNvPr>
            <p:cNvSpPr txBox="1"/>
            <p:nvPr/>
          </p:nvSpPr>
          <p:spPr>
            <a:xfrm>
              <a:off x="4851605" y="2017704"/>
              <a:ext cx="5892800" cy="1165590"/>
            </a:xfrm>
            <a:prstGeom prst="rect">
              <a:avLst/>
            </a:prstGeom>
            <a:noFill/>
          </p:spPr>
          <p:txBody>
            <a:bodyPr wrap="square" rtlCol="0">
              <a:spAutoFit/>
            </a:bodyPr>
            <a:lstStyle/>
            <a:p>
              <a:pPr algn="just"/>
              <a:r>
                <a:rPr lang="en-GB" sz="3600" b="1" dirty="0" err="1">
                  <a:latin typeface="Cambria" panose="02040503050406030204" pitchFamily="18" charset="0"/>
                  <a:ea typeface="Cambria" panose="02040503050406030204" pitchFamily="18" charset="0"/>
                </a:rPr>
                <a:t>Đề</a:t>
              </a:r>
              <a:r>
                <a:rPr lang="en-GB" sz="3600" b="1" dirty="0">
                  <a:latin typeface="Cambria" panose="02040503050406030204" pitchFamily="18" charset="0"/>
                  <a:ea typeface="Cambria" panose="02040503050406030204" pitchFamily="18" charset="0"/>
                </a:rPr>
                <a:t> 1</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cảnh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ao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hồ</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suối</a:t>
              </a:r>
              <a:r>
                <a:rPr lang="en-GB" sz="3600" dirty="0">
                  <a:latin typeface="Cambria" panose="02040503050406030204" pitchFamily="18" charset="0"/>
                  <a:ea typeface="Cambria" panose="02040503050406030204" pitchFamily="18" charset="0"/>
                </a:rPr>
                <a:t> ở </a:t>
              </a:r>
              <a:r>
                <a:rPr lang="en-GB" sz="3600" dirty="0" err="1">
                  <a:latin typeface="Cambria" panose="02040503050406030204" pitchFamily="18" charset="0"/>
                  <a:ea typeface="Cambria" panose="02040503050406030204" pitchFamily="18" charset="0"/>
                </a:rPr>
                <a:t>quê</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hương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hoặc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nơi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đình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sinh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sống</a:t>
              </a:r>
              <a:r>
                <a:rPr lang="en-GB" sz="36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224A784-A9F9-6D5B-3A59-F9A6DBFCA3BC}"/>
                </a:ext>
              </a:extLst>
            </p:cNvPr>
            <p:cNvSpPr txBox="1"/>
            <p:nvPr/>
          </p:nvSpPr>
          <p:spPr>
            <a:xfrm>
              <a:off x="4851605" y="3243520"/>
              <a:ext cx="5892800" cy="1165590"/>
            </a:xfrm>
            <a:prstGeom prst="rect">
              <a:avLst/>
            </a:prstGeom>
            <a:noFill/>
          </p:spPr>
          <p:txBody>
            <a:bodyPr wrap="square" rtlCol="0">
              <a:spAutoFit/>
            </a:bodyPr>
            <a:lstStyle/>
            <a:p>
              <a:pPr algn="just"/>
              <a:r>
                <a:rPr lang="en-GB" sz="3600" b="1" dirty="0" err="1">
                  <a:latin typeface="Cambria" panose="02040503050406030204" pitchFamily="18" charset="0"/>
                  <a:ea typeface="Cambria" panose="02040503050406030204" pitchFamily="18" charset="0"/>
                </a:rPr>
                <a:t>Đề</a:t>
              </a:r>
              <a:r>
                <a:rPr lang="en-GB" sz="3600" b="1" dirty="0">
                  <a:latin typeface="Cambria" panose="02040503050406030204" pitchFamily="18" charset="0"/>
                  <a:ea typeface="Cambria" panose="02040503050406030204" pitchFamily="18" charset="0"/>
                </a:rPr>
                <a:t> 2</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cảnh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biển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đảo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được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thầy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tận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mắt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hoặc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trên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phim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ảnh</a:t>
              </a:r>
              <a:r>
                <a:rPr lang="en-GB" sz="3600" dirty="0">
                  <a:latin typeface="Cambria" panose="02040503050406030204" pitchFamily="18" charset="0"/>
                  <a:ea typeface="Cambria" panose="02040503050406030204" pitchFamily="18" charset="0"/>
                </a:rPr>
                <a:t>.</a:t>
              </a:r>
            </a:p>
          </p:txBody>
        </p:sp>
      </p:grpSp>
      <p:sp>
        <p:nvSpPr>
          <p:cNvPr id="13" name="TextBox 12">
            <a:extLst>
              <a:ext uri="{FF2B5EF4-FFF2-40B4-BE49-F238E27FC236}">
                <a16:creationId xmlns:a16="http://schemas.microsoft.com/office/drawing/2014/main" id="{004C352B-441E-568E-3221-473FDEDD5A5B}"/>
              </a:ext>
            </a:extLst>
          </p:cNvPr>
          <p:cNvSpPr txBox="1"/>
          <p:nvPr/>
        </p:nvSpPr>
        <p:spPr>
          <a:xfrm>
            <a:off x="6587440" y="808613"/>
            <a:ext cx="6906050" cy="784830"/>
          </a:xfrm>
          <a:prstGeom prst="rect">
            <a:avLst/>
          </a:prstGeom>
          <a:noFill/>
        </p:spPr>
        <p:txBody>
          <a:bodyPr wrap="square" rtlCol="0">
            <a:spAutoFit/>
          </a:bodyPr>
          <a:lstStyle/>
          <a:p>
            <a:pPr algn="just"/>
            <a:r>
              <a:rPr lang="vi-VN" sz="4500" b="1" u="sng" dirty="0">
                <a:solidFill>
                  <a:srgbClr val="FF0000"/>
                </a:solidFill>
                <a:latin typeface="Cambria" panose="02040503050406030204" pitchFamily="18" charset="0"/>
                <a:ea typeface="Cambria" panose="02040503050406030204" pitchFamily="18" charset="0"/>
              </a:rPr>
              <a:t>ĐỀ BÀI:</a:t>
            </a:r>
            <a:endParaRPr lang="en-GB" sz="4500" b="1" u="sng"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787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4F43D-ACF1-681A-7B9D-9EFE0CA8EA59}"/>
              </a:ext>
            </a:extLst>
          </p:cNvPr>
          <p:cNvPicPr>
            <a:picLocks noChangeAspect="1"/>
          </p:cNvPicPr>
          <p:nvPr/>
        </p:nvPicPr>
        <p:blipFill>
          <a:blip r:embed="rId2"/>
          <a:srcRect l="28945" r="34850" b="-1139"/>
          <a:stretch/>
        </p:blipFill>
        <p:spPr>
          <a:xfrm>
            <a:off x="3657600" y="646575"/>
            <a:ext cx="6368143" cy="5253316"/>
          </a:xfrm>
          <a:prstGeom prst="rect">
            <a:avLst/>
          </a:prstGeom>
        </p:spPr>
      </p:pic>
    </p:spTree>
    <p:extLst>
      <p:ext uri="{BB962C8B-B14F-4D97-AF65-F5344CB8AC3E}">
        <p14:creationId xmlns:p14="http://schemas.microsoft.com/office/powerpoint/2010/main" val="11942198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164AEA-9D43-F265-4566-8CBA8FCBB19F}"/>
              </a:ext>
            </a:extLst>
          </p:cNvPr>
          <p:cNvPicPr>
            <a:picLocks noChangeAspect="1"/>
          </p:cNvPicPr>
          <p:nvPr/>
        </p:nvPicPr>
        <p:blipFill>
          <a:blip r:embed="rId2"/>
          <a:stretch>
            <a:fillRect/>
          </a:stretch>
        </p:blipFill>
        <p:spPr>
          <a:xfrm>
            <a:off x="745517" y="0"/>
            <a:ext cx="9955140" cy="1392236"/>
          </a:xfrm>
          <a:prstGeom prst="rect">
            <a:avLst/>
          </a:prstGeom>
        </p:spPr>
      </p:pic>
      <p:sp>
        <p:nvSpPr>
          <p:cNvPr id="12" name="Rectangle: Rounded Corners 11">
            <a:extLst>
              <a:ext uri="{FF2B5EF4-FFF2-40B4-BE49-F238E27FC236}">
                <a16:creationId xmlns:a16="http://schemas.microsoft.com/office/drawing/2014/main" id="{73CB1C35-88F2-FEBA-0BFE-3ED9464BC778}"/>
              </a:ext>
            </a:extLst>
          </p:cNvPr>
          <p:cNvSpPr/>
          <p:nvPr/>
        </p:nvSpPr>
        <p:spPr>
          <a:xfrm>
            <a:off x="604312" y="2339635"/>
            <a:ext cx="4729819" cy="124727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Bài văn viết đúng bố cục 3 phần.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7E438714-99BD-82D5-8799-F3BFDE2816BE}"/>
              </a:ext>
            </a:extLst>
          </p:cNvPr>
          <p:cNvSpPr/>
          <p:nvPr/>
        </p:nvSpPr>
        <p:spPr>
          <a:xfrm>
            <a:off x="6394817" y="2164150"/>
            <a:ext cx="5702394" cy="199635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Biết lựa chọn đặc điểm nổi bật của phong cảnh.</a:t>
            </a:r>
            <a:endParaRPr kumimoji="0" lang="en-US" sz="37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AEAC1A0-E5DC-0955-5E27-C820DEB96715}"/>
              </a:ext>
            </a:extLst>
          </p:cNvPr>
          <p:cNvSpPr/>
          <p:nvPr/>
        </p:nvSpPr>
        <p:spPr>
          <a:xfrm>
            <a:off x="368397" y="4160500"/>
            <a:ext cx="5201651" cy="186793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 Sắp xếp các ý theo trình tự hợp lí.</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7A9E8A4-DBB1-8790-5068-097D1E724C96}"/>
              </a:ext>
            </a:extLst>
          </p:cNvPr>
          <p:cNvSpPr/>
          <p:nvPr/>
        </p:nvSpPr>
        <p:spPr>
          <a:xfrm>
            <a:off x="6489606" y="4391966"/>
            <a:ext cx="5702394" cy="2152005"/>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3700" b="1" dirty="0">
                <a:solidFill>
                  <a:schemeClr val="tx1"/>
                </a:solidFill>
                <a:latin typeface="Cambria" panose="02040503050406030204" pitchFamily="18" charset="0"/>
                <a:ea typeface="Cambria" panose="02040503050406030204" pitchFamily="18" charset="0"/>
              </a:rPr>
              <a:t>Một số em </a:t>
            </a:r>
            <a:r>
              <a:rPr lang="vi-VN" sz="3700" b="1" noProof="0" dirty="0">
                <a:solidFill>
                  <a:schemeClr val="tx1"/>
                </a:solidFill>
                <a:latin typeface="Cambria" panose="02040503050406030204" pitchFamily="18" charset="0"/>
                <a:ea typeface="Cambria" panose="02040503050406030204" pitchFamily="18" charset="0"/>
              </a:rPr>
              <a:t>sử dụng từ ngữ miêu tả hay, biện pháp so sánh, nhân hóa khi viết bài.</a:t>
            </a:r>
            <a:endParaRPr lang="en-SG" sz="3700" b="1" dirty="0">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53BED760-8B82-94FC-CD26-D4F605DD3822}"/>
              </a:ext>
            </a:extLst>
          </p:cNvPr>
          <p:cNvPicPr>
            <a:picLocks noChangeAspect="1"/>
          </p:cNvPicPr>
          <p:nvPr/>
        </p:nvPicPr>
        <p:blipFill>
          <a:blip r:embed="rId3"/>
          <a:srcRect l="27143" r="25714" b="20788"/>
          <a:stretch/>
        </p:blipFill>
        <p:spPr>
          <a:xfrm>
            <a:off x="3916059" y="983799"/>
            <a:ext cx="3614056" cy="1400310"/>
          </a:xfrm>
          <a:prstGeom prst="rect">
            <a:avLst/>
          </a:prstGeom>
        </p:spPr>
      </p:pic>
    </p:spTree>
    <p:extLst>
      <p:ext uri="{BB962C8B-B14F-4D97-AF65-F5344CB8AC3E}">
        <p14:creationId xmlns:p14="http://schemas.microsoft.com/office/powerpoint/2010/main" val="141258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164AEA-9D43-F265-4566-8CBA8FCBB19F}"/>
              </a:ext>
            </a:extLst>
          </p:cNvPr>
          <p:cNvPicPr>
            <a:picLocks noChangeAspect="1"/>
          </p:cNvPicPr>
          <p:nvPr/>
        </p:nvPicPr>
        <p:blipFill>
          <a:blip r:embed="rId2"/>
          <a:stretch>
            <a:fillRect/>
          </a:stretch>
        </p:blipFill>
        <p:spPr>
          <a:xfrm>
            <a:off x="745517" y="0"/>
            <a:ext cx="9955140" cy="1392236"/>
          </a:xfrm>
          <a:prstGeom prst="rect">
            <a:avLst/>
          </a:prstGeom>
        </p:spPr>
      </p:pic>
      <p:sp>
        <p:nvSpPr>
          <p:cNvPr id="12" name="Rectangle: Rounded Corners 11">
            <a:extLst>
              <a:ext uri="{FF2B5EF4-FFF2-40B4-BE49-F238E27FC236}">
                <a16:creationId xmlns:a16="http://schemas.microsoft.com/office/drawing/2014/main" id="{73CB1C35-88F2-FEBA-0BFE-3ED9464BC778}"/>
              </a:ext>
            </a:extLst>
          </p:cNvPr>
          <p:cNvSpPr/>
          <p:nvPr/>
        </p:nvSpPr>
        <p:spPr>
          <a:xfrm>
            <a:off x="604312" y="2633549"/>
            <a:ext cx="5317517" cy="1513908"/>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Một số em diễn đạt dài dòng, chưa rõ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7E438714-99BD-82D5-8799-F3BFDE2816BE}"/>
              </a:ext>
            </a:extLst>
          </p:cNvPr>
          <p:cNvSpPr/>
          <p:nvPr/>
        </p:nvSpPr>
        <p:spPr>
          <a:xfrm>
            <a:off x="6528866" y="2653957"/>
            <a:ext cx="5273806" cy="1526951"/>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7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Còn sai lỗi chính tả.</a:t>
            </a:r>
            <a:endParaRPr kumimoji="0" lang="en-US"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1AEAC1A0-E5DC-0955-5E27-C820DEB96715}"/>
              </a:ext>
            </a:extLst>
          </p:cNvPr>
          <p:cNvSpPr/>
          <p:nvPr/>
        </p:nvSpPr>
        <p:spPr>
          <a:xfrm>
            <a:off x="523377" y="4716016"/>
            <a:ext cx="5572624" cy="115172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37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Chưa thể hiện cảm xúc.</a:t>
            </a:r>
            <a:endParaRPr kumimoji="0" lang="en-US"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F7A9E8A4-DBB1-8790-5068-097D1E724C96}"/>
              </a:ext>
            </a:extLst>
          </p:cNvPr>
          <p:cNvSpPr/>
          <p:nvPr/>
        </p:nvSpPr>
        <p:spPr>
          <a:xfrm>
            <a:off x="6662915" y="4553991"/>
            <a:ext cx="5005708" cy="147578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700" b="1" dirty="0">
                <a:solidFill>
                  <a:prstClr val="black"/>
                </a:solidFill>
                <a:latin typeface="Cambria" panose="02040503050406030204" pitchFamily="18" charset="0"/>
                <a:ea typeface="Cambria" panose="02040503050406030204" pitchFamily="18" charset="0"/>
              </a:rPr>
              <a:t>...</a:t>
            </a: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C7E1DC79-33F4-060D-E647-67A4653E547E}"/>
              </a:ext>
            </a:extLst>
          </p:cNvPr>
          <p:cNvPicPr>
            <a:picLocks noChangeAspect="1"/>
          </p:cNvPicPr>
          <p:nvPr/>
        </p:nvPicPr>
        <p:blipFill>
          <a:blip r:embed="rId3"/>
          <a:srcRect l="26710" r="26518" b="15764"/>
          <a:stretch/>
        </p:blipFill>
        <p:spPr>
          <a:xfrm>
            <a:off x="3387178" y="961392"/>
            <a:ext cx="4178394" cy="1736108"/>
          </a:xfrm>
          <a:prstGeom prst="rect">
            <a:avLst/>
          </a:prstGeom>
        </p:spPr>
      </p:pic>
    </p:spTree>
    <p:extLst>
      <p:ext uri="{BB962C8B-B14F-4D97-AF65-F5344CB8AC3E}">
        <p14:creationId xmlns:p14="http://schemas.microsoft.com/office/powerpoint/2010/main" val="1515436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B3692E-9FBB-4E2F-6226-50EBAA5C1CA9}"/>
              </a:ext>
            </a:extLst>
          </p:cNvPr>
          <p:cNvPicPr>
            <a:picLocks noChangeAspect="1"/>
          </p:cNvPicPr>
          <p:nvPr/>
        </p:nvPicPr>
        <p:blipFill>
          <a:blip r:embed="rId2"/>
          <a:stretch>
            <a:fillRect/>
          </a:stretch>
        </p:blipFill>
        <p:spPr>
          <a:xfrm>
            <a:off x="-239484" y="1011798"/>
            <a:ext cx="12192000" cy="3320716"/>
          </a:xfrm>
          <a:prstGeom prst="rect">
            <a:avLst/>
          </a:prstGeom>
        </p:spPr>
      </p:pic>
    </p:spTree>
    <p:extLst>
      <p:ext uri="{BB962C8B-B14F-4D97-AF65-F5344CB8AC3E}">
        <p14:creationId xmlns:p14="http://schemas.microsoft.com/office/powerpoint/2010/main" val="17318478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7ADE6C6D-7E2C-A11B-CC52-3B4F8A44D5DE}"/>
              </a:ext>
            </a:extLst>
          </p:cNvPr>
          <p:cNvSpPr/>
          <p:nvPr/>
        </p:nvSpPr>
        <p:spPr>
          <a:xfrm>
            <a:off x="617663" y="1817914"/>
            <a:ext cx="10994931" cy="4746170"/>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5" name="Rectangle: Rounded Corners 4">
            <a:extLst>
              <a:ext uri="{FF2B5EF4-FFF2-40B4-BE49-F238E27FC236}">
                <a16:creationId xmlns:a16="http://schemas.microsoft.com/office/drawing/2014/main" id="{D0817502-DADE-131B-0BA3-3127C44CDB88}"/>
              </a:ext>
            </a:extLst>
          </p:cNvPr>
          <p:cNvSpPr/>
          <p:nvPr/>
        </p:nvSpPr>
        <p:spPr>
          <a:xfrm>
            <a:off x="617663" y="358123"/>
            <a:ext cx="11150168" cy="1306284"/>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vi-VN" sz="3500" b="1" dirty="0">
                <a:solidFill>
                  <a:schemeClr val="tx1"/>
                </a:solidFill>
                <a:latin typeface="Cambria" panose="02040503050406030204" pitchFamily="18" charset="0"/>
                <a:ea typeface="Cambria" panose="02040503050406030204" pitchFamily="18" charset="0"/>
              </a:rPr>
              <a:t>Đọc lại bài văn của em và lời nhận xét của thầy cô để biết bài làm đạt được những yêu cầu nào dưới đây:</a:t>
            </a:r>
            <a:endParaRPr lang="en-SG" sz="3500" b="1" dirty="0">
              <a:solidFill>
                <a:schemeClr val="tx1"/>
              </a:solidFill>
              <a:latin typeface="Cambria" panose="02040503050406030204" pitchFamily="18" charset="0"/>
              <a:ea typeface="Cambria" panose="02040503050406030204" pitchFamily="18" charset="0"/>
            </a:endParaRPr>
          </a:p>
        </p:txBody>
      </p:sp>
      <p:pic>
        <p:nvPicPr>
          <p:cNvPr id="11" name="Picture 10" descr="A text on a screen&#10;&#10;Description automatically generated">
            <a:extLst>
              <a:ext uri="{FF2B5EF4-FFF2-40B4-BE49-F238E27FC236}">
                <a16:creationId xmlns:a16="http://schemas.microsoft.com/office/drawing/2014/main" id="{B096B75B-FBE1-55AF-45D5-76705A16C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90" y="2124929"/>
            <a:ext cx="10697269" cy="3953666"/>
          </a:xfrm>
          <a:prstGeom prst="rect">
            <a:avLst/>
          </a:prstGeom>
        </p:spPr>
      </p:pic>
    </p:spTree>
    <p:extLst>
      <p:ext uri="{BB962C8B-B14F-4D97-AF65-F5344CB8AC3E}">
        <p14:creationId xmlns:p14="http://schemas.microsoft.com/office/powerpoint/2010/main" val="3310033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主题​​">
  <a:themeElements>
    <a:clrScheme name="自定义 318">
      <a:dk1>
        <a:srgbClr val="757070"/>
      </a:dk1>
      <a:lt1>
        <a:sysClr val="window" lastClr="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A3AF">
            <a:alpha val="59000"/>
          </a:srgbClr>
        </a:solidFill>
        <a:ln>
          <a:noFill/>
        </a:ln>
      </a:spPr>
      <a:bodyPr rot="0" spcFirstLastPara="0" vertOverflow="overflow" horzOverflow="overflow" vert="horz" wrap="square" lIns="0" tIns="0" rIns="0" bIns="0" numCol="1" spcCol="0" rtlCol="0" fromWordArt="0" anchor="ctr" anchorCtr="0" forceAA="0" compatLnSpc="1">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TotalTime>
  <Words>520</Words>
  <Application>Microsoft Office PowerPoint</Application>
  <PresentationFormat>Màn hình rộng</PresentationFormat>
  <Paragraphs>30</Paragraphs>
  <Slides>14</Slides>
  <Notes>1</Notes>
  <HiddenSlides>0</HiddenSlides>
  <MMClips>0</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14</vt:i4>
      </vt:variant>
    </vt:vector>
  </HeadingPairs>
  <TitlesOfParts>
    <vt:vector size="26" baseType="lpstr">
      <vt:lpstr>等线</vt:lpstr>
      <vt:lpstr>Aptos</vt:lpstr>
      <vt:lpstr>Aptos Display</vt:lpstr>
      <vt:lpstr>Arial</vt:lpstr>
      <vt:lpstr>Cambria</vt:lpstr>
      <vt:lpstr>SVN-Newton</vt:lpstr>
      <vt:lpstr>Times New Roman</vt:lpstr>
      <vt:lpstr>字魂73号-江南手书</vt:lpstr>
      <vt:lpstr>字魂86号-杨任东楷书</vt:lpstr>
      <vt:lpstr>思源黑体 CN Bold</vt:lpstr>
      <vt:lpstr>Office Theme</vt:lpstr>
      <vt:lpstr>4_Office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lastModifiedBy>Ha Nguyen</cp:lastModifiedBy>
  <cp:revision>6</cp:revision>
  <dcterms:created xsi:type="dcterms:W3CDTF">2024-09-14T09:24:02Z</dcterms:created>
  <dcterms:modified xsi:type="dcterms:W3CDTF">2024-10-26T08:48:43Z</dcterms:modified>
</cp:coreProperties>
</file>