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0"/>
  </p:notesMasterIdLst>
  <p:sldIdLst>
    <p:sldId id="4411" r:id="rId5"/>
    <p:sldId id="256" r:id="rId6"/>
    <p:sldId id="258" r:id="rId7"/>
    <p:sldId id="259" r:id="rId8"/>
    <p:sldId id="271" r:id="rId9"/>
    <p:sldId id="257" r:id="rId11"/>
    <p:sldId id="262" r:id="rId12"/>
    <p:sldId id="261" r:id="rId13"/>
    <p:sldId id="260" r:id="rId14"/>
    <p:sldId id="272" r:id="rId15"/>
    <p:sldId id="267" r:id="rId16"/>
    <p:sldId id="263" r:id="rId17"/>
    <p:sldId id="273" r:id="rId18"/>
    <p:sldId id="274" r:id="rId19"/>
    <p:sldId id="275" r:id="rId20"/>
    <p:sldId id="276" r:id="rId21"/>
    <p:sldId id="277" r:id="rId22"/>
    <p:sldId id="278" r:id="rId23"/>
    <p:sldId id="279" r:id="rId24"/>
    <p:sldId id="280" r:id="rId25"/>
    <p:sldId id="281" r:id="rId26"/>
    <p:sldId id="486" r:id="rId27"/>
    <p:sldId id="487" r:id="rId28"/>
    <p:sldId id="269" r:id="rId29"/>
    <p:sldId id="4410"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showGuides="1">
      <p:cViewPr varScale="1">
        <p:scale>
          <a:sx n="39" d="100"/>
          <a:sy n="39" d="100"/>
        </p:scale>
        <p:origin x="8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3740727" cy="545444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5166715" y="1"/>
            <a:ext cx="3121286" cy="2817422"/>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1365620"/>
            <a:ext cx="18287999" cy="8921381"/>
          </a:xfrm>
          <a:prstGeom prst="rect">
            <a:avLst/>
          </a:prstGeom>
        </p:spPr>
      </p:pic>
      <p:sp>
        <p:nvSpPr>
          <p:cNvPr id="13" name="矩形 12"/>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3740727" cy="545444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5166715" y="1"/>
            <a:ext cx="3121286" cy="2817422"/>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1365620"/>
            <a:ext cx="18287999" cy="8921381"/>
          </a:xfrm>
          <a:prstGeom prst="rect">
            <a:avLst/>
          </a:prstGeom>
        </p:spPr>
      </p:pic>
      <p:sp>
        <p:nvSpPr>
          <p:cNvPr id="11" name="矩形 10"/>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s>
</file>

<file path=ppt/slides/_rels/slide11.xml.rels><?xml version="1.0" encoding="UTF-8" standalone="yes"?>
<Relationships xmlns="http://schemas.openxmlformats.org/package/2006/relationships"><Relationship Id="rId9" Type="http://schemas.openxmlformats.org/officeDocument/2006/relationships/image" Target="../media/image35.GIF"/><Relationship Id="rId8" Type="http://schemas.openxmlformats.org/officeDocument/2006/relationships/image" Target="../media/image34.png"/><Relationship Id="rId7" Type="http://schemas.openxmlformats.org/officeDocument/2006/relationships/image" Target="../media/image16.png"/><Relationship Id="rId6" Type="http://schemas.openxmlformats.org/officeDocument/2006/relationships/image" Target="../media/image14.jpeg"/><Relationship Id="rId5" Type="http://schemas.openxmlformats.org/officeDocument/2006/relationships/image" Target="../media/image15.png"/><Relationship Id="rId4" Type="http://schemas.openxmlformats.org/officeDocument/2006/relationships/image" Target="../media/image25.jpe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4.jpeg"/><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8.png"/><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4.jpeg"/><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4.jpeg"/><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media/media1.mp4"/></Relationships>
</file>

<file path=ppt/slides/_rels/slide18.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15.png"/><Relationship Id="rId2" Type="http://schemas.openxmlformats.org/officeDocument/2006/relationships/image" Target="../media/image14.jpe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14.jpeg"/><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48.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jpeg"/><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4" Type="http://schemas.openxmlformats.org/officeDocument/2006/relationships/slideLayout" Target="../slideLayouts/slideLayout18.xml"/><Relationship Id="rId13" Type="http://schemas.openxmlformats.org/officeDocument/2006/relationships/image" Target="../media/image60.png"/><Relationship Id="rId12" Type="http://schemas.openxmlformats.org/officeDocument/2006/relationships/image" Target="../media/image59.jpeg"/><Relationship Id="rId11" Type="http://schemas.openxmlformats.org/officeDocument/2006/relationships/image" Target="../media/image58.png"/><Relationship Id="rId10" Type="http://schemas.openxmlformats.org/officeDocument/2006/relationships/image" Target="../media/image57.png"/><Relationship Id="rId1" Type="http://schemas.openxmlformats.org/officeDocument/2006/relationships/image" Target="../media/image48.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14.jpeg"/><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image" Target="../media/image18.GIF"/><Relationship Id="rId8" Type="http://schemas.openxmlformats.org/officeDocument/2006/relationships/image" Target="../media/image17.jpe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15.png"/><Relationship Id="rId2" Type="http://schemas.openxmlformats.org/officeDocument/2006/relationships/image" Target="../media/image14.jpe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7.jpeg"/><Relationship Id="rId7" Type="http://schemas.openxmlformats.org/officeDocument/2006/relationships/image" Target="../media/image31.svg"/><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p:cNvPr>
          <p:cNvPicPr>
            <a:picLocks noChangeAspect="1"/>
          </p:cNvPicPr>
          <p:nvPr>
            <a:videoFile r:link="rId1"/>
            <p:extLst>
              <p:ext uri="{DAA4B4D4-6D71-4841-9C94-3DE7FCFB9230}">
                <p14:media xmlns:p14="http://schemas.microsoft.com/office/powerpoint/2010/main" r:embed="rId2">
                  <p14:trim end="384836.000000"/>
                </p14:media>
              </p:ext>
            </p:extLst>
          </p:nvPr>
        </p:nvPicPr>
        <p:blipFill>
          <a:blip r:embed="rId3"/>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2"/>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40"/>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3"/>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3"/>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7">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8">
              <a:alphaModFix amt="88000"/>
            </a:blip>
            <a:stretch>
              <a:fillRect/>
            </a:stretch>
          </a:blipFill>
        </p:spPr>
        <p:txBody>
          <a:bodyPr/>
          <a:lstStyle/>
          <a:p>
            <a:endParaRPr lang="en-US"/>
          </a:p>
        </p:txBody>
      </p:sp>
      <p:pic>
        <p:nvPicPr>
          <p:cNvPr id="24" name="Picture 2" descr="実は自分が苦手な内容の方が教えやすい・・？"/>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27" name="Group 26"/>
          <p:cNvGrpSpPr/>
          <p:nvPr/>
        </p:nvGrpSpPr>
        <p:grpSpPr>
          <a:xfrm>
            <a:off x="304800" y="190500"/>
            <a:ext cx="16687800" cy="2895600"/>
            <a:chOff x="2133600" y="446284"/>
            <a:chExt cx="10058400" cy="5586852"/>
          </a:xfrm>
        </p:grpSpPr>
        <p:grpSp>
          <p:nvGrpSpPr>
            <p:cNvPr id="28" name="Group 27"/>
            <p:cNvGrpSpPr/>
            <p:nvPr/>
          </p:nvGrpSpPr>
          <p:grpSpPr>
            <a:xfrm>
              <a:off x="2133600" y="446284"/>
              <a:ext cx="10058400" cy="5586852"/>
              <a:chOff x="785329" y="7807418"/>
              <a:chExt cx="10221547" cy="4619371"/>
            </a:xfrm>
          </p:grpSpPr>
          <p:sp>
            <p:nvSpPr>
              <p:cNvPr id="30" name="Rectangle: Rounded Corners 29"/>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p:cNvPicPr>
            <a:picLocks noChangeAspect="1"/>
          </p:cNvPicPr>
          <p:nvPr/>
        </p:nvPicPr>
        <p:blipFill>
          <a:blip r:embed="rId5"/>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p:cNvPicPr>
            <a:picLocks noChangeAspect="1"/>
          </p:cNvPicPr>
          <p:nvPr/>
        </p:nvPicPr>
        <p:blipFill>
          <a:blip r:embed="rId6"/>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4">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5">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4">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6"/>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2"/>
            <a:stretch>
              <a:fillRect/>
            </a:stretch>
          </a:blipFill>
        </p:spPr>
        <p:txBody>
          <a:bodyPr/>
          <a:lstStyle/>
          <a:p>
            <a:endParaRPr lang="en-US"/>
          </a:p>
        </p:txBody>
      </p:sp>
      <p:sp>
        <p:nvSpPr>
          <p:cNvPr id="22" name="Rectangle: Rounded Corners 21"/>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3"/>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27" name="Group 26"/>
          <p:cNvGrpSpPr/>
          <p:nvPr/>
        </p:nvGrpSpPr>
        <p:grpSpPr>
          <a:xfrm>
            <a:off x="304800" y="190500"/>
            <a:ext cx="16687800" cy="2895600"/>
            <a:chOff x="2133600" y="446284"/>
            <a:chExt cx="10058400" cy="5586852"/>
          </a:xfrm>
        </p:grpSpPr>
        <p:grpSp>
          <p:nvGrpSpPr>
            <p:cNvPr id="28" name="Group 27"/>
            <p:cNvGrpSpPr/>
            <p:nvPr/>
          </p:nvGrpSpPr>
          <p:grpSpPr>
            <a:xfrm>
              <a:off x="2133600" y="446284"/>
              <a:ext cx="10058400" cy="5586852"/>
              <a:chOff x="785329" y="7807418"/>
              <a:chExt cx="10221547" cy="4619371"/>
            </a:xfrm>
          </p:grpSpPr>
          <p:sp>
            <p:nvSpPr>
              <p:cNvPr id="30" name="Rectangle: Rounded Corners 29"/>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990600" y="3543300"/>
            <a:ext cx="5486400" cy="4648357"/>
          </a:xfrm>
          <a:prstGeom prst="rect">
            <a:avLst/>
          </a:prstGeom>
        </p:spPr>
      </p:pic>
      <p:sp>
        <p:nvSpPr>
          <p:cNvPr id="7" name="Rectangle: Rounded Corners 6"/>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endParaRPr lang="vi-VN" sz="4000" b="1"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a:stretch>
            <a:fillRect/>
          </a:stretch>
        </p:blipFill>
        <p:spPr>
          <a:xfrm>
            <a:off x="9067800" y="3619500"/>
            <a:ext cx="5181600" cy="4511009"/>
          </a:xfrm>
          <a:prstGeom prst="rect">
            <a:avLst/>
          </a:prstGeom>
        </p:spPr>
      </p:pic>
      <p:sp>
        <p:nvSpPr>
          <p:cNvPr id="9" name="Rectangle: Rounded Corners 8"/>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endParaRPr lang="vi-VN"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pic>
        <p:nvPicPr>
          <p:cNvPr id="13" name="Picture 12"/>
          <p:cNvPicPr>
            <a:picLocks noChangeAspect="1"/>
          </p:cNvPicPr>
          <p:nvPr/>
        </p:nvPicPr>
        <p:blipFill>
          <a:blip r:embed="rId5"/>
          <a:stretch>
            <a:fillRect/>
          </a:stretch>
        </p:blipFill>
        <p:spPr>
          <a:xfrm>
            <a:off x="990601" y="2781300"/>
            <a:ext cx="7456201" cy="5486400"/>
          </a:xfrm>
          <a:prstGeom prst="rect">
            <a:avLst/>
          </a:prstGeom>
        </p:spPr>
      </p:pic>
      <p:sp>
        <p:nvSpPr>
          <p:cNvPr id="14" name="Rectangle: Rounded Corners 13"/>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endParaRPr lang="vi-VN" sz="4400" b="1" dirty="0">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endParaRPr lang="vi-VN" sz="4400" b="1" dirty="0">
              <a:latin typeface="Cambria" panose="02040503050406030204" pitchFamily="18" charset="0"/>
              <a:ea typeface="Cambria" panose="02040503050406030204" pitchFamily="18" charset="0"/>
            </a:endParaRPr>
          </a:p>
        </p:txBody>
      </p:sp>
      <p:grpSp>
        <p:nvGrpSpPr>
          <p:cNvPr id="17" name="Group 16"/>
          <p:cNvGrpSpPr/>
          <p:nvPr/>
        </p:nvGrpSpPr>
        <p:grpSpPr>
          <a:xfrm>
            <a:off x="304800" y="190500"/>
            <a:ext cx="16687800" cy="1981200"/>
            <a:chOff x="2133600" y="446284"/>
            <a:chExt cx="10058400" cy="5586852"/>
          </a:xfrm>
        </p:grpSpPr>
        <p:grpSp>
          <p:nvGrpSpPr>
            <p:cNvPr id="18" name="Group 17"/>
            <p:cNvGrpSpPr/>
            <p:nvPr/>
          </p:nvGrpSpPr>
          <p:grpSpPr>
            <a:xfrm>
              <a:off x="2133600" y="446284"/>
              <a:ext cx="10058400" cy="5586852"/>
              <a:chOff x="785329" y="7807418"/>
              <a:chExt cx="10221547" cy="4619371"/>
            </a:xfrm>
          </p:grpSpPr>
          <p:sp>
            <p:nvSpPr>
              <p:cNvPr id="20" name="Rectangle: Rounded Corners 19"/>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4063" y="30078"/>
            <a:ext cx="18234526" cy="10256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4"/>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5"/>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6"/>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7"/>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pic>
        <p:nvPicPr>
          <p:cNvPr id="13" name="Picture 12"/>
          <p:cNvPicPr>
            <a:picLocks noChangeAspect="1"/>
          </p:cNvPicPr>
          <p:nvPr/>
        </p:nvPicPr>
        <p:blipFill>
          <a:blip r:embed="rId9"/>
          <a:stretch>
            <a:fillRect/>
          </a:stretch>
        </p:blipFill>
        <p:spPr>
          <a:xfrm>
            <a:off x="3048000" y="1714500"/>
            <a:ext cx="11455377" cy="8346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7" name="Group 16"/>
          <p:cNvGrpSpPr/>
          <p:nvPr/>
        </p:nvGrpSpPr>
        <p:grpSpPr>
          <a:xfrm>
            <a:off x="304800" y="190500"/>
            <a:ext cx="16687800" cy="3048000"/>
            <a:chOff x="2133600" y="446284"/>
            <a:chExt cx="10058400" cy="5586852"/>
          </a:xfrm>
        </p:grpSpPr>
        <p:grpSp>
          <p:nvGrpSpPr>
            <p:cNvPr id="18" name="Group 17"/>
            <p:cNvGrpSpPr/>
            <p:nvPr/>
          </p:nvGrpSpPr>
          <p:grpSpPr>
            <a:xfrm>
              <a:off x="2133600" y="446284"/>
              <a:ext cx="10058400" cy="5586852"/>
              <a:chOff x="785329" y="7807418"/>
              <a:chExt cx="10221547" cy="4619371"/>
            </a:xfrm>
          </p:grpSpPr>
          <p:sp>
            <p:nvSpPr>
              <p:cNvPr id="20" name="Rectangle: Rounded Corners 19"/>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3"/>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4"/>
            <a:stretch>
              <a:fillRect/>
            </a:stretch>
          </a:blipFill>
        </p:spPr>
        <p:txBody>
          <a:bodyPr/>
          <a:lstStyle/>
          <a:p>
            <a:endParaRPr lang="en-US"/>
          </a:p>
        </p:txBody>
      </p:sp>
      <p:pic>
        <p:nvPicPr>
          <p:cNvPr id="13" name="Picture 12"/>
          <p:cNvPicPr>
            <a:picLocks noChangeAspect="1"/>
          </p:cNvPicPr>
          <p:nvPr/>
        </p:nvPicPr>
        <p:blipFill>
          <a:blip r:embed="rId5"/>
          <a:stretch>
            <a:fillRect/>
          </a:stretch>
        </p:blipFill>
        <p:spPr>
          <a:xfrm>
            <a:off x="914400" y="892250"/>
            <a:ext cx="12949026" cy="939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77" b="-9277"/>
            </a:stretch>
          </a:blipFill>
        </p:spPr>
        <p:txBody>
          <a:bodyPr/>
          <a:lstStyle/>
          <a:p>
            <a:pPr defTabSz="914400"/>
            <a:endParaRPr lang="vi-VN" dirty="0">
              <a:solidFill>
                <a:prstClr val="black"/>
              </a:solidFill>
              <a:latin typeface="Arial" panose="020B0604020202020204" pitchFamily="34" charset="0"/>
            </a:endParaRPr>
          </a:p>
        </p:txBody>
      </p:sp>
      <p:grpSp>
        <p:nvGrpSpPr>
          <p:cNvPr id="9" name="Group 4"/>
          <p:cNvGrpSpPr/>
          <p:nvPr/>
        </p:nvGrpSpPr>
        <p:grpSpPr>
          <a:xfrm>
            <a:off x="8383203" y="-173874"/>
            <a:ext cx="10130307" cy="10634747"/>
            <a:chOff x="0" y="0"/>
            <a:chExt cx="2583919" cy="2800921"/>
          </a:xfrm>
        </p:grpSpPr>
        <p:sp>
          <p:nvSpPr>
            <p:cNvPr id="10"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00"/>
              <a:endParaRPr lang="vi-VN">
                <a:solidFill>
                  <a:prstClr val="black"/>
                </a:solidFill>
                <a:latin typeface="Arial" panose="020B0604020202020204" pitchFamily="34" charset="0"/>
              </a:endParaRPr>
            </a:p>
          </p:txBody>
        </p:sp>
        <p:sp>
          <p:nvSpPr>
            <p:cNvPr id="11" name="TextBox 6"/>
            <p:cNvSpPr txBox="1"/>
            <p:nvPr/>
          </p:nvSpPr>
          <p:spPr>
            <a:xfrm>
              <a:off x="0" y="-38100"/>
              <a:ext cx="2583919" cy="2839021"/>
            </a:xfrm>
            <a:prstGeom prst="rect">
              <a:avLst/>
            </a:prstGeom>
          </p:spPr>
          <p:txBody>
            <a:bodyPr lIns="50801" tIns="50801" rIns="50801" bIns="50801" rtlCol="0" anchor="ctr"/>
            <a:lstStyle/>
            <a:p>
              <a:pPr algn="ctr" defTabSz="914400">
                <a:lnSpc>
                  <a:spcPts val="3120"/>
                </a:lnSpc>
              </a:pPr>
              <a:endParaRPr>
                <a:solidFill>
                  <a:prstClr val="black"/>
                </a:solidFill>
                <a:latin typeface="Calibri" panose="020F0502020204030204"/>
              </a:endParaRPr>
            </a:p>
          </p:txBody>
        </p:sp>
      </p:grpSp>
      <p:sp>
        <p:nvSpPr>
          <p:cNvPr id="13" name="TextBox 12"/>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endParaRPr lang="vi-VN" sz="6000" dirty="0">
              <a:solidFill>
                <a:srgbClr val="222222"/>
              </a:solidFill>
              <a:latin typeface="Cambria" panose="02040503050406030204" pitchFamily="18" charset="0"/>
              <a:ea typeface="Cambria" panose="02040503050406030204" pitchFamily="18" charset="0"/>
            </a:endParaRP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endParaRPr lang="vi-VN" sz="6000" dirty="0">
              <a:solidFill>
                <a:srgbClr val="222222"/>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17" name="Group 16"/>
          <p:cNvGrpSpPr/>
          <p:nvPr/>
        </p:nvGrpSpPr>
        <p:grpSpPr>
          <a:xfrm>
            <a:off x="304800" y="190500"/>
            <a:ext cx="16687800" cy="1981200"/>
            <a:chOff x="2133600" y="446284"/>
            <a:chExt cx="10058400" cy="5586852"/>
          </a:xfrm>
        </p:grpSpPr>
        <p:grpSp>
          <p:nvGrpSpPr>
            <p:cNvPr id="18" name="Group 17"/>
            <p:cNvGrpSpPr/>
            <p:nvPr/>
          </p:nvGrpSpPr>
          <p:grpSpPr>
            <a:xfrm>
              <a:off x="2133600" y="446284"/>
              <a:ext cx="10058400" cy="5586852"/>
              <a:chOff x="785329" y="7807418"/>
              <a:chExt cx="10221547" cy="4619371"/>
            </a:xfrm>
          </p:grpSpPr>
          <p:sp>
            <p:nvSpPr>
              <p:cNvPr id="20" name="Rectangle: Rounded Corners 19"/>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p:cNvGraphicFramePr>
            <a:graphicFrameLocks noGrp="1"/>
          </p:cNvGraphicFramePr>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gridCol w="10820400"/>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77" b="-9277"/>
            </a:stretch>
          </a:blipFill>
        </p:spPr>
        <p:txBody>
          <a:bodyPr/>
          <a:lstStyle/>
          <a:p>
            <a:pPr defTabSz="914400">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2"/>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3"/>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4"/>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5"/>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6"/>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7"/>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8"/>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9"/>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0"/>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1"/>
            <a:stretch>
              <a:fillRect/>
            </a:stretch>
          </a:blipFill>
        </p:spPr>
        <p:txBody>
          <a:bodyPr/>
          <a:lstStyle/>
          <a:p>
            <a:pPr defTabSz="914400">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2"/>
            <a:stretch>
              <a:fillRect b="-26655"/>
            </a:stretch>
          </a:blipFill>
        </p:spPr>
        <p:txBody>
          <a:bodyPr/>
          <a:lstStyle/>
          <a:p>
            <a:pPr defTabSz="914400">
              <a:defRPr/>
            </a:pPr>
            <a:endParaRPr lang="vi-VN">
              <a:solidFill>
                <a:prstClr val="black"/>
              </a:solidFill>
              <a:latin typeface="Arial" panose="020B0604020202020204" pitchFamily="34" charset="0"/>
            </a:endParaRPr>
          </a:p>
        </p:txBody>
      </p:sp>
      <p:pic>
        <p:nvPicPr>
          <p:cNvPr id="20" name="Picture 19"/>
          <p:cNvPicPr>
            <a:picLocks noChangeAspect="1"/>
          </p:cNvPicPr>
          <p:nvPr/>
        </p:nvPicPr>
        <p:blipFill>
          <a:blip r:embed="rId13"/>
          <a:stretch>
            <a:fillRect/>
          </a:stretch>
        </p:blipFill>
        <p:spPr>
          <a:xfrm>
            <a:off x="1754530" y="1487740"/>
            <a:ext cx="16840688" cy="736067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p:cNvGrpSpPr/>
          <p:nvPr/>
        </p:nvGrpSpPr>
        <p:grpSpPr>
          <a:xfrm>
            <a:off x="304800" y="190500"/>
            <a:ext cx="16687800" cy="1981200"/>
            <a:chOff x="2133600" y="446284"/>
            <a:chExt cx="10058400" cy="5586852"/>
          </a:xfrm>
        </p:grpSpPr>
        <p:grpSp>
          <p:nvGrpSpPr>
            <p:cNvPr id="18" name="Group 17"/>
            <p:cNvGrpSpPr/>
            <p:nvPr/>
          </p:nvGrpSpPr>
          <p:grpSpPr>
            <a:xfrm>
              <a:off x="2133600" y="446284"/>
              <a:ext cx="10058400" cy="5586852"/>
              <a:chOff x="785329" y="7807418"/>
              <a:chExt cx="10221547" cy="4619371"/>
            </a:xfrm>
          </p:grpSpPr>
          <p:sp>
            <p:nvSpPr>
              <p:cNvPr id="20" name="Rectangle: Rounded Corners 19"/>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3"/>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4"/>
            <a:stretch>
              <a:fillRect/>
            </a:stretch>
          </a:blipFill>
        </p:spPr>
        <p:txBody>
          <a:bodyPr/>
          <a:lstStyle/>
          <a:p>
            <a:endParaRPr lang="en-US"/>
          </a:p>
        </p:txBody>
      </p:sp>
      <p:pic>
        <p:nvPicPr>
          <p:cNvPr id="13" name="Picture 12"/>
          <p:cNvPicPr>
            <a:picLocks noChangeAspect="1"/>
          </p:cNvPicPr>
          <p:nvPr/>
        </p:nvPicPr>
        <p:blipFill>
          <a:blip r:embed="rId5"/>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DFPOP1-W9"/>
            </a:endParaRPr>
          </a:p>
        </p:txBody>
      </p:sp>
      <p:sp>
        <p:nvSpPr>
          <p:cNvPr id="3" name="TextBox 2"/>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endPar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endPar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endPar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endPar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3468" t="-11441" r="-5003" b="-17200"/>
            </a:stretch>
          </a:blipFill>
        </p:spPr>
        <p:txBody>
          <a:bodyPr/>
          <a:lstStyle/>
          <a:p>
            <a:endParaRPr lang="en-US"/>
          </a:p>
        </p:txBody>
      </p:sp>
      <p:pic>
        <p:nvPicPr>
          <p:cNvPr id="1026" name="Picture 2" descr="Museum of Can Tho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endParaRPr lang="vi-VN" sz="4000"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endParaRPr lang="vi-VN"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2"/>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3"/>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2"/>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4">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4">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4">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2"/>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3"/>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7">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endPar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pic>
        <p:nvPicPr>
          <p:cNvPr id="6" name="Picture 5"/>
          <p:cNvPicPr>
            <a:picLocks noChangeAspect="1"/>
          </p:cNvPicPr>
          <p:nvPr/>
        </p:nvPicPr>
        <p:blipFill>
          <a:blip r:embed="rId2"/>
          <a:stretch>
            <a:fillRect/>
          </a:stretch>
        </p:blipFill>
        <p:spPr>
          <a:xfrm>
            <a:off x="0" y="266700"/>
            <a:ext cx="2987299" cy="2749534"/>
          </a:xfrm>
          <a:prstGeom prst="rect">
            <a:avLst/>
          </a:prstGeom>
        </p:spPr>
      </p:pic>
      <p:pic>
        <p:nvPicPr>
          <p:cNvPr id="9" name="Picture 8"/>
          <p:cNvPicPr>
            <a:picLocks noChangeAspect="1"/>
          </p:cNvPicPr>
          <p:nvPr/>
        </p:nvPicPr>
        <p:blipFill>
          <a:blip r:embed="rId3"/>
          <a:stretch>
            <a:fillRect/>
          </a:stretch>
        </p:blipFill>
        <p:spPr>
          <a:xfrm>
            <a:off x="2667000" y="7620"/>
            <a:ext cx="12115800" cy="3426120"/>
          </a:xfrm>
          <a:prstGeom prst="rect">
            <a:avLst/>
          </a:prstGeom>
        </p:spPr>
      </p:pic>
      <p:pic>
        <p:nvPicPr>
          <p:cNvPr id="13" name="Picture 12"/>
          <p:cNvPicPr>
            <a:picLocks noChangeAspect="1"/>
          </p:cNvPicPr>
          <p:nvPr/>
        </p:nvPicPr>
        <p:blipFill>
          <a:blip r:embed="rId4"/>
          <a:stretch>
            <a:fillRect/>
          </a:stretch>
        </p:blipFill>
        <p:spPr>
          <a:xfrm>
            <a:off x="6324600" y="2400300"/>
            <a:ext cx="13665845" cy="4005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4"/>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5"/>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6"/>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7"/>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pic>
        <p:nvPicPr>
          <p:cNvPr id="38" name="Picture 37"/>
          <p:cNvPicPr>
            <a:picLocks noChangeAspect="1"/>
          </p:cNvPicPr>
          <p:nvPr/>
        </p:nvPicPr>
        <p:blipFill>
          <a:blip r:embed="rId9"/>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2"/>
            <a:stretch>
              <a:fillRect/>
            </a:stretch>
          </a:blipFill>
        </p:spPr>
        <p:txBody>
          <a:bodyPr/>
          <a:lstStyle/>
          <a:p>
            <a:endParaRPr lang="en-US"/>
          </a:p>
        </p:txBody>
      </p:sp>
      <p:sp>
        <p:nvSpPr>
          <p:cNvPr id="22" name="Rectangle: Rounded Corners 21"/>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endParaRPr lang="vi-VN" sz="4800" b="1"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endParaRPr lang="vi-VN" sz="4800"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p:cNvPicPr>
            <a:picLocks noChangeAspect="1"/>
          </p:cNvPicPr>
          <p:nvPr/>
        </p:nvPicPr>
        <p:blipFill>
          <a:blip r:embed="rId3"/>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p:cNvPicPr>
            <a:picLocks noChangeAspect="1"/>
          </p:cNvPicPr>
          <p:nvPr/>
        </p:nvPicPr>
        <p:blipFill>
          <a:blip r:embed="rId4"/>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4">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5">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4">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ương quốc Phù Nam biến mất như thế nào?"/>
          <p:cNvPicPr>
            <a:picLocks noChangeAspect="1" noChangeArrowheads="1"/>
          </p:cNvPicPr>
          <p:nvPr/>
        </p:nvPicPr>
        <p:blipFill>
          <a:blip r:embed="rId1">
            <a:extLst>
              <a:ext uri="{28A0092B-C50C-407E-A947-70E740481C1C}">
                <a14:useLocalDpi xmlns:a14="http://schemas.microsoft.com/office/drawing/2010/main" val="0"/>
              </a:ext>
            </a:extLst>
          </a:blip>
          <a:srcRect t="10017"/>
          <a:stretch>
            <a:fill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2590800" y="1638300"/>
            <a:ext cx="14782800" cy="7696200"/>
            <a:chOff x="2133600" y="446284"/>
            <a:chExt cx="10058400" cy="5586852"/>
          </a:xfrm>
        </p:grpSpPr>
        <p:grpSp>
          <p:nvGrpSpPr>
            <p:cNvPr id="2048" name="Group 2047"/>
            <p:cNvGrpSpPr/>
            <p:nvPr/>
          </p:nvGrpSpPr>
          <p:grpSpPr>
            <a:xfrm>
              <a:off x="2133600" y="446284"/>
              <a:ext cx="10058400" cy="5586852"/>
              <a:chOff x="785329" y="7807418"/>
              <a:chExt cx="10221547" cy="4619371"/>
            </a:xfrm>
          </p:grpSpPr>
          <p:sp>
            <p:nvSpPr>
              <p:cNvPr id="2052" name="Rectangle: Rounded Corners 2051"/>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2689</Words>
  <Application>WPS Presentation</Application>
  <PresentationFormat>Custom</PresentationFormat>
  <Paragraphs>76</Paragraphs>
  <Slides>25</Slides>
  <Notes>1</Notes>
  <HiddenSlides>0</HiddenSlides>
  <MMClips>2</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25</vt:i4>
      </vt:variant>
    </vt:vector>
  </HeadingPairs>
  <TitlesOfParts>
    <vt:vector size="42" baseType="lpstr">
      <vt:lpstr>Arial</vt:lpstr>
      <vt:lpstr>SimSun</vt:lpstr>
      <vt:lpstr>Wingdings</vt:lpstr>
      <vt:lpstr>Cambria</vt:lpstr>
      <vt:lpstr>Atkinson Hyperlegible</vt:lpstr>
      <vt:lpstr>#9Slide03 NettoOTLight</vt:lpstr>
      <vt:lpstr>Times New Roman</vt:lpstr>
      <vt:lpstr>Sugo Display</vt:lpstr>
      <vt:lpstr>思源黑体 CN</vt:lpstr>
      <vt:lpstr>Calibri</vt:lpstr>
      <vt:lpstr>Microsoft YaHei</vt:lpstr>
      <vt:lpstr>Arial Unicode MS</vt:lpstr>
      <vt:lpstr>Calibri</vt:lpstr>
      <vt:lpstr>DFPOP1-W9</vt:lpstr>
      <vt:lpstr>Office Theme</vt:lpstr>
      <vt:lpstr>1_Office Theme</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google1598668433</cp:lastModifiedBy>
  <cp:revision>45</cp:revision>
  <dcterms:created xsi:type="dcterms:W3CDTF">2006-08-16T00:00:00Z</dcterms:created>
  <dcterms:modified xsi:type="dcterms:W3CDTF">2024-10-26T23:13:08Z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72A8A085E916497EA81EDF3136AFC277_12</vt:lpwstr>
  </property>
  <property fmtid="{D5CDD505-2E9C-101B-9397-08002B2CF9AE}" pid="3" name="KSOProductBuildVer">
    <vt:lpwstr>1033-12.2.0.18283</vt:lpwstr>
  </property>
</Properties>
</file>