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418" r:id="rId2"/>
    <p:sldId id="11666" r:id="rId3"/>
    <p:sldId id="11696" r:id="rId4"/>
    <p:sldId id="11697" r:id="rId5"/>
    <p:sldId id="11698" r:id="rId6"/>
    <p:sldId id="11700" r:id="rId7"/>
    <p:sldId id="11702" r:id="rId8"/>
    <p:sldId id="11699" r:id="rId9"/>
    <p:sldId id="11701" r:id="rId10"/>
    <p:sldId id="11703" r:id="rId11"/>
    <p:sldId id="11663" r:id="rId12"/>
    <p:sldId id="11704" r:id="rId13"/>
    <p:sldId id="11668" r:id="rId14"/>
    <p:sldId id="11669" r:id="rId15"/>
    <p:sldId id="359" r:id="rId16"/>
    <p:sldId id="11671" r:id="rId17"/>
    <p:sldId id="11670" r:id="rId18"/>
    <p:sldId id="1557" r:id="rId19"/>
    <p:sldId id="11688" r:id="rId20"/>
    <p:sldId id="11675" r:id="rId21"/>
    <p:sldId id="11678" r:id="rId22"/>
    <p:sldId id="11645" r:id="rId23"/>
    <p:sldId id="11689" r:id="rId24"/>
    <p:sldId id="11687" r:id="rId25"/>
    <p:sldId id="11686" r:id="rId26"/>
    <p:sldId id="11685" r:id="rId27"/>
    <p:sldId id="11690" r:id="rId28"/>
    <p:sldId id="11691" r:id="rId29"/>
    <p:sldId id="11692" r:id="rId30"/>
    <p:sldId id="11695" r:id="rId31"/>
    <p:sldId id="11693" r:id="rId32"/>
    <p:sldId id="11694" r:id="rId33"/>
    <p:sldId id="26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4BC36-2ADF-4205-8D38-4EB05092964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4D66-C3D3-4463-9109-4A4326F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4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6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3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1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46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7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1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79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260F2-E245-4184-87A1-5414D144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BF323F-3E27-4A24-AC17-2B2752B4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118BE-FD66-4F23-983E-3DC9C46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2536D4-8338-4D32-9DC9-1862B035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F5966-7864-4375-9F76-2CB50E5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28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45764-EDB7-49D5-846C-07C02C9C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92D672-F5B8-47F0-9E1F-9533B3570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611C11-3D3B-4D18-ACC6-B6797EC3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669D7B-251B-4B96-B62A-F01D773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12AB21-8247-4246-9E11-0FEC7B6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14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96B2F7-757A-464D-B4E3-1E5E40711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52DBF0-2EF1-4C3F-AD67-67C7454B1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A3BACB-24F7-404B-953A-BC28A9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92715E-3968-4C81-8894-C36C925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F188D-23A3-4E75-9FE3-5E76F3A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550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6E7A0D-1192-4160-9162-C96039B4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C094F9-03A7-419F-B305-961304451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2EB2C1-BF14-4AE1-A3C1-7B11F7FA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07097-E989-495C-92C6-E6D3D1F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F1222D-9951-44BF-9167-90AD866D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8009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9233B-E7C0-482D-8B46-60E5F8D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77D46F-00C2-49BA-A3EE-309BB399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1FD57-9D1D-47AD-AF06-97D8613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110A43-8F08-44E8-A32B-313308B3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1970E8-83BC-4179-971D-DCC8DA0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6691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15FBE-E7E2-4CFA-9E36-34EA726F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EDF04F-5AF5-468D-A815-B309C0153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CA9F72-A1BD-4EDA-9CC1-B55F12DE9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29C151-4515-4036-8D64-4E8E1B3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BB340C-2A84-492D-B548-83D6D128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47A35D-E8B4-4A84-8164-ADE11D1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237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D2612F-F499-4783-B40B-AEC0C9F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6F4F96-60AD-4104-8CAF-075DC87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F8798E-D195-421C-8601-00AE4385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D3C59B-1C8D-4FD8-BD8F-0E01420F1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E46B4A-F454-4846-89DC-926FE4BA1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D6E40F-4131-4AB7-A9F4-A16A072B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869A25-E351-4F55-BA42-9942FBB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8A1497E-5762-4D6E-B34D-6CA71C9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73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2D898-80B1-4D85-993E-79E7D8EE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BF2DFC-A9F9-4F65-8E94-30190051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C1D2F1-73E0-43B6-BD11-8BE65A09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2C9208-3286-40B5-B793-8FE8BDCE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12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C44992-3310-4811-9E6C-9DCE5822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C08282-2E72-41EA-86C6-D7C13E26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F898A0-B9CF-4A07-9975-530FACE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64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881D4-3BA8-4CB8-B58F-A9FD8E0B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A14647-6230-4216-B2B7-E1CDB529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C64E97-2AD8-4463-BFAF-D897BB741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31DB27-DEF4-4420-B971-6149B232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F251E0-C888-44BE-8278-6AB571B7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B773C0-B8EC-4592-8BB9-0E3D8E9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032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446F83-0201-4389-89E0-CD7FA16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DF73296-1255-4E26-99C4-459C931AD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5AF334-EAC1-460B-BC19-73C38876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25618-6300-4D91-9540-03CA2BD6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087777-1AFF-4A02-A0A9-48F251AB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87786-ED69-4704-97D6-6E04E6E3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6404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2F6EFD-89C6-4126-BFE6-F4EDE679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F1D659-9103-451A-AB0F-D7C5F6061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F1971B-B319-4E7D-B2A4-0D351B0D1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C65C8-3E0C-4C1D-A014-E73D086A79A6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62175F-E573-4B35-AFE4-DC585656E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423FC6-2B61-4A58-BC6F-0B129CCF6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17381-CC6E-40D0-9ABA-71EBBA2AB5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F756E-F578-47F4-925D-11A482603E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microsoft.com/office/2007/relationships/hdphoto" Target="../media/hdphoto7.wdp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50.png"/><Relationship Id="rId4" Type="http://schemas.openxmlformats.org/officeDocument/2006/relationships/image" Target="../media/image30.png"/><Relationship Id="rId9" Type="http://schemas.openxmlformats.org/officeDocument/2006/relationships/image" Target="../media/image4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9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0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slide" Target="slide8.xml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9.xml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10.xml"/><Relationship Id="rId4" Type="http://schemas.microsoft.com/office/2007/relationships/hdphoto" Target="../media/hdphoto5.wdp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0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193" y="1970448"/>
            <a:ext cx="10067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 Rounded MT Bold" panose="020F0704030504030204" pitchFamily="34" charset="0"/>
                <a:ea typeface="Zilla Slab" pitchFamily="2" charset="0"/>
              </a:rPr>
              <a:t>Toán</a:t>
            </a:r>
            <a:endParaRPr lang="en-US" sz="5400" b="1" dirty="0">
              <a:solidFill>
                <a:srgbClr val="FF0000"/>
              </a:solidFill>
              <a:latin typeface="Arial Rounded MT Bold" panose="020F0704030504030204" pitchFamily="34" charset="0"/>
              <a:ea typeface="Zilla Slab" pitchFamily="2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1:</a:t>
            </a:r>
          </a:p>
          <a:p>
            <a:r>
              <a:rPr lang="en-US" sz="5400" b="1" dirty="0">
                <a:latin typeface="Zilla Slab" pitchFamily="2" charset="0"/>
                <a:ea typeface="Zilla Slab" pitchFamily="2" charset="0"/>
              </a:rPr>
              <a:t>          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Ôn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tập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phép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cộng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,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phép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trừ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trong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phạm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vi 1000(t2)</a:t>
            </a:r>
            <a:endParaRPr lang="vi-VN" sz="5400" b="1" dirty="0">
              <a:solidFill>
                <a:schemeClr val="accent1">
                  <a:lumMod val="50000"/>
                </a:schemeClr>
              </a:solidFill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05659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1" y="3115625"/>
            <a:ext cx="1725769" cy="361661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2622619" y="391886"/>
            <a:ext cx="4612193" cy="2823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flipH="1">
            <a:off x="0" y="5989320"/>
            <a:ext cx="1609344" cy="74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84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0" y="-11127"/>
            <a:ext cx="5522785" cy="6869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47001D-6DB4-4E1D-A3AF-3D2534531FDB}"/>
              </a:ext>
            </a:extLst>
          </p:cNvPr>
          <p:cNvSpPr txBox="1"/>
          <p:nvPr/>
        </p:nvSpPr>
        <p:spPr>
          <a:xfrm>
            <a:off x="3139731" y="1194771"/>
            <a:ext cx="767264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889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0B60F803-EF05-4D08-9B6D-1637F013CA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D68495-6BCC-43A1-9B8D-DEFFEA68E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2013" y="1656993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60D2EA-C9DE-4922-ADBB-049E63EC4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6784" y="4904175"/>
            <a:ext cx="2822693" cy="83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8AE23-E25C-446B-9713-440B08AB0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154" y="3316858"/>
            <a:ext cx="104921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D3BDF-F947-4127-A40C-3B6C423B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14D04-3D4C-4E37-A66B-468BC183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2AF829-BA2B-4E1A-9EA3-4B2197362398}"/>
              </a:ext>
            </a:extLst>
          </p:cNvPr>
          <p:cNvSpPr/>
          <p:nvPr/>
        </p:nvSpPr>
        <p:spPr>
          <a:xfrm>
            <a:off x="3132093" y="230188"/>
            <a:ext cx="6082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YÊU CẦU CẦN ĐẠT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02758B-3BDE-4103-A068-6135EC159E9D}"/>
              </a:ext>
            </a:extLst>
          </p:cNvPr>
          <p:cNvSpPr/>
          <p:nvPr/>
        </p:nvSpPr>
        <p:spPr>
          <a:xfrm>
            <a:off x="1145754" y="1296492"/>
            <a:ext cx="10208046" cy="8813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0510"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1000.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DB4B63-52D0-45B8-9D5B-7A1C135472F8}"/>
              </a:ext>
            </a:extLst>
          </p:cNvPr>
          <p:cNvSpPr/>
          <p:nvPr/>
        </p:nvSpPr>
        <p:spPr>
          <a:xfrm>
            <a:off x="1145754" y="2934526"/>
            <a:ext cx="10208046" cy="9296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0510"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2BF472-584A-4369-A592-40D43CB6C9D8}"/>
              </a:ext>
            </a:extLst>
          </p:cNvPr>
          <p:cNvSpPr/>
          <p:nvPr/>
        </p:nvSpPr>
        <p:spPr>
          <a:xfrm>
            <a:off x="1284383" y="4620792"/>
            <a:ext cx="10069417" cy="799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184827930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oan gioi thieu">
            <a:hlinkClick r:id="" action="ppaction://media"/>
            <a:extLst>
              <a:ext uri="{FF2B5EF4-FFF2-40B4-BE49-F238E27FC236}">
                <a16:creationId xmlns:a16="http://schemas.microsoft.com/office/drawing/2014/main" id="{C53BED6D-C9CF-4D26-ADBB-E92AC59D8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08ADF3-141D-47E6-86FB-A057E99335A2}"/>
              </a:ext>
            </a:extLst>
          </p:cNvPr>
          <p:cNvSpPr/>
          <p:nvPr/>
        </p:nvSpPr>
        <p:spPr>
          <a:xfrm>
            <a:off x="145026" y="5619135"/>
            <a:ext cx="11901947" cy="1135626"/>
          </a:xfrm>
          <a:prstGeom prst="rect">
            <a:avLst/>
          </a:prstGeom>
          <a:solidFill>
            <a:srgbClr val="FBCEB5"/>
          </a:solidFill>
          <a:ln w="28575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E57A6-BB54-45A6-B739-6C53E5C94EC3}"/>
              </a:ext>
            </a:extLst>
          </p:cNvPr>
          <p:cNvSpPr txBox="1"/>
          <p:nvPr/>
        </p:nvSpPr>
        <p:spPr>
          <a:xfrm>
            <a:off x="145025" y="5619135"/>
            <a:ext cx="11901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5" name="Cuckoo Clock - Quincas Moreira">
            <a:hlinkClick r:id="" action="ppaction://media"/>
            <a:extLst>
              <a:ext uri="{FF2B5EF4-FFF2-40B4-BE49-F238E27FC236}">
                <a16:creationId xmlns:a16="http://schemas.microsoft.com/office/drawing/2014/main" id="{219359AD-A46B-4777-A36E-EDC4F6824D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8056.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4880" y="36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3109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85716" y="1940203"/>
            <a:ext cx="5417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81" y="2011680"/>
            <a:ext cx="23125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CFD9C02-EDD0-4D39-8AC2-5604E4F38D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83" y="3231959"/>
            <a:ext cx="1280160" cy="1280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9412C5-4AFE-4D7E-81CE-C81917FA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7997353" y="4628991"/>
            <a:ext cx="1634651" cy="2415381"/>
          </a:xfrm>
          <a:prstGeom prst="rect">
            <a:avLst/>
          </a:prstGeom>
        </p:spPr>
      </p:pic>
      <p:pic>
        <p:nvPicPr>
          <p:cNvPr id="77" name="Picture 7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74D82E4F-E280-4F30-A3DF-2952FB9C7B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7" y="3177177"/>
            <a:ext cx="1440665" cy="1554480"/>
          </a:xfrm>
          <a:prstGeom prst="rect">
            <a:avLst/>
          </a:prstGeom>
        </p:spPr>
      </p:pic>
      <p:pic>
        <p:nvPicPr>
          <p:cNvPr id="87" name="Picture 86" descr="A blue and white shirt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E2F55443-1A02-4761-A6BA-58D12E13D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7" y="3262951"/>
            <a:ext cx="480773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178D3E-79F5-4DC2-859E-88AFB4063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29" y="3125791"/>
            <a:ext cx="1355919" cy="1463040"/>
          </a:xfrm>
          <a:prstGeom prst="rect">
            <a:avLst/>
          </a:prstGeom>
        </p:spPr>
      </p:pic>
      <p:pic>
        <p:nvPicPr>
          <p:cNvPr id="121" name="Picture 2" descr="Strawberries Fruit Food Clipart - Strawberry - Png Download - Full Size  Clipart (#5248538) - PinClipart">
            <a:extLst>
              <a:ext uri="{FF2B5EF4-FFF2-40B4-BE49-F238E27FC236}">
                <a16:creationId xmlns:a16="http://schemas.microsoft.com/office/drawing/2014/main" id="{002792C7-AE39-4B64-BEA5-78D6630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09" y="3506279"/>
            <a:ext cx="10426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60F1F-334E-4231-9C3E-503B9CCC3D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04" y="2957639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88DC4B-99D5-4A52-84C5-A69F991F1FF2}"/>
              </a:ext>
            </a:extLst>
          </p:cNvPr>
          <p:cNvGrpSpPr/>
          <p:nvPr/>
        </p:nvGrpSpPr>
        <p:grpSpPr>
          <a:xfrm>
            <a:off x="0" y="0"/>
            <a:ext cx="2141539" cy="2357657"/>
            <a:chOff x="0" y="0"/>
            <a:chExt cx="2141539" cy="23576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E06A42-21CE-448F-8C77-60E5778BA631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A25AF02-EFBC-47A5-B446-6164B4C7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AD6DE8-58D7-4663-ADFF-D83494A29D0B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11A55F-68C2-4486-8F70-F37A52265F5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99D484-8D18-45BB-BBAC-CE452F9FDE60}"/>
                </a:ext>
              </a:extLst>
            </p:cNvPr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1A070E-8A09-4772-8DB9-3932DEACD893}"/>
              </a:ext>
            </a:extLst>
          </p:cNvPr>
          <p:cNvSpPr txBox="1"/>
          <p:nvPr/>
        </p:nvSpPr>
        <p:spPr>
          <a:xfrm>
            <a:off x="2197329" y="86415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D266BD-8F78-4256-90F6-B1DAD206098A}"/>
              </a:ext>
            </a:extLst>
          </p:cNvPr>
          <p:cNvSpPr/>
          <p:nvPr/>
        </p:nvSpPr>
        <p:spPr>
          <a:xfrm>
            <a:off x="3663695" y="864150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4F00D3-9B47-4971-8563-9DA552AE4E41}"/>
              </a:ext>
            </a:extLst>
          </p:cNvPr>
          <p:cNvSpPr/>
          <p:nvPr/>
        </p:nvSpPr>
        <p:spPr>
          <a:xfrm>
            <a:off x="3663695" y="1450531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01FCD56-1B35-4C26-A0ED-41273B3873D2}"/>
              </a:ext>
            </a:extLst>
          </p:cNvPr>
          <p:cNvSpPr/>
          <p:nvPr/>
        </p:nvSpPr>
        <p:spPr>
          <a:xfrm>
            <a:off x="3663695" y="2074490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549286-7549-4E02-BA98-45E327E4590C}"/>
              </a:ext>
            </a:extLst>
          </p:cNvPr>
          <p:cNvSpPr txBox="1"/>
          <p:nvPr/>
        </p:nvSpPr>
        <p:spPr>
          <a:xfrm>
            <a:off x="6352222" y="812615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EB75BB3-657D-480E-A36C-523478B4D1A2}"/>
              </a:ext>
            </a:extLst>
          </p:cNvPr>
          <p:cNvSpPr/>
          <p:nvPr/>
        </p:nvSpPr>
        <p:spPr>
          <a:xfrm>
            <a:off x="9624404" y="886078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806350E-9D6C-4729-B889-408F7FBC9672}"/>
              </a:ext>
            </a:extLst>
          </p:cNvPr>
          <p:cNvSpPr/>
          <p:nvPr/>
        </p:nvSpPr>
        <p:spPr>
          <a:xfrm>
            <a:off x="7818589" y="139899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FF1B9-661B-466F-B299-0B95EA24C234}"/>
              </a:ext>
            </a:extLst>
          </p:cNvPr>
          <p:cNvSpPr/>
          <p:nvPr/>
        </p:nvSpPr>
        <p:spPr>
          <a:xfrm>
            <a:off x="8324376" y="1954572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B31CA9-1BF9-4434-B1F5-EFE80A1F9EC0}"/>
              </a:ext>
            </a:extLst>
          </p:cNvPr>
          <p:cNvSpPr/>
          <p:nvPr/>
        </p:nvSpPr>
        <p:spPr>
          <a:xfrm>
            <a:off x="3663695" y="864149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ED4260-9E8B-44F0-A455-1CEAC7E6B593}"/>
              </a:ext>
            </a:extLst>
          </p:cNvPr>
          <p:cNvSpPr/>
          <p:nvPr/>
        </p:nvSpPr>
        <p:spPr>
          <a:xfrm>
            <a:off x="3663695" y="144660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37F379C-8B9F-4B23-B0F4-CBC9C5FA92D2}"/>
              </a:ext>
            </a:extLst>
          </p:cNvPr>
          <p:cNvSpPr/>
          <p:nvPr/>
        </p:nvSpPr>
        <p:spPr>
          <a:xfrm>
            <a:off x="3663695" y="209155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D1EDB5FA-16DC-4E23-9468-D2A80CD598D4}"/>
              </a:ext>
            </a:extLst>
          </p:cNvPr>
          <p:cNvSpPr/>
          <p:nvPr/>
        </p:nvSpPr>
        <p:spPr>
          <a:xfrm rot="5400000">
            <a:off x="5015289" y="2237476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ABB20D-A777-450F-9693-B2D5139F247E}"/>
              </a:ext>
            </a:extLst>
          </p:cNvPr>
          <p:cNvSpPr txBox="1"/>
          <p:nvPr/>
        </p:nvSpPr>
        <p:spPr>
          <a:xfrm>
            <a:off x="4835830" y="274995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03A82BE7-69E2-489E-B262-6BAFE8668750}"/>
              </a:ext>
            </a:extLst>
          </p:cNvPr>
          <p:cNvSpPr/>
          <p:nvPr/>
        </p:nvSpPr>
        <p:spPr>
          <a:xfrm rot="16200000">
            <a:off x="8205168" y="-17823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30BF71-049A-4551-BFF4-F87618FDA39B}"/>
              </a:ext>
            </a:extLst>
          </p:cNvPr>
          <p:cNvSpPr txBox="1"/>
          <p:nvPr/>
        </p:nvSpPr>
        <p:spPr>
          <a:xfrm>
            <a:off x="7972433" y="379817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B9528CF-9124-4040-865B-B16FF69676BB}"/>
              </a:ext>
            </a:extLst>
          </p:cNvPr>
          <p:cNvSpPr/>
          <p:nvPr/>
        </p:nvSpPr>
        <p:spPr>
          <a:xfrm>
            <a:off x="9624404" y="88916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93B752B6-B5BF-4907-AFCB-2DD486AF7316}"/>
              </a:ext>
            </a:extLst>
          </p:cNvPr>
          <p:cNvSpPr/>
          <p:nvPr/>
        </p:nvSpPr>
        <p:spPr>
          <a:xfrm rot="5400000">
            <a:off x="9771359" y="850016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BC7B3E-283B-49E5-A9D1-B7A618C5381B}"/>
              </a:ext>
            </a:extLst>
          </p:cNvPr>
          <p:cNvSpPr txBox="1"/>
          <p:nvPr/>
        </p:nvSpPr>
        <p:spPr>
          <a:xfrm>
            <a:off x="11302819" y="14889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7B27360-6B87-4493-B484-5DDC26B45900}"/>
              </a:ext>
            </a:extLst>
          </p:cNvPr>
          <p:cNvSpPr/>
          <p:nvPr/>
        </p:nvSpPr>
        <p:spPr>
          <a:xfrm>
            <a:off x="7826067" y="1388068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8C87398D-CF08-4165-BF86-017FC2029B7E}"/>
              </a:ext>
            </a:extLst>
          </p:cNvPr>
          <p:cNvSpPr/>
          <p:nvPr/>
        </p:nvSpPr>
        <p:spPr>
          <a:xfrm rot="5400000">
            <a:off x="7499786" y="216868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ADC0CC-CFFE-46B1-B3A7-BF5DB80A7025}"/>
              </a:ext>
            </a:extLst>
          </p:cNvPr>
          <p:cNvSpPr txBox="1"/>
          <p:nvPr/>
        </p:nvSpPr>
        <p:spPr>
          <a:xfrm>
            <a:off x="7320327" y="268116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1BC3DD83-2029-4230-828C-65B745FDA8E2}"/>
              </a:ext>
            </a:extLst>
          </p:cNvPr>
          <p:cNvSpPr/>
          <p:nvPr/>
        </p:nvSpPr>
        <p:spPr>
          <a:xfrm rot="5400000">
            <a:off x="9581737" y="217629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EDCE7D-0DB8-4600-B44D-47E520879842}"/>
              </a:ext>
            </a:extLst>
          </p:cNvPr>
          <p:cNvSpPr txBox="1"/>
          <p:nvPr/>
        </p:nvSpPr>
        <p:spPr>
          <a:xfrm>
            <a:off x="9402278" y="26887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B4EB36C-3355-42AC-AE30-B97D5B99F3B1}"/>
              </a:ext>
            </a:extLst>
          </p:cNvPr>
          <p:cNvSpPr/>
          <p:nvPr/>
        </p:nvSpPr>
        <p:spPr>
          <a:xfrm>
            <a:off x="8332751" y="195641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62993E6F-A9E0-4837-B5EC-F60A01F1B1F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/>
        </p:blipFill>
        <p:spPr>
          <a:xfrm>
            <a:off x="6103426" y="4731657"/>
            <a:ext cx="2058063" cy="2126343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 flipH="1">
            <a:off x="6359925" y="2631743"/>
            <a:ext cx="2647323" cy="19597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Callout 51"/>
          <p:cNvSpPr/>
          <p:nvPr/>
        </p:nvSpPr>
        <p:spPr>
          <a:xfrm flipH="1">
            <a:off x="6387157" y="2621665"/>
            <a:ext cx="2647323" cy="19597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…; b; b+1; … </a:t>
            </a:r>
          </a:p>
        </p:txBody>
      </p:sp>
      <p:sp>
        <p:nvSpPr>
          <p:cNvPr id="53" name="Oval Callout 52"/>
          <p:cNvSpPr/>
          <p:nvPr/>
        </p:nvSpPr>
        <p:spPr>
          <a:xfrm flipH="1">
            <a:off x="6376665" y="2641821"/>
            <a:ext cx="2647323" cy="19597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b; b+1;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b+2</a:t>
            </a:r>
          </a:p>
        </p:txBody>
      </p:sp>
      <p:sp>
        <p:nvSpPr>
          <p:cNvPr id="54" name="Oval Callout 53"/>
          <p:cNvSpPr/>
          <p:nvPr/>
        </p:nvSpPr>
        <p:spPr>
          <a:xfrm flipH="1">
            <a:off x="6117947" y="2561194"/>
            <a:ext cx="3016705" cy="200936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7" b="91176" l="9967" r="898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8680" y="6858000"/>
            <a:ext cx="1168145" cy="11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0599 0.2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29558 0.2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21627 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3945 0.2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1823 0.259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653 0.352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-0.00065 -0.19723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  <p:bldP spid="46" grpId="0" animBg="1"/>
      <p:bldP spid="47" grpId="0"/>
      <p:bldP spid="49" grpId="0" animBg="1"/>
      <p:bldP spid="51" grpId="0" animBg="1"/>
      <p:bldP spid="55" grpId="0"/>
      <p:bldP spid="56" grpId="0" animBg="1"/>
      <p:bldP spid="57" grpId="0"/>
      <p:bldP spid="58" grpId="0" animBg="1"/>
      <p:bldP spid="2" grpId="0" animBg="1"/>
      <p:bldP spid="2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8C8397-1F1E-4911-B1ED-5B10A1A6C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0ED11E-BDB8-4BD9-BDDA-5758FD206560}"/>
              </a:ext>
            </a:extLst>
          </p:cNvPr>
          <p:cNvGrpSpPr/>
          <p:nvPr/>
        </p:nvGrpSpPr>
        <p:grpSpPr>
          <a:xfrm>
            <a:off x="0" y="557488"/>
            <a:ext cx="5727171" cy="4663440"/>
            <a:chOff x="0" y="557488"/>
            <a:chExt cx="5727171" cy="4663440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13F5E85F-D8B0-4E4A-A087-1F482BA57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20563" r="10349" b="17340"/>
            <a:stretch/>
          </p:blipFill>
          <p:spPr>
            <a:xfrm>
              <a:off x="0" y="557488"/>
              <a:ext cx="5727171" cy="4663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EB4EBA-5929-4BD9-A25A-0412B8A05003}"/>
                </a:ext>
              </a:extLst>
            </p:cNvPr>
            <p:cNvSpPr txBox="1"/>
            <p:nvPr/>
          </p:nvSpPr>
          <p:spPr>
            <a:xfrm>
              <a:off x="916100" y="1637072"/>
              <a:ext cx="4103739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006670" y="2074782"/>
            <a:ext cx="560113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FC8396C-1B3C-400B-9702-A6BC10056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AEB7A0E-4AB2-4C0B-84AF-E078DE1E5BA3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6D4ED1-754E-4575-AD1F-F095488392E1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ACC12E-CE88-4F39-A9F7-3863E8C1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162B93-C8E7-43A6-BF45-345963E4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pic>
        <p:nvPicPr>
          <p:cNvPr id="120" name="Picture 1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E72B8F6-9AE2-4193-91A5-DF9592B354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4449" r="20869" b="4477"/>
          <a:stretch/>
        </p:blipFill>
        <p:spPr>
          <a:xfrm flipH="1">
            <a:off x="9243542" y="2644859"/>
            <a:ext cx="2645863" cy="42062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F4FD1ED-46F4-4A55-9399-CE27A1166CB0}"/>
              </a:ext>
            </a:extLst>
          </p:cNvPr>
          <p:cNvGrpSpPr/>
          <p:nvPr/>
        </p:nvGrpSpPr>
        <p:grpSpPr>
          <a:xfrm>
            <a:off x="8438299" y="-353201"/>
            <a:ext cx="3657600" cy="3657600"/>
            <a:chOff x="8382410" y="-79696"/>
            <a:chExt cx="3657600" cy="36576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EB3C415-D71F-4C60-8881-25A4388E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10" y="-79696"/>
              <a:ext cx="3657600" cy="36576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F347ED2-2CEB-4458-BF26-D29C82B14AE9}"/>
                </a:ext>
              </a:extLst>
            </p:cNvPr>
            <p:cNvSpPr txBox="1"/>
            <p:nvPr/>
          </p:nvSpPr>
          <p:spPr>
            <a:xfrm>
              <a:off x="8593732" y="1295222"/>
              <a:ext cx="3234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833B5-AF55-4605-B756-833DFBE1CF8F}"/>
              </a:ext>
            </a:extLst>
          </p:cNvPr>
          <p:cNvGrpSpPr/>
          <p:nvPr/>
        </p:nvGrpSpPr>
        <p:grpSpPr>
          <a:xfrm>
            <a:off x="71261" y="3345297"/>
            <a:ext cx="9021676" cy="1752967"/>
            <a:chOff x="71261" y="3345297"/>
            <a:chExt cx="9021676" cy="175296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DD3F5B-0717-4E5F-AD05-B9F85A5ACB20}"/>
                </a:ext>
              </a:extLst>
            </p:cNvPr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1B2749-1B1C-48A1-A4E0-85A5D0E9FB6C}"/>
                </a:ext>
              </a:extLst>
            </p:cNvPr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0D1E90-3352-4B13-BC76-DF40C174C6A7}"/>
                </a:ext>
              </a:extLst>
            </p:cNvPr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2E98F5C-0BF8-4DD6-94AC-688143F2C103}"/>
                </a:ext>
              </a:extLst>
            </p:cNvPr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A55D3C8-D7D5-4E0B-9488-4FD95EEEAD0E}"/>
                </a:ext>
              </a:extLst>
            </p:cNvPr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7E8CFAB-2C51-49E8-80C2-9491661F5262}"/>
                </a:ext>
              </a:extLst>
            </p:cNvPr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72E0746-7A4F-4CE4-B1E9-974BFBCEB0DF}"/>
                </a:ext>
              </a:extLst>
            </p:cNvPr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0FA2421-4581-4A53-848B-F4ACDF52B078}"/>
                </a:ext>
              </a:extLst>
            </p:cNvPr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C2BE31-91BF-4982-AD95-9E1C9A2A3B0B}"/>
                </a:ext>
              </a:extLst>
            </p:cNvPr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0EEBD2E-58E1-423E-9D14-2B538FD5C752}"/>
                </a:ext>
              </a:extLst>
            </p:cNvPr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48A2CB9-4827-4D75-8372-7AAA343718C6}"/>
                </a:ext>
              </a:extLst>
            </p:cNvPr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ADA682-2F49-4F5C-9DCC-CB17C6C64D77}"/>
                </a:ext>
              </a:extLst>
            </p:cNvPr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7A40F1-0B79-4016-8843-D9247FB51C2C}"/>
                </a:ext>
              </a:extLst>
            </p:cNvPr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CECD6B-48E1-4F3C-8F43-AABA7FAA488F}"/>
                </a:ext>
              </a:extLst>
            </p:cNvPr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8C63E62-9297-4529-BDBF-86B3ED0484AD}"/>
                </a:ext>
              </a:extLst>
            </p:cNvPr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4AB60B09-EE92-4870-AC38-FCB5E72D4CF5}"/>
              </a:ext>
            </a:extLst>
          </p:cNvPr>
          <p:cNvSpPr/>
          <p:nvPr/>
        </p:nvSpPr>
        <p:spPr>
          <a:xfrm>
            <a:off x="30355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4CE7E4-4E64-4266-8399-94755430C91F}"/>
              </a:ext>
            </a:extLst>
          </p:cNvPr>
          <p:cNvSpPr txBox="1"/>
          <p:nvPr/>
        </p:nvSpPr>
        <p:spPr>
          <a:xfrm>
            <a:off x="30865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92DA05F-0AF6-45F4-920B-56875EF5C0F8}"/>
              </a:ext>
            </a:extLst>
          </p:cNvPr>
          <p:cNvSpPr/>
          <p:nvPr/>
        </p:nvSpPr>
        <p:spPr>
          <a:xfrm>
            <a:off x="20987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833306-FB5F-4EDF-A982-389ECB01F856}"/>
              </a:ext>
            </a:extLst>
          </p:cNvPr>
          <p:cNvSpPr txBox="1"/>
          <p:nvPr/>
        </p:nvSpPr>
        <p:spPr>
          <a:xfrm>
            <a:off x="21497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803686C-69A4-4B28-A0BA-40C6F893BF26}"/>
              </a:ext>
            </a:extLst>
          </p:cNvPr>
          <p:cNvSpPr/>
          <p:nvPr/>
        </p:nvSpPr>
        <p:spPr>
          <a:xfrm>
            <a:off x="3980509" y="345558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04D4B59-DADF-4B9C-8446-3A91122E2884}"/>
              </a:ext>
            </a:extLst>
          </p:cNvPr>
          <p:cNvSpPr txBox="1"/>
          <p:nvPr/>
        </p:nvSpPr>
        <p:spPr>
          <a:xfrm>
            <a:off x="4031543" y="362182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0417E04-668B-44F6-8087-15049B636D31}"/>
              </a:ext>
            </a:extLst>
          </p:cNvPr>
          <p:cNvSpPr/>
          <p:nvPr/>
        </p:nvSpPr>
        <p:spPr>
          <a:xfrm>
            <a:off x="5710364" y="4188082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705C50-7073-4514-96CE-A869214F6DBD}"/>
              </a:ext>
            </a:extLst>
          </p:cNvPr>
          <p:cNvSpPr txBox="1"/>
          <p:nvPr/>
        </p:nvSpPr>
        <p:spPr>
          <a:xfrm>
            <a:off x="5783003" y="436349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DDA607A-6BE2-46EC-998D-12AF496FB416}"/>
              </a:ext>
            </a:extLst>
          </p:cNvPr>
          <p:cNvSpPr/>
          <p:nvPr/>
        </p:nvSpPr>
        <p:spPr>
          <a:xfrm>
            <a:off x="6622152" y="433808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7E86B4-861B-4A81-A8F5-9C4649BBAF2C}"/>
              </a:ext>
            </a:extLst>
          </p:cNvPr>
          <p:cNvSpPr txBox="1"/>
          <p:nvPr/>
        </p:nvSpPr>
        <p:spPr>
          <a:xfrm>
            <a:off x="6673186" y="450432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5BE66F4-8A45-4EB0-BDAF-75FE35CCF8C9}"/>
              </a:ext>
            </a:extLst>
          </p:cNvPr>
          <p:cNvSpPr/>
          <p:nvPr/>
        </p:nvSpPr>
        <p:spPr>
          <a:xfrm>
            <a:off x="7472776" y="401370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84CEB7-A549-45C7-BE81-D16516A9FE7E}"/>
              </a:ext>
            </a:extLst>
          </p:cNvPr>
          <p:cNvSpPr txBox="1"/>
          <p:nvPr/>
        </p:nvSpPr>
        <p:spPr>
          <a:xfrm>
            <a:off x="7523810" y="417103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Callout 1"/>
              <p:cNvSpPr/>
              <p:nvPr/>
            </p:nvSpPr>
            <p:spPr>
              <a:xfrm flipH="1">
                <a:off x="7425743" y="358550"/>
                <a:ext cx="4009876" cy="2079559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vẫn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acc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val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425743" y="358550"/>
                <a:ext cx="4009876" cy="2079559"/>
              </a:xfrm>
              <a:prstGeom prst="wedgeEllipseCallou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Oval Callout 44"/>
              <p:cNvSpPr/>
              <p:nvPr/>
            </p:nvSpPr>
            <p:spPr>
              <a:xfrm flipH="1">
                <a:off x="8149184" y="353881"/>
                <a:ext cx="2970691" cy="2079559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acc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5" name="Oval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149184" y="353881"/>
                <a:ext cx="2970691" cy="2079559"/>
              </a:xfrm>
              <a:prstGeom prst="wedgeEllipseCallou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0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  <p:bldP spid="2" grpId="0" animBg="1"/>
          <p:bldP spid="2" grpId="1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  <p:bldP spid="2" grpId="0" animBg="1"/>
          <p:bldP spid="2" grpId="1" animBg="1"/>
          <p:bldP spid="4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o hon hop">
            <a:hlinkClick r:id="" action="ppaction://media"/>
            <a:extLst>
              <a:ext uri="{FF2B5EF4-FFF2-40B4-BE49-F238E27FC236}">
                <a16:creationId xmlns:a16="http://schemas.microsoft.com/office/drawing/2014/main" id="{22759ADD-E692-4B58-85CE-B4F629DA02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72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9A689E34-3426-4B15-96CF-ECEC3AB29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A1117-91EB-47CE-B8DE-40FA6A576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F428724-F3D1-472A-84C7-60D26B7F6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11404E-6441-4D46-B9F4-504FB4BED73A}"/>
              </a:ext>
            </a:extLst>
          </p:cNvPr>
          <p:cNvGrpSpPr/>
          <p:nvPr/>
        </p:nvGrpSpPr>
        <p:grpSpPr>
          <a:xfrm>
            <a:off x="5180471" y="-256851"/>
            <a:ext cx="7271359" cy="4937760"/>
            <a:chOff x="5180471" y="-256851"/>
            <a:chExt cx="7271359" cy="4937760"/>
          </a:xfrm>
        </p:grpSpPr>
        <p:pic>
          <p:nvPicPr>
            <p:cNvPr id="4102" name="Picture 6" descr="Strawberry Shortcake Logo Png, Transparent Png , Transparent Png Image -  PNGitem">
              <a:extLst>
                <a:ext uri="{FF2B5EF4-FFF2-40B4-BE49-F238E27FC236}">
                  <a16:creationId xmlns:a16="http://schemas.microsoft.com/office/drawing/2014/main" id="{26285A47-A98D-435B-BF74-E18B7C4E0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2" b="91096" l="5814" r="96163">
                          <a14:foregroundMark x1="12209" y1="49829" x2="46512" y2="64726"/>
                          <a14:foregroundMark x1="22442" y1="80308" x2="16047" y2="77911"/>
                          <a14:foregroundMark x1="16047" y1="77911" x2="9651" y2="72260"/>
                          <a14:foregroundMark x1="9651" y1="72260" x2="5930" y2="56164"/>
                          <a14:foregroundMark x1="5930" y1="56164" x2="5814" y2="44178"/>
                          <a14:foregroundMark x1="5814" y1="44178" x2="11512" y2="32877"/>
                          <a14:foregroundMark x1="11512" y1="32877" x2="18721" y2="25514"/>
                          <a14:foregroundMark x1="18721" y1="25514" x2="37209" y2="20719"/>
                          <a14:foregroundMark x1="54766" y1="22816" x2="58721" y2="23288"/>
                          <a14:foregroundMark x1="37209" y1="20719" x2="50048" y2="22252"/>
                          <a14:foregroundMark x1="58721" y1="23288" x2="81395" y2="38699"/>
                          <a14:foregroundMark x1="81395" y1="38699" x2="85698" y2="45205"/>
                          <a14:foregroundMark x1="42791" y1="24658" x2="34070" y2="41781"/>
                          <a14:foregroundMark x1="34070" y1="41781" x2="52093" y2="68664"/>
                          <a14:foregroundMark x1="52093" y1="68664" x2="72326" y2="37329"/>
                          <a14:foregroundMark x1="72326" y1="37329" x2="48953" y2="30822"/>
                          <a14:foregroundMark x1="48953" y1="30822" x2="52791" y2="49315"/>
                          <a14:foregroundMark x1="52791" y1="49315" x2="64535" y2="37842"/>
                          <a14:foregroundMark x1="64535" y1="37842" x2="41395" y2="49829"/>
                          <a14:foregroundMark x1="41395" y1="49829" x2="38605" y2="58219"/>
                          <a14:foregroundMark x1="68953" y1="41781" x2="80930" y2="43836"/>
                          <a14:foregroundMark x1="80930" y1="43836" x2="63953" y2="63699"/>
                          <a14:foregroundMark x1="63953" y1="63699" x2="55465" y2="56336"/>
                          <a14:foregroundMark x1="55465" y1="56336" x2="58953" y2="72260"/>
                          <a14:foregroundMark x1="58953" y1="72260" x2="52558" y2="77226"/>
                          <a14:foregroundMark x1="44070" y1="79452" x2="75814" y2="75342"/>
                          <a14:foregroundMark x1="75814" y1="75342" x2="82326" y2="77226"/>
                          <a14:foregroundMark x1="82674" y1="77226" x2="89302" y2="44521"/>
                          <a14:foregroundMark x1="89302" y1="44521" x2="87209" y2="34247"/>
                          <a14:foregroundMark x1="87209" y1="34247" x2="86860" y2="34247"/>
                          <a14:foregroundMark x1="90698" y1="35103" x2="93140" y2="54110"/>
                          <a14:foregroundMark x1="62907" y1="73801" x2="44302" y2="85103"/>
                          <a14:foregroundMark x1="44302" y1="85103" x2="23605" y2="77740"/>
                          <a14:foregroundMark x1="23605" y1="77740" x2="23023" y2="67295"/>
                          <a14:foregroundMark x1="23023" y1="67295" x2="25116" y2="64212"/>
                          <a14:foregroundMark x1="23953" y1="86130" x2="21628" y2="89212"/>
                          <a14:foregroundMark x1="65116" y1="87329" x2="65698" y2="90753"/>
                          <a14:foregroundMark x1="70000" y1="84418" x2="70349" y2="86986"/>
                          <a14:foregroundMark x1="24767" y1="29966" x2="22209" y2="19692"/>
                          <a14:foregroundMark x1="22209" y1="19692" x2="23605" y2="16610"/>
                          <a14:foregroundMark x1="27442" y1="13527" x2="27442" y2="13527"/>
                          <a14:foregroundMark x1="78837" y1="17466" x2="80698" y2="17466"/>
                          <a14:foregroundMark x1="94884" y1="35445" x2="96163" y2="38014"/>
                          <a14:foregroundMark x1="21047" y1="87500" x2="20814" y2="91096"/>
                          <a14:foregroundMark x1="7326" y1="28767" x2="7674" y2="30479"/>
                          <a14:backgroundMark x1="52907" y1="21233" x2="52791" y2="22603"/>
                          <a14:backgroundMark x1="52326" y1="19521" x2="51977" y2="22945"/>
                          <a14:backgroundMark x1="9884" y1="32705" x2="9884" y2="32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71" y="-256851"/>
              <a:ext cx="727135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3E661-F5DF-422B-85EB-A0B090B0A2E6}"/>
                </a:ext>
              </a:extLst>
            </p:cNvPr>
            <p:cNvSpPr txBox="1"/>
            <p:nvPr/>
          </p:nvSpPr>
          <p:spPr>
            <a:xfrm>
              <a:off x="5723861" y="1490008"/>
              <a:ext cx="618457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Woahhh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trộn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A580772-9FA8-4812-96C4-F2E12537E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1680"/>
            <a:ext cx="381335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>
            <a:extLst>
              <a:ext uri="{FF2B5EF4-FFF2-40B4-BE49-F238E27FC236}">
                <a16:creationId xmlns:a16="http://schemas.microsoft.com/office/drawing/2014/main" id="{78F0C2BC-63EB-4CFA-B22A-EB2CBF7024B8}"/>
              </a:ext>
            </a:extLst>
          </p:cNvPr>
          <p:cNvSpPr/>
          <p:nvPr/>
        </p:nvSpPr>
        <p:spPr>
          <a:xfrm>
            <a:off x="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709361-92A5-4161-8231-9D7E80AB6A08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849739-B911-4B2B-8F9E-CDEC33CD0925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8F0214-BB0D-4AF1-BD58-4EB44D14C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8DF6D7-6C3F-4E14-B31D-9684C849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sp>
        <p:nvSpPr>
          <p:cNvPr id="27" name="Flowchart: Decision 26">
            <a:extLst>
              <a:ext uri="{FF2B5EF4-FFF2-40B4-BE49-F238E27FC236}">
                <a16:creationId xmlns:a16="http://schemas.microsoft.com/office/drawing/2014/main" id="{ABED31EF-6070-4537-A624-F3E27B46E4D3}"/>
              </a:ext>
            </a:extLst>
          </p:cNvPr>
          <p:cNvSpPr/>
          <p:nvPr/>
        </p:nvSpPr>
        <p:spPr>
          <a:xfrm>
            <a:off x="1246098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8" name="Flowchart: Decision 27">
            <a:extLst>
              <a:ext uri="{FF2B5EF4-FFF2-40B4-BE49-F238E27FC236}">
                <a16:creationId xmlns:a16="http://schemas.microsoft.com/office/drawing/2014/main" id="{0D3B5EFB-6961-4BE3-9E08-624306FB9768}"/>
              </a:ext>
            </a:extLst>
          </p:cNvPr>
          <p:cNvSpPr/>
          <p:nvPr/>
        </p:nvSpPr>
        <p:spPr>
          <a:xfrm>
            <a:off x="2492196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E1EAE5A1-544A-4EC3-AEC7-C881D4035925}"/>
              </a:ext>
            </a:extLst>
          </p:cNvPr>
          <p:cNvSpPr/>
          <p:nvPr/>
        </p:nvSpPr>
        <p:spPr>
          <a:xfrm>
            <a:off x="3738294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B4C0C8E4-CE64-4573-AC52-746E8E45CF7A}"/>
              </a:ext>
            </a:extLst>
          </p:cNvPr>
          <p:cNvSpPr/>
          <p:nvPr/>
        </p:nvSpPr>
        <p:spPr>
          <a:xfrm>
            <a:off x="4984392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20989E7D-3686-4187-A30D-3692471AB21A}"/>
              </a:ext>
            </a:extLst>
          </p:cNvPr>
          <p:cNvSpPr/>
          <p:nvPr/>
        </p:nvSpPr>
        <p:spPr>
          <a:xfrm>
            <a:off x="62304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C259B9B9-4B80-46F4-AB2D-972C05AF6302}"/>
              </a:ext>
            </a:extLst>
          </p:cNvPr>
          <p:cNvSpPr/>
          <p:nvPr/>
        </p:nvSpPr>
        <p:spPr>
          <a:xfrm>
            <a:off x="7496167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213265F1-8514-412C-8714-ECCE91471C5D}"/>
              </a:ext>
            </a:extLst>
          </p:cNvPr>
          <p:cNvSpPr/>
          <p:nvPr/>
        </p:nvSpPr>
        <p:spPr>
          <a:xfrm>
            <a:off x="87262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A0F742C4-A6B4-4E9C-ADB5-1C422FA142E0}"/>
              </a:ext>
            </a:extLst>
          </p:cNvPr>
          <p:cNvSpPr/>
          <p:nvPr/>
        </p:nvSpPr>
        <p:spPr>
          <a:xfrm>
            <a:off x="9956413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2" name="Flowchart: Decision 41">
            <a:extLst>
              <a:ext uri="{FF2B5EF4-FFF2-40B4-BE49-F238E27FC236}">
                <a16:creationId xmlns:a16="http://schemas.microsoft.com/office/drawing/2014/main" id="{FB82394E-D7D6-4FEE-9BAD-65608D63E483}"/>
              </a:ext>
            </a:extLst>
          </p:cNvPr>
          <p:cNvSpPr/>
          <p:nvPr/>
        </p:nvSpPr>
        <p:spPr>
          <a:xfrm>
            <a:off x="11186536" y="307812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97380-9288-404C-BEB9-7EA4B9C2DC3F}"/>
              </a:ext>
            </a:extLst>
          </p:cNvPr>
          <p:cNvSpPr txBox="1"/>
          <p:nvPr/>
        </p:nvSpPr>
        <p:spPr>
          <a:xfrm>
            <a:off x="151990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AF8906-8FB7-4EB2-93C2-BA9268A84A27}"/>
              </a:ext>
            </a:extLst>
          </p:cNvPr>
          <p:cNvSpPr txBox="1"/>
          <p:nvPr/>
        </p:nvSpPr>
        <p:spPr>
          <a:xfrm>
            <a:off x="2796613" y="3461471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5E81CB-0171-488A-B1C8-3D3DF86ABD49}"/>
              </a:ext>
            </a:extLst>
          </p:cNvPr>
          <p:cNvSpPr txBox="1"/>
          <p:nvPr/>
        </p:nvSpPr>
        <p:spPr>
          <a:xfrm>
            <a:off x="6607139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01CAA3-5552-4616-A933-F9242F03D8D0}"/>
              </a:ext>
            </a:extLst>
          </p:cNvPr>
          <p:cNvSpPr txBox="1"/>
          <p:nvPr/>
        </p:nvSpPr>
        <p:spPr>
          <a:xfrm>
            <a:off x="11448448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0E57C9-4179-42D2-A5C2-8DDB3AF2BB56}"/>
              </a:ext>
            </a:extLst>
          </p:cNvPr>
          <p:cNvSpPr txBox="1"/>
          <p:nvPr/>
        </p:nvSpPr>
        <p:spPr>
          <a:xfrm>
            <a:off x="151892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A37872-75DB-4B6B-82D3-EBAED8DC08E6}"/>
              </a:ext>
            </a:extLst>
          </p:cNvPr>
          <p:cNvSpPr txBox="1"/>
          <p:nvPr/>
        </p:nvSpPr>
        <p:spPr>
          <a:xfrm>
            <a:off x="4082282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B9D49F63-7A58-4C8A-A1A6-2BFB5986813C}"/>
              </a:ext>
            </a:extLst>
          </p:cNvPr>
          <p:cNvSpPr/>
          <p:nvPr/>
        </p:nvSpPr>
        <p:spPr>
          <a:xfrm rot="16200000">
            <a:off x="1102129" y="2300665"/>
            <a:ext cx="261888" cy="140919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CE8CED-371D-425A-A654-604BA2D898A3}"/>
              </a:ext>
            </a:extLst>
          </p:cNvPr>
          <p:cNvSpPr txBox="1"/>
          <p:nvPr/>
        </p:nvSpPr>
        <p:spPr>
          <a:xfrm>
            <a:off x="1032797" y="22948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4D1AD0-ADE6-4EEF-84E2-9B5585148A0B}"/>
              </a:ext>
            </a:extLst>
          </p:cNvPr>
          <p:cNvSpPr txBox="1"/>
          <p:nvPr/>
        </p:nvSpPr>
        <p:spPr>
          <a:xfrm>
            <a:off x="531240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A8EC6F-A99D-4122-8DFB-115B9001952D}"/>
              </a:ext>
            </a:extLst>
          </p:cNvPr>
          <p:cNvSpPr txBox="1"/>
          <p:nvPr/>
        </p:nvSpPr>
        <p:spPr>
          <a:xfrm>
            <a:off x="7821287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ED8AD6-AADE-48E5-97E1-F161B984DD5A}"/>
              </a:ext>
            </a:extLst>
          </p:cNvPr>
          <p:cNvSpPr txBox="1"/>
          <p:nvPr/>
        </p:nvSpPr>
        <p:spPr>
          <a:xfrm>
            <a:off x="906738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F24CCE-AD4D-4FF5-9E46-C8CA8457DD5D}"/>
              </a:ext>
            </a:extLst>
          </p:cNvPr>
          <p:cNvSpPr txBox="1"/>
          <p:nvPr/>
        </p:nvSpPr>
        <p:spPr>
          <a:xfrm>
            <a:off x="1028153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992</a:t>
            </a:r>
          </a:p>
        </p:txBody>
      </p:sp>
    </p:spTree>
    <p:extLst>
      <p:ext uri="{BB962C8B-B14F-4D97-AF65-F5344CB8AC3E}">
        <p14:creationId xmlns:p14="http://schemas.microsoft.com/office/powerpoint/2010/main" val="38257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n hon hop">
            <a:hlinkClick r:id="" action="ppaction://media"/>
            <a:extLst>
              <a:ext uri="{FF2B5EF4-FFF2-40B4-BE49-F238E27FC236}">
                <a16:creationId xmlns:a16="http://schemas.microsoft.com/office/drawing/2014/main" id="{606542E8-C8A7-4681-807F-6C6F03356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779069"/>
              <a:ext cx="5472184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trộn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khuôn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5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98837" y="1973520"/>
            <a:ext cx="517722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9E7B40BA-71DD-4F3E-ADA7-51E6F9F2BD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94" y="725437"/>
            <a:ext cx="7315200" cy="7315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99EBDC-6000-4AE4-94C1-B9A8FFEFD922}"/>
              </a:ext>
            </a:extLst>
          </p:cNvPr>
          <p:cNvSpPr txBox="1"/>
          <p:nvPr/>
        </p:nvSpPr>
        <p:spPr>
          <a:xfrm>
            <a:off x="4987741" y="2923560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33A3EA-4659-4CFF-A9E9-B522163C2E59}"/>
              </a:ext>
            </a:extLst>
          </p:cNvPr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FD0676-F0D7-4422-8251-1B429B746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4" t="13649" r="33924" b="13930"/>
            <a:stretch/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86ED53-C2C9-4700-934B-DE07FA72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401761" y="725437"/>
            <a:ext cx="107902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531, 513, 315, 351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8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" y="2011680"/>
            <a:ext cx="4778876" cy="4846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83BF53-B5AD-4353-A3BA-647B2B47C2BE}"/>
              </a:ext>
            </a:extLst>
          </p:cNvPr>
          <p:cNvSpPr txBox="1"/>
          <p:nvPr/>
        </p:nvSpPr>
        <p:spPr>
          <a:xfrm>
            <a:off x="5072802" y="4367648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99327A-F70B-464F-A5C0-EFFF06A20646}"/>
              </a:ext>
            </a:extLst>
          </p:cNvPr>
          <p:cNvSpPr txBox="1"/>
          <p:nvPr/>
        </p:nvSpPr>
        <p:spPr>
          <a:xfrm>
            <a:off x="5518035" y="3620625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315, 351, 513, 531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630174-27CF-47B9-872C-945C7C48FCEB}"/>
              </a:ext>
            </a:extLst>
          </p:cNvPr>
          <p:cNvSpPr txBox="1"/>
          <p:nvPr/>
        </p:nvSpPr>
        <p:spPr>
          <a:xfrm>
            <a:off x="5518035" y="5121382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531,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513, 351, 315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uong va trang tri">
            <a:hlinkClick r:id="" action="ppaction://media"/>
            <a:extLst>
              <a:ext uri="{FF2B5EF4-FFF2-40B4-BE49-F238E27FC236}">
                <a16:creationId xmlns:a16="http://schemas.microsoft.com/office/drawing/2014/main" id="{9F997563-5CAE-4D52-ADE3-A6AA93A05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460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763028"/>
              <a:ext cx="547218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767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413636" y="2005418"/>
            <a:ext cx="5177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1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3245" y="3542102"/>
            <a:ext cx="4885509" cy="966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6576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04899" y="-29475"/>
            <a:ext cx="22966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6" y="4282438"/>
            <a:ext cx="2539719" cy="2575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26FDE-0B13-4FBD-973B-42A4D018C161}"/>
              </a:ext>
            </a:extLst>
          </p:cNvPr>
          <p:cNvSpPr txBox="1"/>
          <p:nvPr/>
        </p:nvSpPr>
        <p:spPr>
          <a:xfrm>
            <a:off x="742507" y="1052068"/>
            <a:ext cx="10706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99 kg, 100 kg, 101 kg.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kg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AE14E-3910-41AD-B001-2CBB0C483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906" y="3700172"/>
            <a:ext cx="5353936" cy="258079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E0517F4-4D1A-4DEC-8905-17582639E455}"/>
              </a:ext>
            </a:extLst>
          </p:cNvPr>
          <p:cNvSpPr/>
          <p:nvPr/>
        </p:nvSpPr>
        <p:spPr>
          <a:xfrm>
            <a:off x="5410199" y="211302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A3AC9B-235E-4D05-A0EE-44F63BF5CF0F}"/>
              </a:ext>
            </a:extLst>
          </p:cNvPr>
          <p:cNvSpPr/>
          <p:nvPr/>
        </p:nvSpPr>
        <p:spPr>
          <a:xfrm>
            <a:off x="5410199" y="259476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4533A8-50CB-42F7-9709-3C5DEE3BB4B3}"/>
              </a:ext>
            </a:extLst>
          </p:cNvPr>
          <p:cNvSpPr/>
          <p:nvPr/>
        </p:nvSpPr>
        <p:spPr>
          <a:xfrm>
            <a:off x="5836386" y="307650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FD0738-9071-41F1-9D21-34A8AD11BA97}"/>
              </a:ext>
            </a:extLst>
          </p:cNvPr>
          <p:cNvCxnSpPr/>
          <p:nvPr/>
        </p:nvCxnSpPr>
        <p:spPr>
          <a:xfrm>
            <a:off x="1648047" y="2030819"/>
            <a:ext cx="343431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D6E03C-5B1F-4434-AA48-2EED7F160007}"/>
              </a:ext>
            </a:extLst>
          </p:cNvPr>
          <p:cNvSpPr/>
          <p:nvPr/>
        </p:nvSpPr>
        <p:spPr>
          <a:xfrm>
            <a:off x="5410198" y="2600527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9813D7-36A0-44BE-90D2-71C369564613}"/>
              </a:ext>
            </a:extLst>
          </p:cNvPr>
          <p:cNvCxnSpPr>
            <a:cxnSpLocks/>
          </p:cNvCxnSpPr>
          <p:nvPr/>
        </p:nvCxnSpPr>
        <p:spPr>
          <a:xfrm>
            <a:off x="5836387" y="2009554"/>
            <a:ext cx="5061985" cy="2126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3672D3-4642-4058-B797-A51199A1907B}"/>
              </a:ext>
            </a:extLst>
          </p:cNvPr>
          <p:cNvSpPr txBox="1"/>
          <p:nvPr/>
        </p:nvSpPr>
        <p:spPr>
          <a:xfrm>
            <a:off x="7506586" y="2133104"/>
            <a:ext cx="35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20C453B-6F31-47FC-B702-DDB6018E9F20}"/>
              </a:ext>
            </a:extLst>
          </p:cNvPr>
          <p:cNvSpPr/>
          <p:nvPr/>
        </p:nvSpPr>
        <p:spPr>
          <a:xfrm>
            <a:off x="5836386" y="3080634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B0BA73-99F1-436E-9817-377DE1696032}"/>
              </a:ext>
            </a:extLst>
          </p:cNvPr>
          <p:cNvSpPr/>
          <p:nvPr/>
        </p:nvSpPr>
        <p:spPr>
          <a:xfrm>
            <a:off x="5410198" y="2107271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</a:p>
        </p:txBody>
      </p:sp>
    </p:spTree>
    <p:extLst>
      <p:ext uri="{BB962C8B-B14F-4D97-AF65-F5344CB8AC3E}">
        <p14:creationId xmlns:p14="http://schemas.microsoft.com/office/powerpoint/2010/main" val="232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22" grpId="0" animBg="1"/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758897B-8D39-4195-8DF2-3A12253B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208"/>
            <a:ext cx="12192000" cy="66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0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701208" y="1982449"/>
              <a:ext cx="547218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24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0" y="4173994"/>
            <a:ext cx="12192000" cy="855206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F7D05C-649B-46CE-9898-E4C0ABC26B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7624696" y="1005840"/>
            <a:ext cx="4564361" cy="5852160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EE2EA3-8D83-4E4A-8672-645E86D42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940" y="1670013"/>
            <a:ext cx="68037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855"/>
          <a:stretch/>
        </p:blipFill>
        <p:spPr>
          <a:xfrm>
            <a:off x="1741715" y="128452"/>
            <a:ext cx="5556068" cy="6932567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64" y="3859076"/>
            <a:ext cx="919890" cy="192776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519749" y="1803852"/>
            <a:ext cx="3344092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12223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artoon Retro Illustration City Houses Facades Landscape. Day  Cityscape. Royalty Free SVG, Cliparts, Vectors, And Stock Illustration.  Image 68101214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 bwMode="auto">
          <a:xfrm>
            <a:off x="0" y="0"/>
            <a:ext cx="12192000" cy="60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000206"/>
            <a:ext cx="12192000" cy="8577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422" y="4382435"/>
            <a:ext cx="919890" cy="1927769"/>
          </a:xfrm>
          <a:prstGeom prst="rect">
            <a:avLst/>
          </a:prstGeom>
        </p:spPr>
      </p:pic>
      <p:pic>
        <p:nvPicPr>
          <p:cNvPr id="1028" name="Picture 4" descr="Infographic] Mất bao lâu để rác thải nhựa có thể phân hủy?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371" y1="65302" x2="28564" y2="62326"/>
                        <a14:foregroundMark x1="9717" y1="59628" x2="25928" y2="58140"/>
                        <a14:foregroundMark x1="6885" y1="59070" x2="14502" y2="55349"/>
                        <a14:foregroundMark x1="9033" y1="56744" x2="11279" y2="55163"/>
                        <a14:foregroundMark x1="8936" y1="55721" x2="13281" y2="54791"/>
                        <a14:foregroundMark x1="7715" y1="58047" x2="9619" y2="53581"/>
                        <a14:foregroundMark x1="7275" y1="59256" x2="8398" y2="54233"/>
                        <a14:foregroundMark x1="6445" y1="60279" x2="8594" y2="53860"/>
                        <a14:foregroundMark x1="6250" y1="58884" x2="8203" y2="54233"/>
                        <a14:foregroundMark x1="3613" y1="69209" x2="3613" y2="69209"/>
                        <a14:foregroundMark x1="23877" y1="78140" x2="32471" y2="80837"/>
                        <a14:foregroundMark x1="32568" y1="73674" x2="20557" y2="83535"/>
                        <a14:foregroundMark x1="18994" y1="79256" x2="18994" y2="79256"/>
                        <a14:foregroundMark x1="19336" y1="79070" x2="18799" y2="76930"/>
                        <a14:foregroundMark x1="11279" y1="54605" x2="15869" y2="53860"/>
                        <a14:foregroundMark x1="48535" y1="81581" x2="56299" y2="82140"/>
                        <a14:foregroundMark x1="43750" y1="80372" x2="46094" y2="79814"/>
                        <a14:foregroundMark x1="59863" y1="78884" x2="55664" y2="83349"/>
                        <a14:foregroundMark x1="35938" y1="66977" x2="37256" y2="58512"/>
                        <a14:foregroundMark x1="78809" y1="64093" x2="95752" y2="50140"/>
                        <a14:foregroundMark x1="96338" y1="58047" x2="80469" y2="71070"/>
                        <a14:foregroundMark x1="87695" y1="71070" x2="75439" y2="57674"/>
                        <a14:foregroundMark x1="80029" y1="72093" x2="77295" y2="62140"/>
                        <a14:foregroundMark x1="94629" y1="63349" x2="98682" y2="54977"/>
                        <a14:foregroundMark x1="98486" y1="54977" x2="90039" y2="41953"/>
                        <a14:foregroundMark x1="76074" y1="66419" x2="80957" y2="75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67" y="4863060"/>
            <a:ext cx="3706408" cy="199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 flipH="1">
            <a:off x="8194029" y="2155102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Oval Callout 7"/>
          <p:cNvSpPr/>
          <p:nvPr/>
        </p:nvSpPr>
        <p:spPr>
          <a:xfrm flipH="1">
            <a:off x="8701872" y="2927212"/>
            <a:ext cx="2903973" cy="13183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Hurray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4461" y="3662987"/>
            <a:ext cx="3505828" cy="23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909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741 L -0.22891 -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01574 L -0.26458 0.00463 " pathEditMode="relative" rAng="0" ptsTypes="AA">
                                      <p:cBhvr>
                                        <p:cTn id="21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422" y="4382435"/>
            <a:ext cx="919890" cy="1927769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 flipH="1">
            <a:off x="8139165" y="2190796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Oval Callout 5"/>
          <p:cNvSpPr/>
          <p:nvPr/>
        </p:nvSpPr>
        <p:spPr>
          <a:xfrm flipH="1">
            <a:off x="8139164" y="2190796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Wow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83" b="9891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6937" y="4048194"/>
            <a:ext cx="1298125" cy="1298125"/>
          </a:xfrm>
          <a:prstGeom prst="rect">
            <a:avLst/>
          </a:prstGeom>
        </p:spPr>
      </p:pic>
      <p:pic>
        <p:nvPicPr>
          <p:cNvPr id="8" name="Picture 2" descr="Hình ảnh Bản đồ Màu Vàng Vẽ Tay Bản đồ Hoạt Hình Từ đầu đến Cuối Địa điểm  Du Lịch PNG , Minh, Dấu Hiệu Màu Xanh, Nghỉ Phép PNG miễn phí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4172">
            <a:off x="-2488445" y="882167"/>
            <a:ext cx="1752768" cy="175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380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741 L -0.22891 -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62331 0.5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2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Идеи на тему «Clip art» (600) в 2022 г | цветочные иллюстрации, винтажные  свадебные приглашения, не имеющий векто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 flipH="1">
            <a:off x="7789538" y="2412981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124" name="Picture 4" descr="Vẽ Tay Phim Hoạt Hình Tải Về đèn Giao Thông Hình ảnh | Định dạng hình ảnh  PSD 611035624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674"/>
            <a:ext cx="3426488" cy="342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2" b="89970" l="4023" r="94540">
                        <a14:foregroundMark x1="18678" y1="43161" x2="87069" y2="42249"/>
                        <a14:foregroundMark x1="85920" y1="40122" x2="89080" y2="48328"/>
                        <a14:foregroundMark x1="89368" y1="45897" x2="86782" y2="38602"/>
                        <a14:foregroundMark x1="88793" y1="40122" x2="88793" y2="4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9534" y="2306743"/>
            <a:ext cx="4391129" cy="415138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47445" y="4300695"/>
            <a:ext cx="311499" cy="30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32373" y="5114612"/>
            <a:ext cx="326571" cy="34164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 flipH="1">
            <a:off x="7789538" y="2444873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Oval Callout 9"/>
          <p:cNvSpPr/>
          <p:nvPr/>
        </p:nvSpPr>
        <p:spPr>
          <a:xfrm flipH="1">
            <a:off x="4562857" y="1259261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28" y="4830671"/>
            <a:ext cx="919890" cy="1927769"/>
          </a:xfrm>
          <a:prstGeom prst="rect">
            <a:avLst/>
          </a:prstGeom>
        </p:spPr>
      </p:pic>
      <p:sp>
        <p:nvSpPr>
          <p:cNvPr id="6" name="Rounded Rectangle 5">
            <a:hlinkClick r:id="rId9" action="ppaction://hlinksldjump"/>
          </p:cNvPr>
          <p:cNvSpPr/>
          <p:nvPr/>
        </p:nvSpPr>
        <p:spPr>
          <a:xfrm>
            <a:off x="10222991" y="237744"/>
            <a:ext cx="1072537" cy="3987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2365366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24622 0.0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22 0.00741 L -0.50586 -0.1900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60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9" grpId="1" animBg="1"/>
      <p:bldP spid="10" grpId="0" animBg="1"/>
      <p:bldP spid="10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1" y="3115625"/>
            <a:ext cx="1725769" cy="361661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2622619" y="391886"/>
            <a:ext cx="4612193" cy="2823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flipH="1">
            <a:off x="0" y="5989320"/>
            <a:ext cx="1609344" cy="74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722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1" y="3115625"/>
            <a:ext cx="1725769" cy="361661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2622619" y="391886"/>
            <a:ext cx="4612193" cy="2823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6,..số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flipH="1">
            <a:off x="0" y="5989320"/>
            <a:ext cx="1609344" cy="74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500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939</Words>
  <Application>Microsoft Office PowerPoint</Application>
  <PresentationFormat>Widescreen</PresentationFormat>
  <Paragraphs>132</Paragraphs>
  <Slides>33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等线</vt:lpstr>
      <vt:lpstr>等线 Light</vt:lpstr>
      <vt:lpstr>.VnMemorandum</vt:lpstr>
      <vt:lpstr>Arial</vt:lpstr>
      <vt:lpstr>Arial Rounded MT Bold</vt:lpstr>
      <vt:lpstr>Calibri</vt:lpstr>
      <vt:lpstr>Cambria Math</vt:lpstr>
      <vt:lpstr>Coiny</vt:lpstr>
      <vt:lpstr>Times New Roman</vt:lpstr>
      <vt:lpstr>UVN Van Chuong Nang</vt:lpstr>
      <vt:lpstr>Zilla Slab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Lê Thị Khánh Ly (420000327)</cp:lastModifiedBy>
  <cp:revision>51</cp:revision>
  <dcterms:created xsi:type="dcterms:W3CDTF">2022-05-02T09:09:20Z</dcterms:created>
  <dcterms:modified xsi:type="dcterms:W3CDTF">2022-08-31T03:51:29Z</dcterms:modified>
</cp:coreProperties>
</file>