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7" r:id="rId3"/>
    <p:sldMasterId id="2147483699" r:id="rId4"/>
    <p:sldMasterId id="2147483726" r:id="rId5"/>
  </p:sldMasterIdLst>
  <p:notesMasterIdLst>
    <p:notesMasterId r:id="rId43"/>
  </p:notesMasterIdLst>
  <p:sldIdLst>
    <p:sldId id="1552" r:id="rId6"/>
    <p:sldId id="261" r:id="rId7"/>
    <p:sldId id="263" r:id="rId8"/>
    <p:sldId id="393" r:id="rId9"/>
    <p:sldId id="260" r:id="rId10"/>
    <p:sldId id="285" r:id="rId11"/>
    <p:sldId id="271" r:id="rId12"/>
    <p:sldId id="272" r:id="rId13"/>
    <p:sldId id="275" r:id="rId14"/>
    <p:sldId id="265" r:id="rId15"/>
    <p:sldId id="273" r:id="rId16"/>
    <p:sldId id="287" r:id="rId17"/>
    <p:sldId id="274" r:id="rId18"/>
    <p:sldId id="288" r:id="rId19"/>
    <p:sldId id="289" r:id="rId20"/>
    <p:sldId id="290" r:id="rId21"/>
    <p:sldId id="267" r:id="rId22"/>
    <p:sldId id="276" r:id="rId23"/>
    <p:sldId id="268" r:id="rId24"/>
    <p:sldId id="291" r:id="rId25"/>
    <p:sldId id="292" r:id="rId26"/>
    <p:sldId id="293" r:id="rId27"/>
    <p:sldId id="277" r:id="rId28"/>
    <p:sldId id="294" r:id="rId29"/>
    <p:sldId id="295" r:id="rId30"/>
    <p:sldId id="296" r:id="rId31"/>
    <p:sldId id="282" r:id="rId32"/>
    <p:sldId id="278" r:id="rId33"/>
    <p:sldId id="266" r:id="rId34"/>
    <p:sldId id="279" r:id="rId35"/>
    <p:sldId id="297" r:id="rId36"/>
    <p:sldId id="257" r:id="rId37"/>
    <p:sldId id="1553" r:id="rId38"/>
    <p:sldId id="1554" r:id="rId39"/>
    <p:sldId id="1555" r:id="rId40"/>
    <p:sldId id="1556" r:id="rId41"/>
    <p:sldId id="27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240CD7-FD2C-4FDC-BB43-AC28803CDD4A}"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64FDB-F819-48E3-92EF-52CB2860A4B0}" type="slidenum">
              <a:rPr lang="en-US" smtClean="0"/>
              <a:t>‹#›</a:t>
            </a:fld>
            <a:endParaRPr lang="en-US"/>
          </a:p>
        </p:txBody>
      </p:sp>
    </p:spTree>
    <p:extLst>
      <p:ext uri="{BB962C8B-B14F-4D97-AF65-F5344CB8AC3E}">
        <p14:creationId xmlns:p14="http://schemas.microsoft.com/office/powerpoint/2010/main" val="1570734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5816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2023/3/31</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52197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2023/3/31</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2938023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2023/3/31</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427170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816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2023/3/31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024365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096752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002602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283026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646990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2023/3/31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999121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2023/3/31</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3568296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2023/3/31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714758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69790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686194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107005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924880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250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74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457702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3776746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82492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2023/3/31</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3836167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604911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933241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93202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13809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224831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694803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3894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9335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010617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0811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2023/3/31</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24859112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70550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53447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153809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39800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48440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236527"/>
      </p:ext>
    </p:extLst>
  </p:cSld>
  <p:clrMapOvr>
    <a:masterClrMapping/>
  </p:clrMapOvr>
  <p:transition spd="slow" advTm="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630997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36331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082612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1802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2023/3/31</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3790249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60223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300898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55666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56560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3337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5700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8044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27749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971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49510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2023/3/31</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21992408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54088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52327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647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31/3/2023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2374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8436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2023/3/31</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2077753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2023/3/31</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367846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2023/3/31</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41344676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image" Target="../media/image2.emf"/><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3F67194-4A0E-7E7E-2DE9-5BB0AEA69E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2576" y="190499"/>
            <a:ext cx="1304925" cy="1304925"/>
          </a:xfrm>
          <a:prstGeom prst="rect">
            <a:avLst/>
          </a:prstGeom>
        </p:spPr>
      </p:pic>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2023/3/31</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12520025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2023/3/31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5343338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Tree>
    <p:extLst>
      <p:ext uri="{BB962C8B-B14F-4D97-AF65-F5344CB8AC3E}">
        <p14:creationId xmlns:p14="http://schemas.microsoft.com/office/powerpoint/2010/main" val="19691631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6095683"/>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5.png"/><Relationship Id="rId7" Type="http://schemas.openxmlformats.org/officeDocument/2006/relationships/image" Target="../media/image56.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1.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81.emf"/><Relationship Id="rId13"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80.emf"/><Relationship Id="rId12" Type="http://schemas.openxmlformats.org/officeDocument/2006/relationships/image" Target="../media/image8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9.emf"/><Relationship Id="rId11" Type="http://schemas.openxmlformats.org/officeDocument/2006/relationships/image" Target="../media/image84.emf"/><Relationship Id="rId5" Type="http://schemas.openxmlformats.org/officeDocument/2006/relationships/image" Target="../media/image78.emf"/><Relationship Id="rId10" Type="http://schemas.openxmlformats.org/officeDocument/2006/relationships/image" Target="../media/image83.emf"/><Relationship Id="rId4" Type="http://schemas.openxmlformats.org/officeDocument/2006/relationships/image" Target="../media/image77.emf"/><Relationship Id="rId9" Type="http://schemas.openxmlformats.org/officeDocument/2006/relationships/image" Target="../media/image82.png"/><Relationship Id="rId1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7.png"/><Relationship Id="rId1" Type="http://schemas.openxmlformats.org/officeDocument/2006/relationships/slideLayout" Target="../slideLayouts/slideLayout14.xml"/><Relationship Id="rId4" Type="http://schemas.openxmlformats.org/officeDocument/2006/relationships/image" Target="../media/image88.emf"/></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6.png"/><Relationship Id="rId3" Type="http://schemas.openxmlformats.org/officeDocument/2006/relationships/image" Target="../media/image89.emf"/><Relationship Id="rId7" Type="http://schemas.openxmlformats.org/officeDocument/2006/relationships/image" Target="../media/image93.png"/><Relationship Id="rId12" Type="http://schemas.openxmlformats.org/officeDocument/2006/relationships/image" Target="../media/image88.emf"/><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92.emf"/><Relationship Id="rId11" Type="http://schemas.microsoft.com/office/2007/relationships/hdphoto" Target="../media/hdphoto2.wdp"/><Relationship Id="rId5" Type="http://schemas.openxmlformats.org/officeDocument/2006/relationships/image" Target="../media/image91.emf"/><Relationship Id="rId10" Type="http://schemas.openxmlformats.org/officeDocument/2006/relationships/image" Target="../media/image87.png"/><Relationship Id="rId4" Type="http://schemas.openxmlformats.org/officeDocument/2006/relationships/image" Target="../media/image90.emf"/><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7.png"/><Relationship Id="rId4" Type="http://schemas.openxmlformats.org/officeDocument/2006/relationships/image" Target="../media/image26.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29</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0" y="2669091"/>
            <a:ext cx="12191999"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3600" b="1" dirty="0" err="1">
                <a:solidFill>
                  <a:srgbClr val="FF0000"/>
                </a:solidFill>
                <a:latin typeface="Arial" panose="020B0604020202020204" pitchFamily="34" charset="0"/>
                <a:ea typeface="Zilla Slab"/>
                <a:cs typeface="Arial" panose="020B0604020202020204" pitchFamily="34" charset="0"/>
              </a:rPr>
              <a:t>Đọc</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Tiếng</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nước</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mình</a:t>
            </a:r>
            <a:endParaRPr lang="en-US" altLang="en-AI" sz="3600" b="1" dirty="0">
              <a:solidFill>
                <a:srgbClr val="FF0000"/>
              </a:solidFill>
              <a:latin typeface="Arial" panose="020B0604020202020204" pitchFamily="34" charset="0"/>
              <a:ea typeface="Zilla Slab"/>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3600" b="1" dirty="0" err="1">
                <a:solidFill>
                  <a:srgbClr val="FF0000"/>
                </a:solidFill>
                <a:latin typeface="Arial" panose="020B0604020202020204" pitchFamily="34" charset="0"/>
                <a:ea typeface="Zilla Slab"/>
                <a:cs typeface="Arial" panose="020B0604020202020204" pitchFamily="34" charset="0"/>
              </a:rPr>
              <a:t>Đọc</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mở</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rộng</a:t>
            </a:r>
            <a:endPar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组合 47">
            <a:extLst>
              <a:ext uri="{FF2B5EF4-FFF2-40B4-BE49-F238E27FC236}">
                <a16:creationId xmlns:a16="http://schemas.microsoft.com/office/drawing/2014/main" id="{5FC964AB-803A-01F6-3945-EF7693339209}"/>
              </a:ext>
            </a:extLst>
          </p:cNvPr>
          <p:cNvGrpSpPr/>
          <p:nvPr/>
        </p:nvGrpSpPr>
        <p:grpSpPr>
          <a:xfrm>
            <a:off x="2257426" y="2283465"/>
            <a:ext cx="2105024" cy="983610"/>
            <a:chOff x="3151567" y="4106353"/>
            <a:chExt cx="4182027" cy="1023787"/>
          </a:xfrm>
        </p:grpSpPr>
        <p:grpSp>
          <p:nvGrpSpPr>
            <p:cNvPr id="12" name="组合 31">
              <a:extLst>
                <a:ext uri="{FF2B5EF4-FFF2-40B4-BE49-F238E27FC236}">
                  <a16:creationId xmlns:a16="http://schemas.microsoft.com/office/drawing/2014/main" id="{038D376C-BBA9-DD25-726B-D12F36516BD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A00AD063-D2D5-0DDF-9014-48B58F9BC08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F00B7E2A-398B-3627-3089-64FB0F77A35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A636F087-B094-0E36-EB15-A2F4B5F49B40}"/>
                </a:ext>
              </a:extLst>
            </p:cNvPr>
            <p:cNvSpPr txBox="1"/>
            <p:nvPr/>
          </p:nvSpPr>
          <p:spPr>
            <a:xfrm>
              <a:off x="3242941" y="4259292"/>
              <a:ext cx="3898672"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đỉnh</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núi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2" name="Picture 31">
            <a:extLst>
              <a:ext uri="{FF2B5EF4-FFF2-40B4-BE49-F238E27FC236}">
                <a16:creationId xmlns:a16="http://schemas.microsoft.com/office/drawing/2014/main" id="{598B7E5B-3555-15C4-5C98-D8BD98950CC4}"/>
              </a:ext>
            </a:extLst>
          </p:cNvPr>
          <p:cNvPicPr>
            <a:picLocks noChangeAspect="1"/>
          </p:cNvPicPr>
          <p:nvPr/>
        </p:nvPicPr>
        <p:blipFill>
          <a:blip r:embed="rId3"/>
          <a:stretch>
            <a:fillRect/>
          </a:stretch>
        </p:blipFill>
        <p:spPr>
          <a:xfrm>
            <a:off x="3101831" y="689723"/>
            <a:ext cx="7157324" cy="1694835"/>
          </a:xfrm>
          <a:prstGeom prst="rect">
            <a:avLst/>
          </a:prstGeom>
        </p:spPr>
      </p:pic>
      <p:grpSp>
        <p:nvGrpSpPr>
          <p:cNvPr id="33" name="组合 47">
            <a:extLst>
              <a:ext uri="{FF2B5EF4-FFF2-40B4-BE49-F238E27FC236}">
                <a16:creationId xmlns:a16="http://schemas.microsoft.com/office/drawing/2014/main" id="{847922CC-AF4C-9DCA-2572-985BC10F6C1D}"/>
              </a:ext>
            </a:extLst>
          </p:cNvPr>
          <p:cNvGrpSpPr/>
          <p:nvPr/>
        </p:nvGrpSpPr>
        <p:grpSpPr>
          <a:xfrm>
            <a:off x="5105401" y="2302515"/>
            <a:ext cx="2136122" cy="983610"/>
            <a:chOff x="3151567" y="4106353"/>
            <a:chExt cx="4243809" cy="1023787"/>
          </a:xfrm>
        </p:grpSpPr>
        <p:grpSp>
          <p:nvGrpSpPr>
            <p:cNvPr id="34" name="组合 31">
              <a:extLst>
                <a:ext uri="{FF2B5EF4-FFF2-40B4-BE49-F238E27FC236}">
                  <a16:creationId xmlns:a16="http://schemas.microsoft.com/office/drawing/2014/main" id="{37940283-86F6-C376-22B3-4AD45756DAD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278CC1DF-D825-59CE-4255-27F8FA6E66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8649B40-E392-0274-CE7D-B478BF2A9E8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E60768D-4C3A-804E-1312-8857D172A6F2}"/>
                </a:ext>
              </a:extLst>
            </p:cNvPr>
            <p:cNvSpPr txBox="1"/>
            <p:nvPr/>
          </p:nvSpPr>
          <p:spPr>
            <a:xfrm>
              <a:off x="3165500" y="4239464"/>
              <a:ext cx="4229876"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dấu</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nặng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8" name="组合 47">
            <a:extLst>
              <a:ext uri="{FF2B5EF4-FFF2-40B4-BE49-F238E27FC236}">
                <a16:creationId xmlns:a16="http://schemas.microsoft.com/office/drawing/2014/main" id="{43011027-7014-C10C-5B1A-1DBF9A2D4AD2}"/>
              </a:ext>
            </a:extLst>
          </p:cNvPr>
          <p:cNvGrpSpPr/>
          <p:nvPr/>
        </p:nvGrpSpPr>
        <p:grpSpPr>
          <a:xfrm>
            <a:off x="7772401" y="2273940"/>
            <a:ext cx="2105024" cy="983610"/>
            <a:chOff x="3151567" y="4106353"/>
            <a:chExt cx="4182027" cy="1023787"/>
          </a:xfrm>
        </p:grpSpPr>
        <p:grpSp>
          <p:nvGrpSpPr>
            <p:cNvPr id="39" name="组合 31">
              <a:extLst>
                <a:ext uri="{FF2B5EF4-FFF2-40B4-BE49-F238E27FC236}">
                  <a16:creationId xmlns:a16="http://schemas.microsoft.com/office/drawing/2014/main" id="{92F56520-3F13-9E4B-BB70-2F9ED6E3B51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1" name="圆角矩形 32">
                <a:extLst>
                  <a:ext uri="{FF2B5EF4-FFF2-40B4-BE49-F238E27FC236}">
                    <a16:creationId xmlns:a16="http://schemas.microsoft.com/office/drawing/2014/main" id="{405384C8-912E-47A7-B9BE-A303C45EC05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2" name="圆角矩形 33">
                <a:extLst>
                  <a:ext uri="{FF2B5EF4-FFF2-40B4-BE49-F238E27FC236}">
                    <a16:creationId xmlns:a16="http://schemas.microsoft.com/office/drawing/2014/main" id="{9527B0CF-A45B-A2D1-E127-02EF337BE92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990699E2-F5DC-7A3B-282F-E2C28FED23FB}"/>
                </a:ext>
              </a:extLst>
            </p:cNvPr>
            <p:cNvSpPr txBox="1"/>
            <p:nvPr/>
          </p:nvSpPr>
          <p:spPr>
            <a:xfrm>
              <a:off x="4194141" y="4239464"/>
              <a:ext cx="2172581"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làng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5" name="Rectangle 4">
            <a:extLst>
              <a:ext uri="{FF2B5EF4-FFF2-40B4-BE49-F238E27FC236}">
                <a16:creationId xmlns:a16="http://schemas.microsoft.com/office/drawing/2014/main" id="{6C59CAEC-7607-064A-98C6-12C59C24BC8D}"/>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18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80">
                                          <p:stCondLst>
                                            <p:cond delay="0"/>
                                          </p:stCondLst>
                                        </p:cTn>
                                        <p:tgtEl>
                                          <p:spTgt spid="38"/>
                                        </p:tgtEl>
                                      </p:cBhvr>
                                    </p:animEffect>
                                    <p:anim calcmode="lin" valueType="num">
                                      <p:cBhvr>
                                        <p:cTn id="4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 dur="26">
                                          <p:stCondLst>
                                            <p:cond delay="650"/>
                                          </p:stCondLst>
                                        </p:cTn>
                                        <p:tgtEl>
                                          <p:spTgt spid="38"/>
                                        </p:tgtEl>
                                      </p:cBhvr>
                                      <p:to x="100000" y="60000"/>
                                    </p:animScale>
                                    <p:animScale>
                                      <p:cBhvr>
                                        <p:cTn id="55" dur="166" decel="50000">
                                          <p:stCondLst>
                                            <p:cond delay="676"/>
                                          </p:stCondLst>
                                        </p:cTn>
                                        <p:tgtEl>
                                          <p:spTgt spid="38"/>
                                        </p:tgtEl>
                                      </p:cBhvr>
                                      <p:to x="100000" y="100000"/>
                                    </p:animScale>
                                    <p:animScale>
                                      <p:cBhvr>
                                        <p:cTn id="56" dur="26">
                                          <p:stCondLst>
                                            <p:cond delay="1312"/>
                                          </p:stCondLst>
                                        </p:cTn>
                                        <p:tgtEl>
                                          <p:spTgt spid="38"/>
                                        </p:tgtEl>
                                      </p:cBhvr>
                                      <p:to x="100000" y="80000"/>
                                    </p:animScale>
                                    <p:animScale>
                                      <p:cBhvr>
                                        <p:cTn id="57" dur="166" decel="50000">
                                          <p:stCondLst>
                                            <p:cond delay="1338"/>
                                          </p:stCondLst>
                                        </p:cTn>
                                        <p:tgtEl>
                                          <p:spTgt spid="38"/>
                                        </p:tgtEl>
                                      </p:cBhvr>
                                      <p:to x="100000" y="100000"/>
                                    </p:animScale>
                                    <p:animScale>
                                      <p:cBhvr>
                                        <p:cTn id="58" dur="26">
                                          <p:stCondLst>
                                            <p:cond delay="1642"/>
                                          </p:stCondLst>
                                        </p:cTn>
                                        <p:tgtEl>
                                          <p:spTgt spid="38"/>
                                        </p:tgtEl>
                                      </p:cBhvr>
                                      <p:to x="100000" y="90000"/>
                                    </p:animScale>
                                    <p:animScale>
                                      <p:cBhvr>
                                        <p:cTn id="59" dur="166" decel="50000">
                                          <p:stCondLst>
                                            <p:cond delay="1668"/>
                                          </p:stCondLst>
                                        </p:cTn>
                                        <p:tgtEl>
                                          <p:spTgt spid="38"/>
                                        </p:tgtEl>
                                      </p:cBhvr>
                                      <p:to x="100000" y="100000"/>
                                    </p:animScale>
                                    <p:animScale>
                                      <p:cBhvr>
                                        <p:cTn id="60" dur="26">
                                          <p:stCondLst>
                                            <p:cond delay="1808"/>
                                          </p:stCondLst>
                                        </p:cTn>
                                        <p:tgtEl>
                                          <p:spTgt spid="38"/>
                                        </p:tgtEl>
                                      </p:cBhvr>
                                      <p:to x="100000" y="95000"/>
                                    </p:animScale>
                                    <p:animScale>
                                      <p:cBhvr>
                                        <p:cTn id="61"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7" descr="图片包含 游戏机, 灯光, 星星&#10;&#10;描述已自动生成">
            <a:extLst>
              <a:ext uri="{FF2B5EF4-FFF2-40B4-BE49-F238E27FC236}">
                <a16:creationId xmlns:a16="http://schemas.microsoft.com/office/drawing/2014/main" id="{F7324C8D-7D23-7260-808C-EF154B05E3B5}"/>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9" name="图片 25" descr="卡通人物&#10;&#10;中度可信度描述已自动生成">
            <a:extLst>
              <a:ext uri="{FF2B5EF4-FFF2-40B4-BE49-F238E27FC236}">
                <a16:creationId xmlns:a16="http://schemas.microsoft.com/office/drawing/2014/main" id="{9B716CFA-C2C0-BE2D-9B07-B8F902700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0" name="矩形 26">
            <a:extLst>
              <a:ext uri="{FF2B5EF4-FFF2-40B4-BE49-F238E27FC236}">
                <a16:creationId xmlns:a16="http://schemas.microsoft.com/office/drawing/2014/main" id="{46C278F6-62F1-E3BC-591E-83C58B0289E2}"/>
              </a:ext>
            </a:extLst>
          </p:cNvPr>
          <p:cNvSpPr/>
          <p:nvPr/>
        </p:nvSpPr>
        <p:spPr>
          <a:xfrm>
            <a:off x="7910776" y="2810733"/>
            <a:ext cx="2994731"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a:t>
            </a:r>
            <a:r>
              <a:rPr lang="en-US" altLang="zh-CN" sz="4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đoạn</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21" name="Group 20">
            <a:extLst>
              <a:ext uri="{FF2B5EF4-FFF2-40B4-BE49-F238E27FC236}">
                <a16:creationId xmlns:a16="http://schemas.microsoft.com/office/drawing/2014/main" id="{2414372E-0F72-F02E-C1B6-7B0F2D4B11D3}"/>
              </a:ext>
            </a:extLst>
          </p:cNvPr>
          <p:cNvGrpSpPr/>
          <p:nvPr/>
        </p:nvGrpSpPr>
        <p:grpSpPr>
          <a:xfrm>
            <a:off x="-12006" y="1034118"/>
            <a:ext cx="7533565" cy="5482138"/>
            <a:chOff x="122830" y="1363701"/>
            <a:chExt cx="5459104" cy="5169315"/>
          </a:xfrm>
        </p:grpSpPr>
        <p:pic>
          <p:nvPicPr>
            <p:cNvPr id="22" name="图片 5" descr="图形用户界面&#10;&#10;中度可信度描述已自动生成">
              <a:extLst>
                <a:ext uri="{FF2B5EF4-FFF2-40B4-BE49-F238E27FC236}">
                  <a16:creationId xmlns:a16="http://schemas.microsoft.com/office/drawing/2014/main" id="{43BFA0F6-A045-FEE9-BFBD-353757F2D6A1}"/>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3" name="矩形 2">
              <a:extLst>
                <a:ext uri="{FF2B5EF4-FFF2-40B4-BE49-F238E27FC236}">
                  <a16:creationId xmlns:a16="http://schemas.microsoft.com/office/drawing/2014/main" id="{4DF9A25D-E000-FD61-AAA0-0530016E210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id="{4EEF3843-35BD-066E-93B6-0377AE12D30A}"/>
              </a:ext>
            </a:extLst>
          </p:cNvPr>
          <p:cNvGrpSpPr/>
          <p:nvPr/>
        </p:nvGrpSpPr>
        <p:grpSpPr>
          <a:xfrm>
            <a:off x="333375" y="900661"/>
            <a:ext cx="7200190" cy="5482138"/>
            <a:chOff x="122830" y="1363701"/>
            <a:chExt cx="5459104" cy="5169315"/>
          </a:xfrm>
        </p:grpSpPr>
        <p:pic>
          <p:nvPicPr>
            <p:cNvPr id="25" name="图片 5" descr="图形用户界面&#10;&#10;中度可信度描述已自动生成">
              <a:extLst>
                <a:ext uri="{FF2B5EF4-FFF2-40B4-BE49-F238E27FC236}">
                  <a16:creationId xmlns:a16="http://schemas.microsoft.com/office/drawing/2014/main" id="{A6AD7B8F-FB3C-0146-3634-E78D90661716}"/>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6" name="矩形 2">
              <a:extLst>
                <a:ext uri="{FF2B5EF4-FFF2-40B4-BE49-F238E27FC236}">
                  <a16:creationId xmlns:a16="http://schemas.microsoft.com/office/drawing/2014/main" id="{827F1CB0-316A-6883-53CF-A08A01D5943F}"/>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
        <p:nvSpPr>
          <p:cNvPr id="4" name="Rectangle 3">
            <a:extLst>
              <a:ext uri="{FF2B5EF4-FFF2-40B4-BE49-F238E27FC236}">
                <a16:creationId xmlns:a16="http://schemas.microsoft.com/office/drawing/2014/main" id="{F2A5B1BA-8D01-CA90-EF2C-9CAEAEB857FF}"/>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783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21"/>
                                        </p:tgtEl>
                                        <p:attrNameLst>
                                          <p:attrName>ppt_w</p:attrName>
                                        </p:attrNameLst>
                                      </p:cBhvr>
                                      <p:tavLst>
                                        <p:tav tm="0">
                                          <p:val>
                                            <p:strVal val="ppt_w"/>
                                          </p:val>
                                        </p:tav>
                                        <p:tav tm="100000">
                                          <p:val>
                                            <p:fltVal val="0"/>
                                          </p:val>
                                        </p:tav>
                                      </p:tavLst>
                                    </p:anim>
                                    <p:anim calcmode="lin" valueType="num">
                                      <p:cBhvr>
                                        <p:cTn id="17" dur="500"/>
                                        <p:tgtEl>
                                          <p:spTgt spid="21"/>
                                        </p:tgtEl>
                                        <p:attrNameLst>
                                          <p:attrName>ppt_h</p:attrName>
                                        </p:attrNameLst>
                                      </p:cBhvr>
                                      <p:tavLst>
                                        <p:tav tm="0">
                                          <p:val>
                                            <p:strVal val="ppt_h"/>
                                          </p:val>
                                        </p:tav>
                                        <p:tav tm="100000">
                                          <p:val>
                                            <p:strVal val="ppt_h"/>
                                          </p:val>
                                        </p:tav>
                                      </p:tavLst>
                                    </p:anim>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6861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371024" y="3501265"/>
            <a:ext cx="378432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399723" y="5029200"/>
            <a:ext cx="36012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285618" y="4822733"/>
            <a:ext cx="349091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pic>
        <p:nvPicPr>
          <p:cNvPr id="4" name="Picture 3">
            <a:extLst>
              <a:ext uri="{FF2B5EF4-FFF2-40B4-BE49-F238E27FC236}">
                <a16:creationId xmlns:a16="http://schemas.microsoft.com/office/drawing/2014/main" id="{BB9671C4-0CDC-1ADB-5F72-E89C95A96CBF}"/>
              </a:ext>
            </a:extLst>
          </p:cNvPr>
          <p:cNvPicPr>
            <a:picLocks noChangeAspect="1"/>
          </p:cNvPicPr>
          <p:nvPr/>
        </p:nvPicPr>
        <p:blipFill>
          <a:blip r:embed="rId9"/>
          <a:stretch>
            <a:fillRect/>
          </a:stretch>
        </p:blipFill>
        <p:spPr>
          <a:xfrm>
            <a:off x="7678428" y="723900"/>
            <a:ext cx="4269168" cy="636680"/>
          </a:xfrm>
          <a:prstGeom prst="rect">
            <a:avLst/>
          </a:prstGeom>
        </p:spPr>
      </p:pic>
      <p:sp>
        <p:nvSpPr>
          <p:cNvPr id="3" name="Rectangle 2">
            <a:extLst>
              <a:ext uri="{FF2B5EF4-FFF2-40B4-BE49-F238E27FC236}">
                <a16:creationId xmlns:a16="http://schemas.microsoft.com/office/drawing/2014/main" id="{662D5BAB-6C1D-CAC5-3B3D-83BF42530FE4}"/>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212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B8DFCA53-EF36-F108-E63F-E56B0B20D981}"/>
              </a:ext>
            </a:extLst>
          </p:cNvPr>
          <p:cNvGrpSpPr/>
          <p:nvPr/>
        </p:nvGrpSpPr>
        <p:grpSpPr>
          <a:xfrm>
            <a:off x="486607" y="1059138"/>
            <a:ext cx="5790252" cy="3036949"/>
            <a:chOff x="2975205" y="1255651"/>
            <a:chExt cx="5432196" cy="3036949"/>
          </a:xfrm>
        </p:grpSpPr>
        <p:sp>
          <p:nvSpPr>
            <p:cNvPr id="17" name="Rectangle: Rounded Corners 21">
              <a:extLst>
                <a:ext uri="{FF2B5EF4-FFF2-40B4-BE49-F238E27FC236}">
                  <a16:creationId xmlns:a16="http://schemas.microsoft.com/office/drawing/2014/main" id="{B2792E18-1351-F4DB-D23F-245190C1364C}"/>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7E856F57-66B7-D178-55E5-2AAEFB5B216D}"/>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1" name="Picture 20">
              <a:extLst>
                <a:ext uri="{FF2B5EF4-FFF2-40B4-BE49-F238E27FC236}">
                  <a16:creationId xmlns:a16="http://schemas.microsoft.com/office/drawing/2014/main" id="{B935F159-96ED-4D70-5C2D-86A8249E15B0}"/>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22" name="Picture 21">
              <a:extLst>
                <a:ext uri="{FF2B5EF4-FFF2-40B4-BE49-F238E27FC236}">
                  <a16:creationId xmlns:a16="http://schemas.microsoft.com/office/drawing/2014/main" id="{473AA393-F64A-5F1B-47A4-FD8F8057151F}"/>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23" name="Picture 22">
              <a:extLst>
                <a:ext uri="{FF2B5EF4-FFF2-40B4-BE49-F238E27FC236}">
                  <a16:creationId xmlns:a16="http://schemas.microsoft.com/office/drawing/2014/main" id="{53248B2D-E2F2-7077-ACD3-51E1C5A2FE63}"/>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24" name="Group 23">
            <a:extLst>
              <a:ext uri="{FF2B5EF4-FFF2-40B4-BE49-F238E27FC236}">
                <a16:creationId xmlns:a16="http://schemas.microsoft.com/office/drawing/2014/main" id="{0285AEA9-5142-5E92-B18A-370C21E11807}"/>
              </a:ext>
            </a:extLst>
          </p:cNvPr>
          <p:cNvGrpSpPr/>
          <p:nvPr/>
        </p:nvGrpSpPr>
        <p:grpSpPr>
          <a:xfrm>
            <a:off x="5050654" y="3936004"/>
            <a:ext cx="7073839" cy="2721971"/>
            <a:chOff x="4841104" y="3859804"/>
            <a:chExt cx="7073839" cy="2800488"/>
          </a:xfrm>
        </p:grpSpPr>
        <p:grpSp>
          <p:nvGrpSpPr>
            <p:cNvPr id="25" name="Group 24">
              <a:extLst>
                <a:ext uri="{FF2B5EF4-FFF2-40B4-BE49-F238E27FC236}">
                  <a16:creationId xmlns:a16="http://schemas.microsoft.com/office/drawing/2014/main" id="{991887C2-CA54-061E-F817-4E445116AD81}"/>
                </a:ext>
              </a:extLst>
            </p:cNvPr>
            <p:cNvGrpSpPr/>
            <p:nvPr/>
          </p:nvGrpSpPr>
          <p:grpSpPr>
            <a:xfrm>
              <a:off x="4841104" y="3859804"/>
              <a:ext cx="7073839" cy="2800488"/>
              <a:chOff x="2975204" y="1297855"/>
              <a:chExt cx="7073839" cy="2800488"/>
            </a:xfrm>
          </p:grpSpPr>
          <p:sp>
            <p:nvSpPr>
              <p:cNvPr id="232" name="Rectangle: Rounded Corners 231">
                <a:extLst>
                  <a:ext uri="{FF2B5EF4-FFF2-40B4-BE49-F238E27FC236}">
                    <a16:creationId xmlns:a16="http://schemas.microsoft.com/office/drawing/2014/main" id="{15E05213-B2F9-B4BF-5972-9BB97605FC7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id="{D01F5D3F-3A2F-73DC-A3FC-65C8874D279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id="{93DCA4DA-0608-85D1-47F7-78AF794C0D4C}"/>
                </a:ext>
              </a:extLst>
            </p:cNvPr>
            <p:cNvPicPr>
              <a:picLocks noChangeAspect="1"/>
            </p:cNvPicPr>
            <p:nvPr/>
          </p:nvPicPr>
          <p:blipFill>
            <a:blip r:embed="rId7"/>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id="{ABA40C3C-24A3-65D2-73F5-F90A955695F9}"/>
                </a:ext>
              </a:extLst>
            </p:cNvPr>
            <p:cNvPicPr>
              <a:picLocks noChangeAspect="1"/>
            </p:cNvPicPr>
            <p:nvPr/>
          </p:nvPicPr>
          <p:blipFill>
            <a:blip r:embed="rId8"/>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id="{E7582AC8-06A9-0231-F4CF-4151D8E603D8}"/>
                </a:ext>
              </a:extLst>
            </p:cNvPr>
            <p:cNvPicPr>
              <a:picLocks noChangeAspect="1"/>
            </p:cNvPicPr>
            <p:nvPr/>
          </p:nvPicPr>
          <p:blipFill>
            <a:blip r:embed="rId9"/>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id="{5C6E12FB-586A-C87B-69AA-C4C42579277A}"/>
                </a:ext>
              </a:extLst>
            </p:cNvPr>
            <p:cNvPicPr>
              <a:picLocks noChangeAspect="1"/>
            </p:cNvPicPr>
            <p:nvPr/>
          </p:nvPicPr>
          <p:blipFill>
            <a:blip r:embed="rId7"/>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id="{AC724665-B820-7D8B-1B96-60FF33462941}"/>
                </a:ext>
              </a:extLst>
            </p:cNvPr>
            <p:cNvPicPr>
              <a:picLocks noChangeAspect="1"/>
            </p:cNvPicPr>
            <p:nvPr/>
          </p:nvPicPr>
          <p:blipFill>
            <a:blip r:embed="rId8"/>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id="{19F3DAC5-1ABE-0A5C-4A5B-9ED49EBDDB2B}"/>
                </a:ext>
              </a:extLst>
            </p:cNvPr>
            <p:cNvPicPr>
              <a:picLocks noChangeAspect="1"/>
            </p:cNvPicPr>
            <p:nvPr/>
          </p:nvPicPr>
          <p:blipFill>
            <a:blip r:embed="rId9"/>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id="{53D8E300-BCEA-0140-07B0-01BBFE625DFA}"/>
                </a:ext>
              </a:extLst>
            </p:cNvPr>
            <p:cNvPicPr>
              <a:picLocks noChangeAspect="1"/>
            </p:cNvPicPr>
            <p:nvPr/>
          </p:nvPicPr>
          <p:blipFill>
            <a:blip r:embed="rId7"/>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id="{707C42E8-9995-117C-8BE0-EC6D01FDD9BD}"/>
                </a:ext>
              </a:extLst>
            </p:cNvPr>
            <p:cNvPicPr>
              <a:picLocks noChangeAspect="1"/>
            </p:cNvPicPr>
            <p:nvPr/>
          </p:nvPicPr>
          <p:blipFill>
            <a:blip r:embed="rId8"/>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id="{A978F571-7A3B-146D-21E7-161DB6E16ADF}"/>
                </a:ext>
              </a:extLst>
            </p:cNvPr>
            <p:cNvPicPr>
              <a:picLocks noChangeAspect="1"/>
            </p:cNvPicPr>
            <p:nvPr/>
          </p:nvPicPr>
          <p:blipFill>
            <a:blip r:embed="rId9"/>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10"/>
          <a:stretch>
            <a:fillRect/>
          </a:stretch>
        </p:blipFill>
        <p:spPr>
          <a:xfrm>
            <a:off x="3076575" y="321288"/>
            <a:ext cx="6687654" cy="702876"/>
          </a:xfrm>
          <a:prstGeom prst="rect">
            <a:avLst/>
          </a:prstGeom>
        </p:spPr>
      </p:pic>
      <p:sp>
        <p:nvSpPr>
          <p:cNvPr id="4" name="Rectangle 3">
            <a:extLst>
              <a:ext uri="{FF2B5EF4-FFF2-40B4-BE49-F238E27FC236}">
                <a16:creationId xmlns:a16="http://schemas.microsoft.com/office/drawing/2014/main" id="{FF21B2F2-1FC2-DF33-8C4E-96CD96AF7990}"/>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581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339548" y="3505200"/>
            <a:ext cx="3527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529345" y="5029200"/>
            <a:ext cx="34716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49091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
        <p:nvSpPr>
          <p:cNvPr id="3" name="Rectangle 2">
            <a:extLst>
              <a:ext uri="{FF2B5EF4-FFF2-40B4-BE49-F238E27FC236}">
                <a16:creationId xmlns:a16="http://schemas.microsoft.com/office/drawing/2014/main" id="{11F3E96C-D929-93B1-9681-5DF0E98AFA5C}"/>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15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
        <p:nvSpPr>
          <p:cNvPr id="6" name="Rectangle 5">
            <a:extLst>
              <a:ext uri="{FF2B5EF4-FFF2-40B4-BE49-F238E27FC236}">
                <a16:creationId xmlns:a16="http://schemas.microsoft.com/office/drawing/2014/main" id="{BBAFE24F-1360-4F10-E294-EBA56FB48CCD}"/>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75761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418233" y="3515796"/>
            <a:ext cx="366753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597315" y="5027057"/>
            <a:ext cx="348138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410990" y="4657725"/>
            <a:ext cx="342858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
        <p:nvSpPr>
          <p:cNvPr id="3" name="Rectangle 2">
            <a:extLst>
              <a:ext uri="{FF2B5EF4-FFF2-40B4-BE49-F238E27FC236}">
                <a16:creationId xmlns:a16="http://schemas.microsoft.com/office/drawing/2014/main" id="{B5095788-06E5-3EB8-5CD5-6A0A1A843D00}"/>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6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id="{F18C5F27-8645-5FF4-87D1-CBD8CF4CCF9F}"/>
              </a:ext>
            </a:extLst>
          </p:cNvPr>
          <p:cNvPicPr>
            <a:picLocks noChangeAspect="1"/>
          </p:cNvPicPr>
          <p:nvPr/>
        </p:nvPicPr>
        <p:blipFill>
          <a:blip r:embed="rId4"/>
          <a:stretch>
            <a:fillRect/>
          </a:stretch>
        </p:blipFill>
        <p:spPr>
          <a:xfrm>
            <a:off x="2466975" y="1093685"/>
            <a:ext cx="6754047" cy="4592752"/>
          </a:xfrm>
          <a:prstGeom prst="rect">
            <a:avLst/>
          </a:prstGeom>
        </p:spPr>
      </p:pic>
      <p:sp>
        <p:nvSpPr>
          <p:cNvPr id="2" name="Rectangle 1">
            <a:extLst>
              <a:ext uri="{FF2B5EF4-FFF2-40B4-BE49-F238E27FC236}">
                <a16:creationId xmlns:a16="http://schemas.microsoft.com/office/drawing/2014/main" id="{1656DB3A-51AC-12D8-4BBB-757F866C603C}"/>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76DB7E36-7205-474A-B212-0FD8ABD5F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779" b="63207"/>
          <a:stretch/>
        </p:blipFill>
        <p:spPr>
          <a:xfrm>
            <a:off x="31411" y="1137654"/>
            <a:ext cx="5963722" cy="5752618"/>
          </a:xfrm>
          <a:prstGeom prst="rect">
            <a:avLst/>
          </a:prstGeom>
        </p:spPr>
      </p:pic>
      <p:sp>
        <p:nvSpPr>
          <p:cNvPr id="3" name="TextBox 2">
            <a:extLst>
              <a:ext uri="{FF2B5EF4-FFF2-40B4-BE49-F238E27FC236}">
                <a16:creationId xmlns:a16="http://schemas.microsoft.com/office/drawing/2014/main" id="{4C89D2E8-0023-2316-7A39-2ECB88006210}"/>
              </a:ext>
            </a:extLst>
          </p:cNvPr>
          <p:cNvSpPr txBox="1"/>
          <p:nvPr/>
        </p:nvSpPr>
        <p:spPr>
          <a:xfrm>
            <a:off x="3791573" y="5139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ĐỌC HIỂU</a:t>
            </a:r>
          </a:p>
        </p:txBody>
      </p:sp>
      <p:sp>
        <p:nvSpPr>
          <p:cNvPr id="7" name="TextBox 6">
            <a:extLst>
              <a:ext uri="{FF2B5EF4-FFF2-40B4-BE49-F238E27FC236}">
                <a16:creationId xmlns:a16="http://schemas.microsoft.com/office/drawing/2014/main" id="{6B8DFCBA-AE23-2FB6-5ABE-730726ACFE20}"/>
              </a:ext>
            </a:extLst>
          </p:cNvPr>
          <p:cNvSpPr txBox="1"/>
          <p:nvPr/>
        </p:nvSpPr>
        <p:spPr>
          <a:xfrm>
            <a:off x="4792478" y="18367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a:solidFill>
                  <a:srgbClr val="000000"/>
                </a:solidFill>
                <a:latin typeface="Calibri" panose="020F0502020204030204" pitchFamily="34" charset="0"/>
                <a:cs typeface="Calibri" panose="020F0502020204030204" pitchFamily="34" charset="0"/>
                <a:sym typeface="Arial"/>
              </a:rPr>
              <a:t>“</a:t>
            </a:r>
            <a:r>
              <a:rPr lang="en-US" sz="3600" kern="0" dirty="0" err="1">
                <a:solidFill>
                  <a:srgbClr val="000000"/>
                </a:solidFill>
                <a:latin typeface="Calibri" panose="020F0502020204030204" pitchFamily="34" charset="0"/>
                <a:cs typeface="Calibri" panose="020F0502020204030204" pitchFamily="34" charset="0"/>
                <a:sym typeface="Arial"/>
              </a:rPr>
              <a:t>Tiếng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nước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mình</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pt-BR" sz="36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p>
        </p:txBody>
      </p:sp>
      <p:sp>
        <p:nvSpPr>
          <p:cNvPr id="4" name="Rectangle 3">
            <a:extLst>
              <a:ext uri="{FF2B5EF4-FFF2-40B4-BE49-F238E27FC236}">
                <a16:creationId xmlns:a16="http://schemas.microsoft.com/office/drawing/2014/main" id="{39C6E226-CC78-76CF-6719-98AD684DE655}"/>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83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3153295" y="2199436"/>
            <a:ext cx="5972904" cy="2363039"/>
          </a:xfrm>
          <a:custGeom>
            <a:avLst/>
            <a:gdLst>
              <a:gd name="connsiteX0" fmla="*/ 0 w 5972904"/>
              <a:gd name="connsiteY0" fmla="*/ 577078 h 2363039"/>
              <a:gd name="connsiteX1" fmla="*/ 577078 w 5972904"/>
              <a:gd name="connsiteY1" fmla="*/ 0 h 2363039"/>
              <a:gd name="connsiteX2" fmla="*/ 5395826 w 5972904"/>
              <a:gd name="connsiteY2" fmla="*/ 0 h 2363039"/>
              <a:gd name="connsiteX3" fmla="*/ 5972904 w 5972904"/>
              <a:gd name="connsiteY3" fmla="*/ 577078 h 2363039"/>
              <a:gd name="connsiteX4" fmla="*/ 5972904 w 5972904"/>
              <a:gd name="connsiteY4" fmla="*/ 1785961 h 2363039"/>
              <a:gd name="connsiteX5" fmla="*/ 5395826 w 5972904"/>
              <a:gd name="connsiteY5" fmla="*/ 2363039 h 2363039"/>
              <a:gd name="connsiteX6" fmla="*/ 577078 w 5972904"/>
              <a:gd name="connsiteY6" fmla="*/ 2363039 h 2363039"/>
              <a:gd name="connsiteX7" fmla="*/ 0 w 5972904"/>
              <a:gd name="connsiteY7" fmla="*/ 1785961 h 2363039"/>
              <a:gd name="connsiteX8" fmla="*/ 0 w 5972904"/>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2363039" fill="none" extrusionOk="0">
                <a:moveTo>
                  <a:pt x="0" y="577078"/>
                </a:moveTo>
                <a:cubicBezTo>
                  <a:pt x="-3987" y="272337"/>
                  <a:pt x="222966" y="-23790"/>
                  <a:pt x="577078" y="0"/>
                </a:cubicBezTo>
                <a:cubicBezTo>
                  <a:pt x="2646669" y="-35273"/>
                  <a:pt x="3844517" y="-144294"/>
                  <a:pt x="5395826" y="0"/>
                </a:cubicBezTo>
                <a:cubicBezTo>
                  <a:pt x="5767430" y="16099"/>
                  <a:pt x="5927990" y="220498"/>
                  <a:pt x="5972904" y="577078"/>
                </a:cubicBezTo>
                <a:cubicBezTo>
                  <a:pt x="6026746" y="956399"/>
                  <a:pt x="5886416" y="1630180"/>
                  <a:pt x="5972904" y="1785961"/>
                </a:cubicBezTo>
                <a:cubicBezTo>
                  <a:pt x="6009999" y="2076621"/>
                  <a:pt x="5735340" y="2340487"/>
                  <a:pt x="5395826" y="2363039"/>
                </a:cubicBezTo>
                <a:cubicBezTo>
                  <a:pt x="3302870" y="2440564"/>
                  <a:pt x="1893738" y="2319336"/>
                  <a:pt x="577078" y="2363039"/>
                </a:cubicBezTo>
                <a:cubicBezTo>
                  <a:pt x="236608" y="2357010"/>
                  <a:pt x="-39536" y="2104132"/>
                  <a:pt x="0" y="1785961"/>
                </a:cubicBezTo>
                <a:cubicBezTo>
                  <a:pt x="70517" y="1464701"/>
                  <a:pt x="-31514" y="757223"/>
                  <a:pt x="0" y="577078"/>
                </a:cubicBezTo>
                <a:close/>
              </a:path>
              <a:path w="5972904" h="2363039" stroke="0" extrusionOk="0">
                <a:moveTo>
                  <a:pt x="0" y="577078"/>
                </a:moveTo>
                <a:cubicBezTo>
                  <a:pt x="-1828" y="252052"/>
                  <a:pt x="227920" y="24660"/>
                  <a:pt x="577078" y="0"/>
                </a:cubicBezTo>
                <a:cubicBezTo>
                  <a:pt x="2157205" y="-95379"/>
                  <a:pt x="4063391" y="58096"/>
                  <a:pt x="5395826" y="0"/>
                </a:cubicBezTo>
                <a:cubicBezTo>
                  <a:pt x="5710826" y="-2612"/>
                  <a:pt x="5959362" y="248635"/>
                  <a:pt x="5972904" y="577078"/>
                </a:cubicBezTo>
                <a:cubicBezTo>
                  <a:pt x="5998717" y="843483"/>
                  <a:pt x="5975911" y="1234148"/>
                  <a:pt x="5972904" y="1785961"/>
                </a:cubicBezTo>
                <a:cubicBezTo>
                  <a:pt x="5986037" y="2089062"/>
                  <a:pt x="5680059" y="2328694"/>
                  <a:pt x="5395826" y="2363039"/>
                </a:cubicBezTo>
                <a:cubicBezTo>
                  <a:pt x="3882172" y="2303133"/>
                  <a:pt x="2854604"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Bập bẹ: nói chưa rõ do mới tập nói.</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
        <p:nvSpPr>
          <p:cNvPr id="4" name="Rectangle 3">
            <a:extLst>
              <a:ext uri="{FF2B5EF4-FFF2-40B4-BE49-F238E27FC236}">
                <a16:creationId xmlns:a16="http://schemas.microsoft.com/office/drawing/2014/main" id="{A353FDF5-8BCA-0007-F101-C3406C809438}"/>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09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509D36-90EB-B684-022F-BEF5E29DF59A}"/>
              </a:ext>
            </a:extLst>
          </p:cNvPr>
          <p:cNvPicPr>
            <a:picLocks noChangeAspect="1"/>
          </p:cNvPicPr>
          <p:nvPr/>
        </p:nvPicPr>
        <p:blipFill>
          <a:blip r:embed="rId6">
            <a:duotone>
              <a:schemeClr val="accent6">
                <a:shade val="45000"/>
                <a:satMod val="135000"/>
              </a:schemeClr>
              <a:prstClr val="white"/>
            </a:duotone>
          </a:blip>
          <a:stretch>
            <a:fillRect/>
          </a:stretch>
        </p:blipFill>
        <p:spPr>
          <a:xfrm>
            <a:off x="6082141" y="766470"/>
            <a:ext cx="3304318" cy="2353260"/>
          </a:xfrm>
          <a:prstGeom prst="rect">
            <a:avLst/>
          </a:prstGeom>
        </p:spPr>
      </p:pic>
      <p:pic>
        <p:nvPicPr>
          <p:cNvPr id="13" name="Picture 12">
            <a:extLst>
              <a:ext uri="{FF2B5EF4-FFF2-40B4-BE49-F238E27FC236}">
                <a16:creationId xmlns:a16="http://schemas.microsoft.com/office/drawing/2014/main" id="{3F0B1B14-3883-0132-C248-551E82F45664}"/>
              </a:ext>
            </a:extLst>
          </p:cNvPr>
          <p:cNvPicPr>
            <a:picLocks noChangeAspect="1"/>
          </p:cNvPicPr>
          <p:nvPr/>
        </p:nvPicPr>
        <p:blipFill>
          <a:blip r:embed="rId7"/>
          <a:stretch>
            <a:fillRect/>
          </a:stretch>
        </p:blipFill>
        <p:spPr>
          <a:xfrm>
            <a:off x="4045120" y="2319832"/>
            <a:ext cx="7797460" cy="1780186"/>
          </a:xfrm>
          <a:prstGeom prst="rect">
            <a:avLst/>
          </a:prstGeom>
        </p:spPr>
      </p:pic>
      <p:sp>
        <p:nvSpPr>
          <p:cNvPr id="4" name="Rectangle 3">
            <a:extLst>
              <a:ext uri="{FF2B5EF4-FFF2-40B4-BE49-F238E27FC236}">
                <a16:creationId xmlns:a16="http://schemas.microsoft.com/office/drawing/2014/main" id="{AF4BA8A3-1C52-E3C9-06A7-24B9B66118D0}"/>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1466850" y="2199436"/>
            <a:ext cx="8715375" cy="2363039"/>
          </a:xfrm>
          <a:custGeom>
            <a:avLst/>
            <a:gdLst>
              <a:gd name="connsiteX0" fmla="*/ 0 w 8715375"/>
              <a:gd name="connsiteY0" fmla="*/ 577078 h 2363039"/>
              <a:gd name="connsiteX1" fmla="*/ 577078 w 8715375"/>
              <a:gd name="connsiteY1" fmla="*/ 0 h 2363039"/>
              <a:gd name="connsiteX2" fmla="*/ 8138297 w 8715375"/>
              <a:gd name="connsiteY2" fmla="*/ 0 h 2363039"/>
              <a:gd name="connsiteX3" fmla="*/ 8715375 w 8715375"/>
              <a:gd name="connsiteY3" fmla="*/ 577078 h 2363039"/>
              <a:gd name="connsiteX4" fmla="*/ 8715375 w 8715375"/>
              <a:gd name="connsiteY4" fmla="*/ 1785961 h 2363039"/>
              <a:gd name="connsiteX5" fmla="*/ 8138297 w 8715375"/>
              <a:gd name="connsiteY5" fmla="*/ 2363039 h 2363039"/>
              <a:gd name="connsiteX6" fmla="*/ 577078 w 8715375"/>
              <a:gd name="connsiteY6" fmla="*/ 2363039 h 2363039"/>
              <a:gd name="connsiteX7" fmla="*/ 0 w 8715375"/>
              <a:gd name="connsiteY7" fmla="*/ 1785961 h 2363039"/>
              <a:gd name="connsiteX8" fmla="*/ 0 w 8715375"/>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5" h="2363039" fill="none" extrusionOk="0">
                <a:moveTo>
                  <a:pt x="0" y="577078"/>
                </a:moveTo>
                <a:cubicBezTo>
                  <a:pt x="-3987" y="272337"/>
                  <a:pt x="222966" y="-23790"/>
                  <a:pt x="577078" y="0"/>
                </a:cubicBezTo>
                <a:cubicBezTo>
                  <a:pt x="3324982" y="-35273"/>
                  <a:pt x="6685308" y="-144294"/>
                  <a:pt x="8138297" y="0"/>
                </a:cubicBezTo>
                <a:cubicBezTo>
                  <a:pt x="8509901" y="16099"/>
                  <a:pt x="8670461" y="220498"/>
                  <a:pt x="8715375" y="577078"/>
                </a:cubicBezTo>
                <a:cubicBezTo>
                  <a:pt x="8769217" y="956399"/>
                  <a:pt x="8628887" y="1630180"/>
                  <a:pt x="8715375" y="1785961"/>
                </a:cubicBezTo>
                <a:cubicBezTo>
                  <a:pt x="8752470" y="2076621"/>
                  <a:pt x="8477811" y="2340487"/>
                  <a:pt x="8138297" y="2363039"/>
                </a:cubicBezTo>
                <a:cubicBezTo>
                  <a:pt x="6104294" y="2440564"/>
                  <a:pt x="1933839" y="2319336"/>
                  <a:pt x="577078" y="2363039"/>
                </a:cubicBezTo>
                <a:cubicBezTo>
                  <a:pt x="236608" y="2357010"/>
                  <a:pt x="-39536" y="2104132"/>
                  <a:pt x="0" y="1785961"/>
                </a:cubicBezTo>
                <a:cubicBezTo>
                  <a:pt x="70517" y="1464701"/>
                  <a:pt x="-31514" y="757223"/>
                  <a:pt x="0" y="577078"/>
                </a:cubicBezTo>
                <a:close/>
              </a:path>
              <a:path w="8715375" h="2363039" stroke="0" extrusionOk="0">
                <a:moveTo>
                  <a:pt x="0" y="577078"/>
                </a:moveTo>
                <a:cubicBezTo>
                  <a:pt x="-1828" y="252052"/>
                  <a:pt x="227920" y="24660"/>
                  <a:pt x="577078" y="0"/>
                </a:cubicBezTo>
                <a:cubicBezTo>
                  <a:pt x="4074238" y="-95379"/>
                  <a:pt x="6469035" y="58096"/>
                  <a:pt x="8138297" y="0"/>
                </a:cubicBezTo>
                <a:cubicBezTo>
                  <a:pt x="8453297" y="-2612"/>
                  <a:pt x="8701833" y="248635"/>
                  <a:pt x="8715375" y="577078"/>
                </a:cubicBezTo>
                <a:cubicBezTo>
                  <a:pt x="8741188" y="843483"/>
                  <a:pt x="8718382" y="1234148"/>
                  <a:pt x="8715375" y="1785961"/>
                </a:cubicBezTo>
                <a:cubicBezTo>
                  <a:pt x="8728508" y="2089062"/>
                  <a:pt x="8422530" y="2328694"/>
                  <a:pt x="8138297" y="2363039"/>
                </a:cubicBezTo>
                <a:cubicBezTo>
                  <a:pt x="5453993" y="2303133"/>
                  <a:pt x="3502667"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Kẽo kẹt: từ mô phỏng tiếng kêu của võng khi đung đưa.</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
        <p:nvSpPr>
          <p:cNvPr id="4" name="Rectangle 3">
            <a:extLst>
              <a:ext uri="{FF2B5EF4-FFF2-40B4-BE49-F238E27FC236}">
                <a16:creationId xmlns:a16="http://schemas.microsoft.com/office/drawing/2014/main" id="{7DE3E18D-F12F-908C-F226-8289E5E4F990}"/>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06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85725" y="1704975"/>
            <a:ext cx="10591800" cy="1552575"/>
          </a:xfrm>
          <a:custGeom>
            <a:avLst/>
            <a:gdLst>
              <a:gd name="connsiteX0" fmla="*/ 0 w 10591800"/>
              <a:gd name="connsiteY0" fmla="*/ 379154 h 1552575"/>
              <a:gd name="connsiteX1" fmla="*/ 379154 w 10591800"/>
              <a:gd name="connsiteY1" fmla="*/ 0 h 1552575"/>
              <a:gd name="connsiteX2" fmla="*/ 10212646 w 10591800"/>
              <a:gd name="connsiteY2" fmla="*/ 0 h 1552575"/>
              <a:gd name="connsiteX3" fmla="*/ 10591800 w 10591800"/>
              <a:gd name="connsiteY3" fmla="*/ 379154 h 1552575"/>
              <a:gd name="connsiteX4" fmla="*/ 10591800 w 10591800"/>
              <a:gd name="connsiteY4" fmla="*/ 1173421 h 1552575"/>
              <a:gd name="connsiteX5" fmla="*/ 10212646 w 10591800"/>
              <a:gd name="connsiteY5" fmla="*/ 1552575 h 1552575"/>
              <a:gd name="connsiteX6" fmla="*/ 379154 w 10591800"/>
              <a:gd name="connsiteY6" fmla="*/ 1552575 h 1552575"/>
              <a:gd name="connsiteX7" fmla="*/ 0 w 10591800"/>
              <a:gd name="connsiteY7" fmla="*/ 1173421 h 1552575"/>
              <a:gd name="connsiteX8" fmla="*/ 0 w 10591800"/>
              <a:gd name="connsiteY8" fmla="*/ 379154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1800" h="1552575" fill="none" extrusionOk="0">
                <a:moveTo>
                  <a:pt x="0" y="379154"/>
                </a:moveTo>
                <a:cubicBezTo>
                  <a:pt x="-1392" y="174631"/>
                  <a:pt x="154646" y="-10152"/>
                  <a:pt x="379154" y="0"/>
                </a:cubicBezTo>
                <a:cubicBezTo>
                  <a:pt x="3244902" y="-35273"/>
                  <a:pt x="5791803" y="-144294"/>
                  <a:pt x="10212646" y="0"/>
                </a:cubicBezTo>
                <a:cubicBezTo>
                  <a:pt x="10449066" y="8224"/>
                  <a:pt x="10568291" y="149932"/>
                  <a:pt x="10591800" y="379154"/>
                </a:cubicBezTo>
                <a:cubicBezTo>
                  <a:pt x="10526401" y="688852"/>
                  <a:pt x="10541211" y="1065721"/>
                  <a:pt x="10591800" y="1173421"/>
                </a:cubicBezTo>
                <a:cubicBezTo>
                  <a:pt x="10601979" y="1375125"/>
                  <a:pt x="10427308" y="1546872"/>
                  <a:pt x="10212646" y="1552575"/>
                </a:cubicBezTo>
                <a:cubicBezTo>
                  <a:pt x="6571994" y="1630100"/>
                  <a:pt x="5030193" y="1508872"/>
                  <a:pt x="379154" y="1552575"/>
                </a:cubicBezTo>
                <a:cubicBezTo>
                  <a:pt x="166500" y="1551674"/>
                  <a:pt x="-20118" y="1382547"/>
                  <a:pt x="0" y="1173421"/>
                </a:cubicBezTo>
                <a:cubicBezTo>
                  <a:pt x="65974" y="795644"/>
                  <a:pt x="22500" y="772794"/>
                  <a:pt x="0" y="379154"/>
                </a:cubicBezTo>
                <a:close/>
              </a:path>
              <a:path w="10591800" h="1552575" stroke="0" extrusionOk="0">
                <a:moveTo>
                  <a:pt x="0" y="379154"/>
                </a:moveTo>
                <a:cubicBezTo>
                  <a:pt x="-4376" y="154634"/>
                  <a:pt x="156598" y="10655"/>
                  <a:pt x="379154" y="0"/>
                </a:cubicBezTo>
                <a:cubicBezTo>
                  <a:pt x="3509746" y="-95379"/>
                  <a:pt x="8113879" y="58096"/>
                  <a:pt x="10212646" y="0"/>
                </a:cubicBezTo>
                <a:cubicBezTo>
                  <a:pt x="10401706" y="-14319"/>
                  <a:pt x="10557881" y="145376"/>
                  <a:pt x="10591800" y="379154"/>
                </a:cubicBezTo>
                <a:cubicBezTo>
                  <a:pt x="10564077" y="592532"/>
                  <a:pt x="10586875" y="1072858"/>
                  <a:pt x="10591800" y="1173421"/>
                </a:cubicBezTo>
                <a:cubicBezTo>
                  <a:pt x="10605133" y="1366973"/>
                  <a:pt x="10415588" y="1546141"/>
                  <a:pt x="10212646" y="1552575"/>
                </a:cubicBezTo>
                <a:cubicBezTo>
                  <a:pt x="5794094" y="1492669"/>
                  <a:pt x="4171782" y="1635089"/>
                  <a:pt x="379154" y="1552575"/>
                </a:cubicBezTo>
                <a:cubicBezTo>
                  <a:pt x="138235" y="1560367"/>
                  <a:pt x="-7657" y="1390594"/>
                  <a:pt x="0" y="1173421"/>
                </a:cubicBezTo>
                <a:cubicBezTo>
                  <a:pt x="38926" y="947615"/>
                  <a:pt x="33230" y="771810"/>
                  <a:pt x="0" y="37915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 đình: nơi sinh hoạt cộng đồng của làng xã trong khuôn viên đình làng.</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80E4CCED-2B8F-DFE2-2523-DA5CB30B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84946" y="3402313"/>
            <a:ext cx="437362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a:extLst>
              <a:ext uri="{FF2B5EF4-FFF2-40B4-BE49-F238E27FC236}">
                <a16:creationId xmlns:a16="http://schemas.microsoft.com/office/drawing/2014/main" id="{5D595C88-E15E-E1ED-1C62-2D81E55AA0CC}"/>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58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628650" y="1675561"/>
            <a:ext cx="10858499" cy="1886789"/>
          </a:xfrm>
          <a:custGeom>
            <a:avLst/>
            <a:gdLst>
              <a:gd name="connsiteX0" fmla="*/ 0 w 10858499"/>
              <a:gd name="connsiteY0" fmla="*/ 460773 h 1886789"/>
              <a:gd name="connsiteX1" fmla="*/ 460773 w 10858499"/>
              <a:gd name="connsiteY1" fmla="*/ 0 h 1886789"/>
              <a:gd name="connsiteX2" fmla="*/ 10397726 w 10858499"/>
              <a:gd name="connsiteY2" fmla="*/ 0 h 1886789"/>
              <a:gd name="connsiteX3" fmla="*/ 10858499 w 10858499"/>
              <a:gd name="connsiteY3" fmla="*/ 460773 h 1886789"/>
              <a:gd name="connsiteX4" fmla="*/ 10858499 w 10858499"/>
              <a:gd name="connsiteY4" fmla="*/ 1426016 h 1886789"/>
              <a:gd name="connsiteX5" fmla="*/ 10397726 w 10858499"/>
              <a:gd name="connsiteY5" fmla="*/ 1886789 h 1886789"/>
              <a:gd name="connsiteX6" fmla="*/ 460773 w 10858499"/>
              <a:gd name="connsiteY6" fmla="*/ 1886789 h 1886789"/>
              <a:gd name="connsiteX7" fmla="*/ 0 w 10858499"/>
              <a:gd name="connsiteY7" fmla="*/ 1426016 h 1886789"/>
              <a:gd name="connsiteX8" fmla="*/ 0 w 10858499"/>
              <a:gd name="connsiteY8" fmla="*/ 460773 h 18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99" h="1886789" fill="none" extrusionOk="0">
                <a:moveTo>
                  <a:pt x="0" y="460773"/>
                </a:moveTo>
                <a:cubicBezTo>
                  <a:pt x="-12210" y="249081"/>
                  <a:pt x="166246" y="-26914"/>
                  <a:pt x="460773" y="0"/>
                </a:cubicBezTo>
                <a:cubicBezTo>
                  <a:pt x="4414741" y="-35273"/>
                  <a:pt x="9328072" y="-144294"/>
                  <a:pt x="10397726" y="0"/>
                </a:cubicBezTo>
                <a:cubicBezTo>
                  <a:pt x="10699027" y="14252"/>
                  <a:pt x="10854718" y="203107"/>
                  <a:pt x="10858499" y="460773"/>
                </a:cubicBezTo>
                <a:cubicBezTo>
                  <a:pt x="10903919" y="899044"/>
                  <a:pt x="10909417" y="1162304"/>
                  <a:pt x="10858499" y="1426016"/>
                </a:cubicBezTo>
                <a:cubicBezTo>
                  <a:pt x="10897290" y="1651160"/>
                  <a:pt x="10685945" y="1850210"/>
                  <a:pt x="10397726" y="1886789"/>
                </a:cubicBezTo>
                <a:cubicBezTo>
                  <a:pt x="6289620" y="1964314"/>
                  <a:pt x="2577032" y="1843086"/>
                  <a:pt x="460773" y="1886789"/>
                </a:cubicBezTo>
                <a:cubicBezTo>
                  <a:pt x="186474" y="1881297"/>
                  <a:pt x="-8697" y="1680375"/>
                  <a:pt x="0" y="1426016"/>
                </a:cubicBezTo>
                <a:cubicBezTo>
                  <a:pt x="-59089" y="1167528"/>
                  <a:pt x="11373" y="828437"/>
                  <a:pt x="0" y="460773"/>
                </a:cubicBezTo>
                <a:close/>
              </a:path>
              <a:path w="10858499" h="1886789" stroke="0" extrusionOk="0">
                <a:moveTo>
                  <a:pt x="0" y="460773"/>
                </a:moveTo>
                <a:cubicBezTo>
                  <a:pt x="-10135" y="171275"/>
                  <a:pt x="185788" y="16609"/>
                  <a:pt x="460773" y="0"/>
                </a:cubicBezTo>
                <a:cubicBezTo>
                  <a:pt x="3774768" y="-95379"/>
                  <a:pt x="6845799" y="58096"/>
                  <a:pt x="10397726" y="0"/>
                </a:cubicBezTo>
                <a:cubicBezTo>
                  <a:pt x="10641986" y="-7193"/>
                  <a:pt x="10819610" y="178346"/>
                  <a:pt x="10858499" y="460773"/>
                </a:cubicBezTo>
                <a:cubicBezTo>
                  <a:pt x="10778039" y="821884"/>
                  <a:pt x="10898954" y="1049999"/>
                  <a:pt x="10858499" y="1426016"/>
                </a:cubicBezTo>
                <a:cubicBezTo>
                  <a:pt x="10872022" y="1664420"/>
                  <a:pt x="10619258" y="1853970"/>
                  <a:pt x="10397726" y="1886789"/>
                </a:cubicBezTo>
                <a:cubicBezTo>
                  <a:pt x="6288624" y="1826883"/>
                  <a:pt x="5369847" y="1969303"/>
                  <a:pt x="460773" y="1886789"/>
                </a:cubicBezTo>
                <a:cubicBezTo>
                  <a:pt x="163035" y="1897484"/>
                  <a:pt x="-27746" y="1708654"/>
                  <a:pt x="0" y="1426016"/>
                </a:cubicBezTo>
                <a:cubicBezTo>
                  <a:pt x="-61082" y="1225428"/>
                  <a:pt x="-23753" y="930567"/>
                  <a:pt x="0" y="46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Chọi (cỏ) gà: trò chơi dân gian của trẻ nhỏ (dùng cỏ gà của mình quất mạnh vào cỏ gà của bạn), mang đậm nét đẹp đồng quê.   </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
        <p:nvSpPr>
          <p:cNvPr id="5" name="Rectangle 4">
            <a:extLst>
              <a:ext uri="{FF2B5EF4-FFF2-40B4-BE49-F238E27FC236}">
                <a16:creationId xmlns:a16="http://schemas.microsoft.com/office/drawing/2014/main" id="{71559137-2D63-6445-F5F4-CD2380F0D27A}"/>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2C6924-D497-3103-027C-B6EA355707D7}"/>
              </a:ext>
            </a:extLst>
          </p:cNvPr>
          <p:cNvPicPr>
            <a:picLocks noChangeAspect="1"/>
          </p:cNvPicPr>
          <p:nvPr/>
        </p:nvPicPr>
        <p:blipFill>
          <a:blip r:embed="rId3"/>
          <a:stretch>
            <a:fillRect/>
          </a:stretch>
        </p:blipFill>
        <p:spPr>
          <a:xfrm rot="21123764">
            <a:off x="7438013" y="3549312"/>
            <a:ext cx="3726746" cy="28553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0B55376B-6826-FFC6-5EA4-43BB6BCBDC70}"/>
              </a:ext>
            </a:extLst>
          </p:cNvPr>
          <p:cNvPicPr>
            <a:picLocks noChangeAspect="1"/>
          </p:cNvPicPr>
          <p:nvPr/>
        </p:nvPicPr>
        <p:blipFill>
          <a:blip r:embed="rId4"/>
          <a:stretch>
            <a:fillRect/>
          </a:stretch>
        </p:blipFill>
        <p:spPr>
          <a:xfrm>
            <a:off x="3160709" y="4111118"/>
            <a:ext cx="3809140" cy="21426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42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Bài thơ nhắc đến những dấu thanh nào trong tiếng Việt? </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16658" cy="611193"/>
            <a:chOff x="1717200" y="5206535"/>
            <a:chExt cx="9932016"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4" y="5206535"/>
              <a:ext cx="560865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bài</a:t>
              </a:r>
              <a:r>
                <a:rPr lang="en-US" sz="3200" b="0" i="0" dirty="0">
                  <a:solidFill>
                    <a:srgbClr val="000000"/>
                  </a:solidFill>
                  <a:effectLst/>
                  <a:latin typeface="OpenSans"/>
                </a:rPr>
                <a:t> </a:t>
              </a:r>
              <a:r>
                <a:rPr lang="en-US" sz="3200" b="0" i="0" dirty="0" err="1">
                  <a:solidFill>
                    <a:srgbClr val="000000"/>
                  </a:solidFill>
                  <a:effectLst/>
                  <a:latin typeface="OpenSans"/>
                </a:rPr>
                <a:t>thơ</a:t>
              </a:r>
              <a:r>
                <a:rPr lang="en-US" sz="3200" b="0" i="0" dirty="0">
                  <a:solidFill>
                    <a:srgbClr val="000000"/>
                  </a:solidFill>
                  <a:effectLst/>
                  <a:latin typeface="OpenSans"/>
                </a:rPr>
                <a:t>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hỏi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1071355" y="4699999"/>
            <a:ext cx="9988827" cy="1291228"/>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93863" y="5258151"/>
              <a:ext cx="6873466" cy="134957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Dấu sắc, dấu nặng, dấu ngã, dấu huyền,</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dấu hỏi, không có dấu</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0" name="Picture 29">
            <a:extLst>
              <a:ext uri="{FF2B5EF4-FFF2-40B4-BE49-F238E27FC236}">
                <a16:creationId xmlns:a16="http://schemas.microsoft.com/office/drawing/2014/main" id="{685A599C-80BA-34CF-AC72-6B9F09896C52}"/>
              </a:ext>
            </a:extLst>
          </p:cNvPr>
          <p:cNvPicPr>
            <a:picLocks noChangeAspect="1"/>
          </p:cNvPicPr>
          <p:nvPr/>
        </p:nvPicPr>
        <p:blipFill>
          <a:blip r:embed="rId5"/>
          <a:stretch>
            <a:fillRect/>
          </a:stretch>
        </p:blipFill>
        <p:spPr>
          <a:xfrm>
            <a:off x="2806065" y="3464559"/>
            <a:ext cx="5642610" cy="95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a:extLst>
              <a:ext uri="{FF2B5EF4-FFF2-40B4-BE49-F238E27FC236}">
                <a16:creationId xmlns:a16="http://schemas.microsoft.com/office/drawing/2014/main" id="{80150B11-E2D2-A346-EC58-276ABAAB26FA}"/>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95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606865" y="150246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id="{463C6514-EEB2-EDF6-8FF9-3AF541F09BB7}"/>
              </a:ext>
            </a:extLst>
          </p:cNvPr>
          <p:cNvSpPr/>
          <p:nvPr/>
        </p:nvSpPr>
        <p:spPr>
          <a:xfrm>
            <a:off x="1066801" y="1519211"/>
            <a:ext cx="1055369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Ở khổ 1 và khổ 2, dấu sắc và dấu nặng được nhắc qua tiếng nào?</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Tìm những hình ảnh so sánh được gợi ra từ những tiếng đó?</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3255967" y="2497244"/>
            <a:ext cx="7421558" cy="611193"/>
            <a:chOff x="1717200" y="5206535"/>
            <a:chExt cx="11669307"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669307"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66774"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1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và</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95325" y="3248024"/>
            <a:ext cx="10887075" cy="2743479"/>
            <a:chOff x="1717200" y="5206536"/>
            <a:chExt cx="7177140" cy="1514123"/>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20772" y="5258151"/>
              <a:ext cx="7146558" cy="146250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sắc được nhắc qua tiếng “bố”; dấu nặng 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Những hình ảnh so sánh gợi ra từ tiếng “bố” là cao như mây đỉnh núi, bát ngát  trùng khơi, hình ảnh so sánh gợi ra từ tiếng “mẹ” là: ngọt ngào như dòng sữa nuôi con lớn thành người.</a:t>
              </a:r>
            </a:p>
          </p:txBody>
        </p:sp>
      </p:grpSp>
      <p:sp>
        <p:nvSpPr>
          <p:cNvPr id="4" name="Rectangle 3">
            <a:extLst>
              <a:ext uri="{FF2B5EF4-FFF2-40B4-BE49-F238E27FC236}">
                <a16:creationId xmlns:a16="http://schemas.microsoft.com/office/drawing/2014/main" id="{B7BE3C82-C4B0-5EA5-0BBC-A8203872C9E3}"/>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Trong bài thơ, dấu ngã, dấu huyền, dấu hỏi gắ</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n</a:t>
            </a: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với tiếng nào? Mỗi tiếng đó gợi nhớ đến điều gì?</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37187" cy="611193"/>
            <a:chOff x="1717200" y="5206535"/>
            <a:chExt cx="9964295"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9660622"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3, 4, 5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7"/>
            <a:ext cx="10977770" cy="3124198"/>
            <a:chOff x="1717200" y="5206536"/>
            <a:chExt cx="7177140" cy="164519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57813" y="5258151"/>
              <a:ext cx="7109515" cy="1593575"/>
            </a:xfrm>
            <a:prstGeom prst="rect">
              <a:avLst/>
            </a:prstGeom>
          </p:spPr>
          <p:txBody>
            <a:bodyPr wrap="square">
              <a:spAutoFit/>
            </a:bodyPr>
            <a:lstStyle/>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huyền gắn với tiếng làng. Tiếng làng gợi nhớ đến hình ảnh làng quê thân thương với sân đình giếng nước,... nơi nuôi dưỡng tâm hồn con trẻ.</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ngã gắn với tiếng võng. Tiếng võng gợi nhớ đến hình ảnh thân thương của bà.</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hỏi gắn với tiếng cỏ. Tiếng cỏ gợi nhớ đến trò chơi tuổi thơ (trò chơi chọi gà)</a:t>
              </a:r>
              <a:endParaRPr kumimoji="0" lang="zh-CN" altLang="en-US"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4" name="Rectangle 3">
            <a:extLst>
              <a:ext uri="{FF2B5EF4-FFF2-40B4-BE49-F238E27FC236}">
                <a16:creationId xmlns:a16="http://schemas.microsoft.com/office/drawing/2014/main" id="{D1FF9A93-1405-9747-F249-8F440A1EBED8}"/>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54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Hai câu thơ cuối nhắc đến tiếng nào? Tiếng đó có khác gì với những tiếng nhắc đến trong bài thơ</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7469183" cy="611193"/>
            <a:chOff x="1717200" y="5206535"/>
            <a:chExt cx="11744191"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744191"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45705"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cuối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8"/>
            <a:ext cx="10977770" cy="2266947"/>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32178" y="5258151"/>
              <a:ext cx="6800251" cy="1282657"/>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vi-VN"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Hai câu thơ cuối nhắc đến tiếng em. Tiếng em khác với những tiếng được nhắc trong bài thơ là không có dấu thanh</a:t>
              </a:r>
              <a:r>
                <a:rPr kumimoji="0" lang="en-US"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endParaRPr kumimoji="0" lang="zh-CN" altLang="en-US"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4" name="Rectangle 3">
            <a:extLst>
              <a:ext uri="{FF2B5EF4-FFF2-40B4-BE49-F238E27FC236}">
                <a16:creationId xmlns:a16="http://schemas.microsoft.com/office/drawing/2014/main" id="{664D73B4-7183-0B08-EC3A-CB29080EE96F}"/>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65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Picture 2" descr="A cartoon of a child&#10;&#10;Description automatically generated with low confidence">
            <a:extLst>
              <a:ext uri="{FF2B5EF4-FFF2-40B4-BE49-F238E27FC236}">
                <a16:creationId xmlns:a16="http://schemas.microsoft.com/office/drawing/2014/main" id="{E5FA3E70-7295-8350-1711-7C77A44FBE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11502" y="846195"/>
            <a:ext cx="2933293" cy="3433619"/>
          </a:xfrm>
          <a:prstGeom prst="rect">
            <a:avLst/>
          </a:prstGeom>
        </p:spPr>
      </p:pic>
      <p:sp>
        <p:nvSpPr>
          <p:cNvPr id="15" name="Speech Bubble: Rectangle with Corners Rounded 14">
            <a:extLst>
              <a:ext uri="{FF2B5EF4-FFF2-40B4-BE49-F238E27FC236}">
                <a16:creationId xmlns:a16="http://schemas.microsoft.com/office/drawing/2014/main" id="{54568C59-BB07-7A50-68B4-5DD1D6C0DF0F}"/>
              </a:ext>
            </a:extLst>
          </p:cNvPr>
          <p:cNvSpPr/>
          <p:nvPr/>
        </p:nvSpPr>
        <p:spPr>
          <a:xfrm>
            <a:off x="1068027" y="938644"/>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thuộc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khổ</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thơ</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đầu</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851259E0-7D64-F97B-01A2-99531C3BDD4F}"/>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13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A53C20AB-E3E3-0DDF-81E1-C806081E933D}"/>
              </a:ext>
            </a:extLst>
          </p:cNvPr>
          <p:cNvSpPr/>
          <p:nvPr/>
        </p:nvSpPr>
        <p:spPr>
          <a:xfrm>
            <a:off x="372138" y="159488"/>
            <a:ext cx="11582187" cy="6565162"/>
          </a:xfrm>
          <a:custGeom>
            <a:avLst/>
            <a:gdLst>
              <a:gd name="connsiteX0" fmla="*/ 0 w 11582187"/>
              <a:gd name="connsiteY0" fmla="*/ 1094216 h 6565162"/>
              <a:gd name="connsiteX1" fmla="*/ 1094216 w 11582187"/>
              <a:gd name="connsiteY1" fmla="*/ 0 h 6565162"/>
              <a:gd name="connsiteX2" fmla="*/ 1681326 w 11582187"/>
              <a:gd name="connsiteY2" fmla="*/ 0 h 6565162"/>
              <a:gd name="connsiteX3" fmla="*/ 2174498 w 11582187"/>
              <a:gd name="connsiteY3" fmla="*/ 0 h 6565162"/>
              <a:gd name="connsiteX4" fmla="*/ 2573732 w 11582187"/>
              <a:gd name="connsiteY4" fmla="*/ 0 h 6565162"/>
              <a:gd name="connsiteX5" fmla="*/ 3348717 w 11582187"/>
              <a:gd name="connsiteY5" fmla="*/ 0 h 6565162"/>
              <a:gd name="connsiteX6" fmla="*/ 4123702 w 11582187"/>
              <a:gd name="connsiteY6" fmla="*/ 0 h 6565162"/>
              <a:gd name="connsiteX7" fmla="*/ 4898687 w 11582187"/>
              <a:gd name="connsiteY7" fmla="*/ 0 h 6565162"/>
              <a:gd name="connsiteX8" fmla="*/ 5203984 w 11582187"/>
              <a:gd name="connsiteY8" fmla="*/ 0 h 6565162"/>
              <a:gd name="connsiteX9" fmla="*/ 5697156 w 11582187"/>
              <a:gd name="connsiteY9" fmla="*/ 0 h 6565162"/>
              <a:gd name="connsiteX10" fmla="*/ 6284266 w 11582187"/>
              <a:gd name="connsiteY10" fmla="*/ 0 h 6565162"/>
              <a:gd name="connsiteX11" fmla="*/ 6683500 w 11582187"/>
              <a:gd name="connsiteY11" fmla="*/ 0 h 6565162"/>
              <a:gd name="connsiteX12" fmla="*/ 7364547 w 11582187"/>
              <a:gd name="connsiteY12" fmla="*/ 0 h 6565162"/>
              <a:gd name="connsiteX13" fmla="*/ 7857720 w 11582187"/>
              <a:gd name="connsiteY13" fmla="*/ 0 h 6565162"/>
              <a:gd name="connsiteX14" fmla="*/ 8538767 w 11582187"/>
              <a:gd name="connsiteY14" fmla="*/ 0 h 6565162"/>
              <a:gd name="connsiteX15" fmla="*/ 9125877 w 11582187"/>
              <a:gd name="connsiteY15" fmla="*/ 0 h 6565162"/>
              <a:gd name="connsiteX16" fmla="*/ 9525111 w 11582187"/>
              <a:gd name="connsiteY16" fmla="*/ 0 h 6565162"/>
              <a:gd name="connsiteX17" fmla="*/ 9830408 w 11582187"/>
              <a:gd name="connsiteY17" fmla="*/ 0 h 6565162"/>
              <a:gd name="connsiteX18" fmla="*/ 10487971 w 11582187"/>
              <a:gd name="connsiteY18" fmla="*/ 0 h 6565162"/>
              <a:gd name="connsiteX19" fmla="*/ 11582187 w 11582187"/>
              <a:gd name="connsiteY19" fmla="*/ 1094216 h 6565162"/>
              <a:gd name="connsiteX20" fmla="*/ 11582187 w 11582187"/>
              <a:gd name="connsiteY20" fmla="*/ 1510005 h 6565162"/>
              <a:gd name="connsiteX21" fmla="*/ 11582187 w 11582187"/>
              <a:gd name="connsiteY21" fmla="*/ 2057097 h 6565162"/>
              <a:gd name="connsiteX22" fmla="*/ 11582187 w 11582187"/>
              <a:gd name="connsiteY22" fmla="*/ 2647955 h 6565162"/>
              <a:gd name="connsiteX23" fmla="*/ 11582187 w 11582187"/>
              <a:gd name="connsiteY23" fmla="*/ 3063745 h 6565162"/>
              <a:gd name="connsiteX24" fmla="*/ 11582187 w 11582187"/>
              <a:gd name="connsiteY24" fmla="*/ 3479534 h 6565162"/>
              <a:gd name="connsiteX25" fmla="*/ 11582187 w 11582187"/>
              <a:gd name="connsiteY25" fmla="*/ 4026625 h 6565162"/>
              <a:gd name="connsiteX26" fmla="*/ 11582187 w 11582187"/>
              <a:gd name="connsiteY26" fmla="*/ 4442414 h 6565162"/>
              <a:gd name="connsiteX27" fmla="*/ 11582187 w 11582187"/>
              <a:gd name="connsiteY27" fmla="*/ 4901971 h 6565162"/>
              <a:gd name="connsiteX28" fmla="*/ 11582187 w 11582187"/>
              <a:gd name="connsiteY28" fmla="*/ 5470946 h 6565162"/>
              <a:gd name="connsiteX29" fmla="*/ 10487971 w 11582187"/>
              <a:gd name="connsiteY29" fmla="*/ 6565162 h 6565162"/>
              <a:gd name="connsiteX30" fmla="*/ 10182674 w 11582187"/>
              <a:gd name="connsiteY30" fmla="*/ 6565162 h 6565162"/>
              <a:gd name="connsiteX31" fmla="*/ 9501627 w 11582187"/>
              <a:gd name="connsiteY31" fmla="*/ 6565162 h 6565162"/>
              <a:gd name="connsiteX32" fmla="*/ 9102392 w 11582187"/>
              <a:gd name="connsiteY32" fmla="*/ 6565162 h 6565162"/>
              <a:gd name="connsiteX33" fmla="*/ 8609220 w 11582187"/>
              <a:gd name="connsiteY33" fmla="*/ 6565162 h 6565162"/>
              <a:gd name="connsiteX34" fmla="*/ 8209985 w 11582187"/>
              <a:gd name="connsiteY34" fmla="*/ 6565162 h 6565162"/>
              <a:gd name="connsiteX35" fmla="*/ 7622876 w 11582187"/>
              <a:gd name="connsiteY35" fmla="*/ 6565162 h 6565162"/>
              <a:gd name="connsiteX36" fmla="*/ 6941828 w 11582187"/>
              <a:gd name="connsiteY36" fmla="*/ 6565162 h 6565162"/>
              <a:gd name="connsiteX37" fmla="*/ 6260781 w 11582187"/>
              <a:gd name="connsiteY37" fmla="*/ 6565162 h 6565162"/>
              <a:gd name="connsiteX38" fmla="*/ 5767609 w 11582187"/>
              <a:gd name="connsiteY38" fmla="*/ 6565162 h 6565162"/>
              <a:gd name="connsiteX39" fmla="*/ 5462312 w 11582187"/>
              <a:gd name="connsiteY39" fmla="*/ 6565162 h 6565162"/>
              <a:gd name="connsiteX40" fmla="*/ 4781265 w 11582187"/>
              <a:gd name="connsiteY40" fmla="*/ 6565162 h 6565162"/>
              <a:gd name="connsiteX41" fmla="*/ 4288093 w 11582187"/>
              <a:gd name="connsiteY41" fmla="*/ 6565162 h 6565162"/>
              <a:gd name="connsiteX42" fmla="*/ 3607045 w 11582187"/>
              <a:gd name="connsiteY42" fmla="*/ 6565162 h 6565162"/>
              <a:gd name="connsiteX43" fmla="*/ 3019936 w 11582187"/>
              <a:gd name="connsiteY43" fmla="*/ 6565162 h 6565162"/>
              <a:gd name="connsiteX44" fmla="*/ 2432826 w 11582187"/>
              <a:gd name="connsiteY44" fmla="*/ 6565162 h 6565162"/>
              <a:gd name="connsiteX45" fmla="*/ 2033592 w 11582187"/>
              <a:gd name="connsiteY45" fmla="*/ 6565162 h 6565162"/>
              <a:gd name="connsiteX46" fmla="*/ 1728294 w 11582187"/>
              <a:gd name="connsiteY46" fmla="*/ 6565162 h 6565162"/>
              <a:gd name="connsiteX47" fmla="*/ 1094216 w 11582187"/>
              <a:gd name="connsiteY47" fmla="*/ 6565162 h 6565162"/>
              <a:gd name="connsiteX48" fmla="*/ 0 w 11582187"/>
              <a:gd name="connsiteY48" fmla="*/ 5470946 h 6565162"/>
              <a:gd name="connsiteX49" fmla="*/ 0 w 11582187"/>
              <a:gd name="connsiteY49" fmla="*/ 5011389 h 6565162"/>
              <a:gd name="connsiteX50" fmla="*/ 0 w 11582187"/>
              <a:gd name="connsiteY50" fmla="*/ 4420531 h 6565162"/>
              <a:gd name="connsiteX51" fmla="*/ 0 w 11582187"/>
              <a:gd name="connsiteY51" fmla="*/ 3917207 h 6565162"/>
              <a:gd name="connsiteX52" fmla="*/ 0 w 11582187"/>
              <a:gd name="connsiteY52" fmla="*/ 3326348 h 6565162"/>
              <a:gd name="connsiteX53" fmla="*/ 0 w 11582187"/>
              <a:gd name="connsiteY53" fmla="*/ 2866792 h 6565162"/>
              <a:gd name="connsiteX54" fmla="*/ 0 w 11582187"/>
              <a:gd name="connsiteY54" fmla="*/ 2275933 h 6565162"/>
              <a:gd name="connsiteX55" fmla="*/ 0 w 11582187"/>
              <a:gd name="connsiteY55" fmla="*/ 1728842 h 6565162"/>
              <a:gd name="connsiteX56" fmla="*/ 0 w 11582187"/>
              <a:gd name="connsiteY56" fmla="*/ 1094216 h 65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82187" h="6565162" fill="none" extrusionOk="0">
                <a:moveTo>
                  <a:pt x="0" y="1094216"/>
                </a:moveTo>
                <a:cubicBezTo>
                  <a:pt x="34099" y="598936"/>
                  <a:pt x="436613" y="36098"/>
                  <a:pt x="1094216" y="0"/>
                </a:cubicBezTo>
                <a:cubicBezTo>
                  <a:pt x="1214563" y="-1831"/>
                  <a:pt x="1481174" y="29772"/>
                  <a:pt x="1681326" y="0"/>
                </a:cubicBezTo>
                <a:cubicBezTo>
                  <a:pt x="1881478" y="-29772"/>
                  <a:pt x="2035739" y="56848"/>
                  <a:pt x="2174498" y="0"/>
                </a:cubicBezTo>
                <a:cubicBezTo>
                  <a:pt x="2313257" y="-56848"/>
                  <a:pt x="2448629" y="13422"/>
                  <a:pt x="2573732" y="0"/>
                </a:cubicBezTo>
                <a:cubicBezTo>
                  <a:pt x="2698835" y="-13422"/>
                  <a:pt x="3132193" y="44741"/>
                  <a:pt x="3348717" y="0"/>
                </a:cubicBezTo>
                <a:cubicBezTo>
                  <a:pt x="3565242" y="-44741"/>
                  <a:pt x="3902369" y="50207"/>
                  <a:pt x="4123702" y="0"/>
                </a:cubicBezTo>
                <a:cubicBezTo>
                  <a:pt x="4345036" y="-50207"/>
                  <a:pt x="4566827" y="4809"/>
                  <a:pt x="4898687" y="0"/>
                </a:cubicBezTo>
                <a:cubicBezTo>
                  <a:pt x="5230547" y="-4809"/>
                  <a:pt x="5083278" y="32263"/>
                  <a:pt x="5203984" y="0"/>
                </a:cubicBezTo>
                <a:cubicBezTo>
                  <a:pt x="5324690" y="-32263"/>
                  <a:pt x="5563356" y="14378"/>
                  <a:pt x="5697156" y="0"/>
                </a:cubicBezTo>
                <a:cubicBezTo>
                  <a:pt x="5830956" y="-14378"/>
                  <a:pt x="6002991" y="40833"/>
                  <a:pt x="6284266" y="0"/>
                </a:cubicBezTo>
                <a:cubicBezTo>
                  <a:pt x="6565541" y="-40833"/>
                  <a:pt x="6520667" y="15477"/>
                  <a:pt x="6683500" y="0"/>
                </a:cubicBezTo>
                <a:cubicBezTo>
                  <a:pt x="6846333" y="-15477"/>
                  <a:pt x="7059498" y="36514"/>
                  <a:pt x="7364547" y="0"/>
                </a:cubicBezTo>
                <a:cubicBezTo>
                  <a:pt x="7669596" y="-36514"/>
                  <a:pt x="7731268" y="17828"/>
                  <a:pt x="7857720" y="0"/>
                </a:cubicBezTo>
                <a:cubicBezTo>
                  <a:pt x="7984172" y="-17828"/>
                  <a:pt x="8258165" y="80417"/>
                  <a:pt x="8538767" y="0"/>
                </a:cubicBezTo>
                <a:cubicBezTo>
                  <a:pt x="8819369" y="-80417"/>
                  <a:pt x="8864562" y="41641"/>
                  <a:pt x="9125877" y="0"/>
                </a:cubicBezTo>
                <a:cubicBezTo>
                  <a:pt x="9387192" y="-41641"/>
                  <a:pt x="9431832" y="3558"/>
                  <a:pt x="9525111" y="0"/>
                </a:cubicBezTo>
                <a:cubicBezTo>
                  <a:pt x="9618390" y="-3558"/>
                  <a:pt x="9716928" y="26373"/>
                  <a:pt x="9830408" y="0"/>
                </a:cubicBezTo>
                <a:cubicBezTo>
                  <a:pt x="9943888" y="-26373"/>
                  <a:pt x="10260847" y="8114"/>
                  <a:pt x="10487971" y="0"/>
                </a:cubicBezTo>
                <a:cubicBezTo>
                  <a:pt x="11076859" y="161983"/>
                  <a:pt x="11599229" y="452425"/>
                  <a:pt x="11582187" y="1094216"/>
                </a:cubicBezTo>
                <a:cubicBezTo>
                  <a:pt x="11625981" y="1189322"/>
                  <a:pt x="11556770" y="1345384"/>
                  <a:pt x="11582187" y="1510005"/>
                </a:cubicBezTo>
                <a:cubicBezTo>
                  <a:pt x="11607604" y="1674626"/>
                  <a:pt x="11550221" y="1929454"/>
                  <a:pt x="11582187" y="2057097"/>
                </a:cubicBezTo>
                <a:cubicBezTo>
                  <a:pt x="11614153" y="2184740"/>
                  <a:pt x="11533945" y="2428503"/>
                  <a:pt x="11582187" y="2647955"/>
                </a:cubicBezTo>
                <a:cubicBezTo>
                  <a:pt x="11630429" y="2867407"/>
                  <a:pt x="11576892" y="2886880"/>
                  <a:pt x="11582187" y="3063745"/>
                </a:cubicBezTo>
                <a:cubicBezTo>
                  <a:pt x="11587482" y="3240610"/>
                  <a:pt x="11533509" y="3299547"/>
                  <a:pt x="11582187" y="3479534"/>
                </a:cubicBezTo>
                <a:cubicBezTo>
                  <a:pt x="11630865" y="3659521"/>
                  <a:pt x="11534674" y="3778033"/>
                  <a:pt x="11582187" y="4026625"/>
                </a:cubicBezTo>
                <a:cubicBezTo>
                  <a:pt x="11629700" y="4275217"/>
                  <a:pt x="11538968" y="4253743"/>
                  <a:pt x="11582187" y="4442414"/>
                </a:cubicBezTo>
                <a:cubicBezTo>
                  <a:pt x="11625406" y="4631085"/>
                  <a:pt x="11573304" y="4806398"/>
                  <a:pt x="11582187" y="4901971"/>
                </a:cubicBezTo>
                <a:cubicBezTo>
                  <a:pt x="11591070" y="4997544"/>
                  <a:pt x="11532719" y="5318413"/>
                  <a:pt x="11582187" y="5470946"/>
                </a:cubicBezTo>
                <a:cubicBezTo>
                  <a:pt x="11655699" y="6064285"/>
                  <a:pt x="11052943" y="6590669"/>
                  <a:pt x="10487971" y="6565162"/>
                </a:cubicBezTo>
                <a:cubicBezTo>
                  <a:pt x="10422563" y="6584070"/>
                  <a:pt x="10256567" y="6534649"/>
                  <a:pt x="10182674" y="6565162"/>
                </a:cubicBezTo>
                <a:cubicBezTo>
                  <a:pt x="10108781" y="6595675"/>
                  <a:pt x="9783331" y="6557318"/>
                  <a:pt x="9501627" y="6565162"/>
                </a:cubicBezTo>
                <a:cubicBezTo>
                  <a:pt x="9219923" y="6573006"/>
                  <a:pt x="9184696" y="6564607"/>
                  <a:pt x="9102392" y="6565162"/>
                </a:cubicBezTo>
                <a:cubicBezTo>
                  <a:pt x="9020088" y="6565717"/>
                  <a:pt x="8788675" y="6561924"/>
                  <a:pt x="8609220" y="6565162"/>
                </a:cubicBezTo>
                <a:cubicBezTo>
                  <a:pt x="8429765" y="6568400"/>
                  <a:pt x="8405743" y="6547048"/>
                  <a:pt x="8209985" y="6565162"/>
                </a:cubicBezTo>
                <a:cubicBezTo>
                  <a:pt x="8014227" y="6583276"/>
                  <a:pt x="7788594" y="6560178"/>
                  <a:pt x="7622876" y="6565162"/>
                </a:cubicBezTo>
                <a:cubicBezTo>
                  <a:pt x="7457158" y="6570146"/>
                  <a:pt x="7252061" y="6508621"/>
                  <a:pt x="6941828" y="6565162"/>
                </a:cubicBezTo>
                <a:cubicBezTo>
                  <a:pt x="6631595" y="6621703"/>
                  <a:pt x="6563666" y="6485694"/>
                  <a:pt x="6260781" y="6565162"/>
                </a:cubicBezTo>
                <a:cubicBezTo>
                  <a:pt x="5957896" y="6644630"/>
                  <a:pt x="5875787" y="6521640"/>
                  <a:pt x="5767609" y="6565162"/>
                </a:cubicBezTo>
                <a:cubicBezTo>
                  <a:pt x="5659431" y="6608684"/>
                  <a:pt x="5547181" y="6561553"/>
                  <a:pt x="5462312" y="6565162"/>
                </a:cubicBezTo>
                <a:cubicBezTo>
                  <a:pt x="5377443" y="6568771"/>
                  <a:pt x="4973747" y="6523427"/>
                  <a:pt x="4781265" y="6565162"/>
                </a:cubicBezTo>
                <a:cubicBezTo>
                  <a:pt x="4588783" y="6606897"/>
                  <a:pt x="4472703" y="6544304"/>
                  <a:pt x="4288093" y="6565162"/>
                </a:cubicBezTo>
                <a:cubicBezTo>
                  <a:pt x="4103483" y="6586020"/>
                  <a:pt x="3904622" y="6505871"/>
                  <a:pt x="3607045" y="6565162"/>
                </a:cubicBezTo>
                <a:cubicBezTo>
                  <a:pt x="3309468" y="6624453"/>
                  <a:pt x="3300120" y="6547464"/>
                  <a:pt x="3019936" y="6565162"/>
                </a:cubicBezTo>
                <a:cubicBezTo>
                  <a:pt x="2739752" y="6582860"/>
                  <a:pt x="2611454" y="6502158"/>
                  <a:pt x="2432826" y="6565162"/>
                </a:cubicBezTo>
                <a:cubicBezTo>
                  <a:pt x="2254198" y="6628166"/>
                  <a:pt x="2158846" y="6552130"/>
                  <a:pt x="2033592" y="6565162"/>
                </a:cubicBezTo>
                <a:cubicBezTo>
                  <a:pt x="1908338" y="6578194"/>
                  <a:pt x="1812459" y="6557363"/>
                  <a:pt x="1728294" y="6565162"/>
                </a:cubicBezTo>
                <a:cubicBezTo>
                  <a:pt x="1644129" y="6572961"/>
                  <a:pt x="1354695" y="6526304"/>
                  <a:pt x="1094216" y="6565162"/>
                </a:cubicBezTo>
                <a:cubicBezTo>
                  <a:pt x="465554" y="6554817"/>
                  <a:pt x="75219" y="6173263"/>
                  <a:pt x="0" y="5470946"/>
                </a:cubicBezTo>
                <a:cubicBezTo>
                  <a:pt x="-46500" y="5245553"/>
                  <a:pt x="11443" y="5116395"/>
                  <a:pt x="0" y="5011389"/>
                </a:cubicBezTo>
                <a:cubicBezTo>
                  <a:pt x="-11443" y="4906383"/>
                  <a:pt x="48532" y="4599803"/>
                  <a:pt x="0" y="4420531"/>
                </a:cubicBezTo>
                <a:cubicBezTo>
                  <a:pt x="-48532" y="4241259"/>
                  <a:pt x="1367" y="4116727"/>
                  <a:pt x="0" y="3917207"/>
                </a:cubicBezTo>
                <a:cubicBezTo>
                  <a:pt x="-1367" y="3717687"/>
                  <a:pt x="61196" y="3481356"/>
                  <a:pt x="0" y="3326348"/>
                </a:cubicBezTo>
                <a:cubicBezTo>
                  <a:pt x="-61196" y="3171340"/>
                  <a:pt x="16500" y="3091339"/>
                  <a:pt x="0" y="2866792"/>
                </a:cubicBezTo>
                <a:cubicBezTo>
                  <a:pt x="-16500" y="2642245"/>
                  <a:pt x="20395" y="2431964"/>
                  <a:pt x="0" y="2275933"/>
                </a:cubicBezTo>
                <a:cubicBezTo>
                  <a:pt x="-20395" y="2119902"/>
                  <a:pt x="65056" y="1898894"/>
                  <a:pt x="0" y="1728842"/>
                </a:cubicBezTo>
                <a:cubicBezTo>
                  <a:pt x="-65056" y="1558790"/>
                  <a:pt x="74203" y="1306771"/>
                  <a:pt x="0" y="1094216"/>
                </a:cubicBezTo>
                <a:close/>
              </a:path>
              <a:path w="11582187" h="6565162" stroke="0" extrusionOk="0">
                <a:moveTo>
                  <a:pt x="0" y="1094216"/>
                </a:moveTo>
                <a:cubicBezTo>
                  <a:pt x="49231" y="391651"/>
                  <a:pt x="550705" y="164798"/>
                  <a:pt x="1094216" y="0"/>
                </a:cubicBezTo>
                <a:cubicBezTo>
                  <a:pt x="1387631" y="-92082"/>
                  <a:pt x="1560958" y="24416"/>
                  <a:pt x="1869201" y="0"/>
                </a:cubicBezTo>
                <a:cubicBezTo>
                  <a:pt x="2177445" y="-24416"/>
                  <a:pt x="2119981" y="622"/>
                  <a:pt x="2362373" y="0"/>
                </a:cubicBezTo>
                <a:cubicBezTo>
                  <a:pt x="2604765" y="-622"/>
                  <a:pt x="2829148" y="79718"/>
                  <a:pt x="3043420" y="0"/>
                </a:cubicBezTo>
                <a:cubicBezTo>
                  <a:pt x="3257692" y="-79718"/>
                  <a:pt x="3390287" y="20760"/>
                  <a:pt x="3724467" y="0"/>
                </a:cubicBezTo>
                <a:cubicBezTo>
                  <a:pt x="4058647" y="-20760"/>
                  <a:pt x="4100434" y="34226"/>
                  <a:pt x="4311577" y="0"/>
                </a:cubicBezTo>
                <a:cubicBezTo>
                  <a:pt x="4522720" y="-34226"/>
                  <a:pt x="4813795" y="57044"/>
                  <a:pt x="5086562" y="0"/>
                </a:cubicBezTo>
                <a:cubicBezTo>
                  <a:pt x="5359329" y="-57044"/>
                  <a:pt x="5328884" y="21171"/>
                  <a:pt x="5391859" y="0"/>
                </a:cubicBezTo>
                <a:cubicBezTo>
                  <a:pt x="5454834" y="-21171"/>
                  <a:pt x="5768291" y="11122"/>
                  <a:pt x="6072906" y="0"/>
                </a:cubicBezTo>
                <a:cubicBezTo>
                  <a:pt x="6377521" y="-11122"/>
                  <a:pt x="6556428" y="69155"/>
                  <a:pt x="6847891" y="0"/>
                </a:cubicBezTo>
                <a:cubicBezTo>
                  <a:pt x="7139355" y="-69155"/>
                  <a:pt x="7324984" y="39566"/>
                  <a:pt x="7622876" y="0"/>
                </a:cubicBezTo>
                <a:cubicBezTo>
                  <a:pt x="7920768" y="-39566"/>
                  <a:pt x="8201038" y="30526"/>
                  <a:pt x="8397861" y="0"/>
                </a:cubicBezTo>
                <a:cubicBezTo>
                  <a:pt x="8594684" y="-30526"/>
                  <a:pt x="8716156" y="1922"/>
                  <a:pt x="8891033" y="0"/>
                </a:cubicBezTo>
                <a:cubicBezTo>
                  <a:pt x="9065910" y="-1922"/>
                  <a:pt x="9197564" y="34328"/>
                  <a:pt x="9384205" y="0"/>
                </a:cubicBezTo>
                <a:cubicBezTo>
                  <a:pt x="9570846" y="-34328"/>
                  <a:pt x="9742033" y="44444"/>
                  <a:pt x="9877377" y="0"/>
                </a:cubicBezTo>
                <a:cubicBezTo>
                  <a:pt x="10012721" y="-44444"/>
                  <a:pt x="10267212" y="13830"/>
                  <a:pt x="10487971" y="0"/>
                </a:cubicBezTo>
                <a:cubicBezTo>
                  <a:pt x="10949540" y="75389"/>
                  <a:pt x="11485325" y="381059"/>
                  <a:pt x="11582187" y="1094216"/>
                </a:cubicBezTo>
                <a:cubicBezTo>
                  <a:pt x="11618614" y="1318681"/>
                  <a:pt x="11567139" y="1495351"/>
                  <a:pt x="11582187" y="1685075"/>
                </a:cubicBezTo>
                <a:cubicBezTo>
                  <a:pt x="11597235" y="1874799"/>
                  <a:pt x="11560441" y="1966572"/>
                  <a:pt x="11582187" y="2188399"/>
                </a:cubicBezTo>
                <a:cubicBezTo>
                  <a:pt x="11603933" y="2410226"/>
                  <a:pt x="11567661" y="2405860"/>
                  <a:pt x="11582187" y="2604188"/>
                </a:cubicBezTo>
                <a:cubicBezTo>
                  <a:pt x="11596713" y="2802516"/>
                  <a:pt x="11542431" y="3040245"/>
                  <a:pt x="11582187" y="3195046"/>
                </a:cubicBezTo>
                <a:cubicBezTo>
                  <a:pt x="11621943" y="3349847"/>
                  <a:pt x="11520563" y="3608276"/>
                  <a:pt x="11582187" y="3829672"/>
                </a:cubicBezTo>
                <a:cubicBezTo>
                  <a:pt x="11643811" y="4051068"/>
                  <a:pt x="11572041" y="4192921"/>
                  <a:pt x="11582187" y="4332996"/>
                </a:cubicBezTo>
                <a:cubicBezTo>
                  <a:pt x="11592333" y="4473071"/>
                  <a:pt x="11542400" y="4674615"/>
                  <a:pt x="11582187" y="4880087"/>
                </a:cubicBezTo>
                <a:cubicBezTo>
                  <a:pt x="11621974" y="5085559"/>
                  <a:pt x="11573665" y="5198007"/>
                  <a:pt x="11582187" y="5470946"/>
                </a:cubicBezTo>
                <a:cubicBezTo>
                  <a:pt x="11536093" y="5934054"/>
                  <a:pt x="10975495" y="6699317"/>
                  <a:pt x="10487971" y="6565162"/>
                </a:cubicBezTo>
                <a:cubicBezTo>
                  <a:pt x="10253210" y="6591007"/>
                  <a:pt x="10130614" y="6528910"/>
                  <a:pt x="9806924" y="6565162"/>
                </a:cubicBezTo>
                <a:cubicBezTo>
                  <a:pt x="9483234" y="6601414"/>
                  <a:pt x="9399857" y="6547064"/>
                  <a:pt x="9219814" y="6565162"/>
                </a:cubicBezTo>
                <a:cubicBezTo>
                  <a:pt x="9039771" y="6583260"/>
                  <a:pt x="8635179" y="6560200"/>
                  <a:pt x="8444829" y="6565162"/>
                </a:cubicBezTo>
                <a:cubicBezTo>
                  <a:pt x="8254479" y="6570124"/>
                  <a:pt x="8253632" y="6563280"/>
                  <a:pt x="8139532" y="6565162"/>
                </a:cubicBezTo>
                <a:cubicBezTo>
                  <a:pt x="8025432" y="6567044"/>
                  <a:pt x="7519544" y="6477278"/>
                  <a:pt x="7364547" y="6565162"/>
                </a:cubicBezTo>
                <a:cubicBezTo>
                  <a:pt x="7209551" y="6653046"/>
                  <a:pt x="6870604" y="6500079"/>
                  <a:pt x="6589563" y="6565162"/>
                </a:cubicBezTo>
                <a:cubicBezTo>
                  <a:pt x="6308522" y="6630245"/>
                  <a:pt x="6302461" y="6518123"/>
                  <a:pt x="6190328" y="6565162"/>
                </a:cubicBezTo>
                <a:cubicBezTo>
                  <a:pt x="6078195" y="6612201"/>
                  <a:pt x="5823511" y="6538450"/>
                  <a:pt x="5697156" y="6565162"/>
                </a:cubicBezTo>
                <a:cubicBezTo>
                  <a:pt x="5570801" y="6591874"/>
                  <a:pt x="5393229" y="6552272"/>
                  <a:pt x="5297921" y="6565162"/>
                </a:cubicBezTo>
                <a:cubicBezTo>
                  <a:pt x="5202614" y="6578052"/>
                  <a:pt x="5076682" y="6561422"/>
                  <a:pt x="4898687" y="6565162"/>
                </a:cubicBezTo>
                <a:cubicBezTo>
                  <a:pt x="4720692" y="6568902"/>
                  <a:pt x="4526386" y="6507771"/>
                  <a:pt x="4217640" y="6565162"/>
                </a:cubicBezTo>
                <a:cubicBezTo>
                  <a:pt x="3908894" y="6622553"/>
                  <a:pt x="4012670" y="6550396"/>
                  <a:pt x="3818405" y="6565162"/>
                </a:cubicBezTo>
                <a:cubicBezTo>
                  <a:pt x="3624141" y="6579928"/>
                  <a:pt x="3500431" y="6546298"/>
                  <a:pt x="3325233" y="6565162"/>
                </a:cubicBezTo>
                <a:cubicBezTo>
                  <a:pt x="3150035" y="6584026"/>
                  <a:pt x="2874602" y="6495181"/>
                  <a:pt x="2644186" y="6565162"/>
                </a:cubicBezTo>
                <a:cubicBezTo>
                  <a:pt x="2413770" y="6635143"/>
                  <a:pt x="2185565" y="6473092"/>
                  <a:pt x="1869201" y="6565162"/>
                </a:cubicBezTo>
                <a:cubicBezTo>
                  <a:pt x="1552838" y="6657232"/>
                  <a:pt x="1368282" y="6516913"/>
                  <a:pt x="1094216" y="6565162"/>
                </a:cubicBezTo>
                <a:cubicBezTo>
                  <a:pt x="482763" y="6621219"/>
                  <a:pt x="83610" y="6210262"/>
                  <a:pt x="0" y="5470946"/>
                </a:cubicBezTo>
                <a:cubicBezTo>
                  <a:pt x="-2873" y="5349293"/>
                  <a:pt x="19469" y="5253014"/>
                  <a:pt x="0" y="5055157"/>
                </a:cubicBezTo>
                <a:cubicBezTo>
                  <a:pt x="-19469" y="4857300"/>
                  <a:pt x="36985" y="4719071"/>
                  <a:pt x="0" y="4464298"/>
                </a:cubicBezTo>
                <a:cubicBezTo>
                  <a:pt x="-36985" y="4209525"/>
                  <a:pt x="30614" y="4167038"/>
                  <a:pt x="0" y="4048509"/>
                </a:cubicBezTo>
                <a:cubicBezTo>
                  <a:pt x="-30614" y="3929980"/>
                  <a:pt x="40893" y="3783639"/>
                  <a:pt x="0" y="3545185"/>
                </a:cubicBezTo>
                <a:cubicBezTo>
                  <a:pt x="-40893" y="3306731"/>
                  <a:pt x="7354" y="3317818"/>
                  <a:pt x="0" y="3129395"/>
                </a:cubicBezTo>
                <a:cubicBezTo>
                  <a:pt x="-7354" y="2940972"/>
                  <a:pt x="40189" y="2891043"/>
                  <a:pt x="0" y="2669839"/>
                </a:cubicBezTo>
                <a:cubicBezTo>
                  <a:pt x="-40189" y="2448635"/>
                  <a:pt x="20115" y="2408122"/>
                  <a:pt x="0" y="2210282"/>
                </a:cubicBezTo>
                <a:cubicBezTo>
                  <a:pt x="-20115" y="2012442"/>
                  <a:pt x="50579" y="1904666"/>
                  <a:pt x="0" y="1750726"/>
                </a:cubicBezTo>
                <a:cubicBezTo>
                  <a:pt x="-50579" y="1596786"/>
                  <a:pt x="56315" y="1239997"/>
                  <a:pt x="0" y="109421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8296BFE2-AE2C-99A2-67AB-CD6D5ED7096F}"/>
              </a:ext>
            </a:extLst>
          </p:cNvPr>
          <p:cNvSpPr txBox="1"/>
          <p:nvPr/>
        </p:nvSpPr>
        <p:spPr>
          <a:xfrm>
            <a:off x="931416" y="923876"/>
            <a:ext cx="5723685" cy="62016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37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C469CB33-6272-69E6-4678-FFCC1F1DAFBC}"/>
              </a:ext>
            </a:extLst>
          </p:cNvPr>
          <p:cNvSpPr/>
          <p:nvPr/>
        </p:nvSpPr>
        <p:spPr>
          <a:xfrm>
            <a:off x="1018596" y="1084803"/>
            <a:ext cx="1905579" cy="49368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Rounded Corners 46">
            <a:extLst>
              <a:ext uri="{FF2B5EF4-FFF2-40B4-BE49-F238E27FC236}">
                <a16:creationId xmlns:a16="http://schemas.microsoft.com/office/drawing/2014/main" id="{209CAD0B-0B90-F0B8-DEEA-F9A407B46299}"/>
              </a:ext>
            </a:extLst>
          </p:cNvPr>
          <p:cNvSpPr/>
          <p:nvPr/>
        </p:nvSpPr>
        <p:spPr>
          <a:xfrm>
            <a:off x="2773587" y="1676605"/>
            <a:ext cx="2741388"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id="{7382457E-E42B-4ECD-C056-0DF224F5AFCC}"/>
              </a:ext>
            </a:extLst>
          </p:cNvPr>
          <p:cNvSpPr/>
          <p:nvPr/>
        </p:nvSpPr>
        <p:spPr>
          <a:xfrm>
            <a:off x="3092966" y="3991891"/>
            <a:ext cx="2679183" cy="656309"/>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2A0E1265-C1AA-20C6-FCC2-5AE4237BAC10}"/>
              </a:ext>
            </a:extLst>
          </p:cNvPr>
          <p:cNvSpPr/>
          <p:nvPr/>
        </p:nvSpPr>
        <p:spPr>
          <a:xfrm>
            <a:off x="2935333" y="2857501"/>
            <a:ext cx="3141617" cy="602476"/>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7D874F31-CD7E-2C4A-4C55-32F362DA223E}"/>
              </a:ext>
            </a:extLst>
          </p:cNvPr>
          <p:cNvSpPr/>
          <p:nvPr/>
        </p:nvSpPr>
        <p:spPr>
          <a:xfrm>
            <a:off x="2679435" y="4693104"/>
            <a:ext cx="2873639"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id="{BDEDF70F-715E-4A88-1D79-1D58ABFFFFBC}"/>
              </a:ext>
            </a:extLst>
          </p:cNvPr>
          <p:cNvSpPr/>
          <p:nvPr/>
        </p:nvSpPr>
        <p:spPr>
          <a:xfrm>
            <a:off x="2989026" y="1047705"/>
            <a:ext cx="2344974"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Rectangle: Rounded Corners 51">
            <a:extLst>
              <a:ext uri="{FF2B5EF4-FFF2-40B4-BE49-F238E27FC236}">
                <a16:creationId xmlns:a16="http://schemas.microsoft.com/office/drawing/2014/main" id="{2CE5B81B-8BD3-3D2E-4ED3-9915FDC47296}"/>
              </a:ext>
            </a:extLst>
          </p:cNvPr>
          <p:cNvSpPr/>
          <p:nvPr/>
        </p:nvSpPr>
        <p:spPr>
          <a:xfrm>
            <a:off x="2984816" y="2287894"/>
            <a:ext cx="2901633"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Rectangle: Rounded Corners 52">
            <a:extLst>
              <a:ext uri="{FF2B5EF4-FFF2-40B4-BE49-F238E27FC236}">
                <a16:creationId xmlns:a16="http://schemas.microsoft.com/office/drawing/2014/main" id="{0572B404-D397-922C-B9EC-83F03A5159D0}"/>
              </a:ext>
            </a:extLst>
          </p:cNvPr>
          <p:cNvSpPr/>
          <p:nvPr/>
        </p:nvSpPr>
        <p:spPr>
          <a:xfrm>
            <a:off x="1040322" y="2905125"/>
            <a:ext cx="1806768" cy="556818"/>
          </a:xfrm>
          <a:prstGeom prst="roundRect">
            <a:avLst/>
          </a:prstGeom>
          <a:solidFill>
            <a:srgbClr val="00B05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Rounded Corners 53">
            <a:extLst>
              <a:ext uri="{FF2B5EF4-FFF2-40B4-BE49-F238E27FC236}">
                <a16:creationId xmlns:a16="http://schemas.microsoft.com/office/drawing/2014/main" id="{B30CF010-75B3-EA14-FB83-2449BA124538}"/>
              </a:ext>
            </a:extLst>
          </p:cNvPr>
          <p:cNvSpPr/>
          <p:nvPr/>
        </p:nvSpPr>
        <p:spPr>
          <a:xfrm>
            <a:off x="3066964" y="5880786"/>
            <a:ext cx="3505286" cy="56763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id="{2489592B-92FC-A1B0-C608-0308436B8A11}"/>
              </a:ext>
            </a:extLst>
          </p:cNvPr>
          <p:cNvSpPr/>
          <p:nvPr/>
        </p:nvSpPr>
        <p:spPr>
          <a:xfrm>
            <a:off x="3381018" y="5344933"/>
            <a:ext cx="2972157"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713E63FE-F586-3323-A828-28B8438948E1}"/>
              </a:ext>
            </a:extLst>
          </p:cNvPr>
          <p:cNvSpPr/>
          <p:nvPr/>
        </p:nvSpPr>
        <p:spPr>
          <a:xfrm>
            <a:off x="990600" y="1653687"/>
            <a:ext cx="1771650"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BB6699-AD3D-79F9-375B-A228616F9243}"/>
              </a:ext>
            </a:extLst>
          </p:cNvPr>
          <p:cNvSpPr/>
          <p:nvPr/>
        </p:nvSpPr>
        <p:spPr>
          <a:xfrm>
            <a:off x="998708" y="2253484"/>
            <a:ext cx="196356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4BB36EF6-8D5C-06FA-D423-696BDC8F68FF}"/>
              </a:ext>
            </a:extLst>
          </p:cNvPr>
          <p:cNvSpPr/>
          <p:nvPr/>
        </p:nvSpPr>
        <p:spPr>
          <a:xfrm>
            <a:off x="995829" y="4003458"/>
            <a:ext cx="2061695" cy="606642"/>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Rectangle: Rounded Corners 58">
            <a:extLst>
              <a:ext uri="{FF2B5EF4-FFF2-40B4-BE49-F238E27FC236}">
                <a16:creationId xmlns:a16="http://schemas.microsoft.com/office/drawing/2014/main" id="{20FBAEA3-3023-D198-49FE-72D38F4C19E6}"/>
              </a:ext>
            </a:extLst>
          </p:cNvPr>
          <p:cNvSpPr/>
          <p:nvPr/>
        </p:nvSpPr>
        <p:spPr>
          <a:xfrm>
            <a:off x="996820" y="4739797"/>
            <a:ext cx="1679705"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Rectangle: Rounded Corners 59">
            <a:extLst>
              <a:ext uri="{FF2B5EF4-FFF2-40B4-BE49-F238E27FC236}">
                <a16:creationId xmlns:a16="http://schemas.microsoft.com/office/drawing/2014/main" id="{AB516E03-C6D7-BBDD-8FFB-B5D9C3EBFB61}"/>
              </a:ext>
            </a:extLst>
          </p:cNvPr>
          <p:cNvSpPr/>
          <p:nvPr/>
        </p:nvSpPr>
        <p:spPr>
          <a:xfrm>
            <a:off x="1058342" y="5374602"/>
            <a:ext cx="221825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Rectangle: Rounded Corners 60">
            <a:extLst>
              <a:ext uri="{FF2B5EF4-FFF2-40B4-BE49-F238E27FC236}">
                <a16:creationId xmlns:a16="http://schemas.microsoft.com/office/drawing/2014/main" id="{E783DB77-F92C-53FA-A3AF-7C255D5A15A6}"/>
              </a:ext>
            </a:extLst>
          </p:cNvPr>
          <p:cNvSpPr/>
          <p:nvPr/>
        </p:nvSpPr>
        <p:spPr>
          <a:xfrm>
            <a:off x="1008232" y="5945213"/>
            <a:ext cx="1982618"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TextBox 61">
            <a:extLst>
              <a:ext uri="{FF2B5EF4-FFF2-40B4-BE49-F238E27FC236}">
                <a16:creationId xmlns:a16="http://schemas.microsoft.com/office/drawing/2014/main" id="{39019626-C1F8-5DD5-5450-12B705FDBB8C}"/>
              </a:ext>
            </a:extLst>
          </p:cNvPr>
          <p:cNvSpPr txBox="1"/>
          <p:nvPr/>
        </p:nvSpPr>
        <p:spPr>
          <a:xfrm>
            <a:off x="3867030" y="175577"/>
            <a:ext cx="48768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53EC5921-590B-72EB-9726-EA6722DB75C2}"/>
              </a:ext>
            </a:extLst>
          </p:cNvPr>
          <p:cNvSpPr txBox="1"/>
          <p:nvPr/>
        </p:nvSpPr>
        <p:spPr>
          <a:xfrm>
            <a:off x="6286500" y="2228850"/>
            <a:ext cx="56769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p>
        </p:txBody>
      </p:sp>
      <p:sp>
        <p:nvSpPr>
          <p:cNvPr id="80" name="Rectangle: Rounded Corners 79">
            <a:extLst>
              <a:ext uri="{FF2B5EF4-FFF2-40B4-BE49-F238E27FC236}">
                <a16:creationId xmlns:a16="http://schemas.microsoft.com/office/drawing/2014/main" id="{4053B5D6-5B27-ED0B-59A1-F599ED370EA9}"/>
              </a:ext>
            </a:extLst>
          </p:cNvPr>
          <p:cNvSpPr/>
          <p:nvPr/>
        </p:nvSpPr>
        <p:spPr>
          <a:xfrm>
            <a:off x="6362121" y="2304003"/>
            <a:ext cx="2381829" cy="61064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1" name="Rectangle: Rounded Corners 80">
            <a:extLst>
              <a:ext uri="{FF2B5EF4-FFF2-40B4-BE49-F238E27FC236}">
                <a16:creationId xmlns:a16="http://schemas.microsoft.com/office/drawing/2014/main" id="{C68A2A9D-79EB-4A29-7A26-07EB603AF2FD}"/>
              </a:ext>
            </a:extLst>
          </p:cNvPr>
          <p:cNvSpPr/>
          <p:nvPr/>
        </p:nvSpPr>
        <p:spPr>
          <a:xfrm>
            <a:off x="8780226" y="2343105"/>
            <a:ext cx="2344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ectangle: Rounded Corners 81">
            <a:extLst>
              <a:ext uri="{FF2B5EF4-FFF2-40B4-BE49-F238E27FC236}">
                <a16:creationId xmlns:a16="http://schemas.microsoft.com/office/drawing/2014/main" id="{0E705176-20A6-7313-4428-28C42532E5FB}"/>
              </a:ext>
            </a:extLst>
          </p:cNvPr>
          <p:cNvSpPr/>
          <p:nvPr/>
        </p:nvSpPr>
        <p:spPr>
          <a:xfrm>
            <a:off x="6352597" y="2962275"/>
            <a:ext cx="1629354"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Rectangle: Rounded Corners 82">
            <a:extLst>
              <a:ext uri="{FF2B5EF4-FFF2-40B4-BE49-F238E27FC236}">
                <a16:creationId xmlns:a16="http://schemas.microsoft.com/office/drawing/2014/main" id="{9178A459-5D5E-4B8A-5340-1619C6475B6C}"/>
              </a:ext>
            </a:extLst>
          </p:cNvPr>
          <p:cNvSpPr/>
          <p:nvPr/>
        </p:nvSpPr>
        <p:spPr>
          <a:xfrm>
            <a:off x="8056326" y="2962230"/>
            <a:ext cx="2725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Rounded Corners 83">
            <a:extLst>
              <a:ext uri="{FF2B5EF4-FFF2-40B4-BE49-F238E27FC236}">
                <a16:creationId xmlns:a16="http://schemas.microsoft.com/office/drawing/2014/main" id="{9094D75A-14F1-415B-BAA4-AC0B57A05241}"/>
              </a:ext>
            </a:extLst>
          </p:cNvPr>
          <p:cNvSpPr/>
          <p:nvPr/>
        </p:nvSpPr>
        <p:spPr>
          <a:xfrm>
            <a:off x="6343072" y="3533775"/>
            <a:ext cx="114357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5" name="Rectangle: Rounded Corners 84">
            <a:extLst>
              <a:ext uri="{FF2B5EF4-FFF2-40B4-BE49-F238E27FC236}">
                <a16:creationId xmlns:a16="http://schemas.microsoft.com/office/drawing/2014/main" id="{275FDF59-DB81-7AB3-AE7C-EED711BAB28E}"/>
              </a:ext>
            </a:extLst>
          </p:cNvPr>
          <p:cNvSpPr/>
          <p:nvPr/>
        </p:nvSpPr>
        <p:spPr>
          <a:xfrm>
            <a:off x="7618176" y="3590925"/>
            <a:ext cx="3183174"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6" name="Rectangle: Rounded Corners 85">
            <a:extLst>
              <a:ext uri="{FF2B5EF4-FFF2-40B4-BE49-F238E27FC236}">
                <a16:creationId xmlns:a16="http://schemas.microsoft.com/office/drawing/2014/main" id="{AF043330-C99D-8E77-B6F3-9B4FAB21EF57}"/>
              </a:ext>
            </a:extLst>
          </p:cNvPr>
          <p:cNvSpPr/>
          <p:nvPr/>
        </p:nvSpPr>
        <p:spPr>
          <a:xfrm>
            <a:off x="6371647" y="4152900"/>
            <a:ext cx="306762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Rectangle: Rounded Corners 86">
            <a:extLst>
              <a:ext uri="{FF2B5EF4-FFF2-40B4-BE49-F238E27FC236}">
                <a16:creationId xmlns:a16="http://schemas.microsoft.com/office/drawing/2014/main" id="{A192B3E0-0DFD-370D-F46E-5273A70EF6E2}"/>
              </a:ext>
            </a:extLst>
          </p:cNvPr>
          <p:cNvSpPr/>
          <p:nvPr/>
        </p:nvSpPr>
        <p:spPr>
          <a:xfrm>
            <a:off x="9563100" y="4171950"/>
            <a:ext cx="1809750"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2FD0EBE7-DBC2-4191-CB89-CF6F97F7D24E}"/>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96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6"/>
                                        </p:tgtEl>
                                      </p:cBhvr>
                                    </p:animEffect>
                                    <p:set>
                                      <p:cBhvr>
                                        <p:cTn id="48" dur="1" fill="hold">
                                          <p:stCondLst>
                                            <p:cond delay="499"/>
                                          </p:stCondLst>
                                        </p:cTn>
                                        <p:tgtEl>
                                          <p:spTgt spid="5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9"/>
                                        </p:tgtEl>
                                      </p:cBhvr>
                                    </p:animEffect>
                                    <p:set>
                                      <p:cBhvr>
                                        <p:cTn id="60" dur="1" fill="hold">
                                          <p:stCondLst>
                                            <p:cond delay="499"/>
                                          </p:stCondLst>
                                        </p:cTn>
                                        <p:tgtEl>
                                          <p:spTgt spid="5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0"/>
                                        </p:tgtEl>
                                      </p:cBhvr>
                                    </p:animEffect>
                                    <p:set>
                                      <p:cBhvr>
                                        <p:cTn id="69" dur="1" fill="hold">
                                          <p:stCondLst>
                                            <p:cond delay="499"/>
                                          </p:stCondLst>
                                        </p:cTn>
                                        <p:tgtEl>
                                          <p:spTgt spid="8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2"/>
                                        </p:tgtEl>
                                      </p:cBhvr>
                                    </p:animEffect>
                                    <p:set>
                                      <p:cBhvr>
                                        <p:cTn id="72" dur="1" fill="hold">
                                          <p:stCondLst>
                                            <p:cond delay="499"/>
                                          </p:stCondLst>
                                        </p:cTn>
                                        <p:tgtEl>
                                          <p:spTgt spid="8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4"/>
                                        </p:tgtEl>
                                      </p:cBhvr>
                                    </p:animEffect>
                                    <p:set>
                                      <p:cBhvr>
                                        <p:cTn id="75" dur="1" fill="hold">
                                          <p:stCondLst>
                                            <p:cond delay="499"/>
                                          </p:stCondLst>
                                        </p:cTn>
                                        <p:tgtEl>
                                          <p:spTgt spid="8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6"/>
                                        </p:tgtEl>
                                      </p:cBhvr>
                                    </p:animEffect>
                                    <p:set>
                                      <p:cBhvr>
                                        <p:cTn id="78" dur="1" fill="hold">
                                          <p:stCondLst>
                                            <p:cond delay="499"/>
                                          </p:stCondLst>
                                        </p:cTn>
                                        <p:tgtEl>
                                          <p:spTgt spid="8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500"/>
                                        <p:tgtEl>
                                          <p:spTgt spid="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Effect transition="in" filter="fade">
                                      <p:cBhvr>
                                        <p:cTn id="116" dur="500"/>
                                        <p:tgtEl>
                                          <p:spTgt spid="8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51"/>
                                        </p:tgtEl>
                                      </p:cBhvr>
                                    </p:animEffect>
                                    <p:set>
                                      <p:cBhvr>
                                        <p:cTn id="121" dur="1" fill="hold">
                                          <p:stCondLst>
                                            <p:cond delay="499"/>
                                          </p:stCondLst>
                                        </p:cTn>
                                        <p:tgtEl>
                                          <p:spTgt spid="5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48"/>
                                        </p:tgtEl>
                                      </p:cBhvr>
                                    </p:animEffect>
                                    <p:set>
                                      <p:cBhvr>
                                        <p:cTn id="133" dur="1" fill="hold">
                                          <p:stCondLst>
                                            <p:cond delay="499"/>
                                          </p:stCondLst>
                                        </p:cTn>
                                        <p:tgtEl>
                                          <p:spTgt spid="4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5"/>
                                        </p:tgtEl>
                                      </p:cBhvr>
                                    </p:animEffect>
                                    <p:set>
                                      <p:cBhvr>
                                        <p:cTn id="139" dur="1" fill="hold">
                                          <p:stCondLst>
                                            <p:cond delay="499"/>
                                          </p:stCondLst>
                                        </p:cTn>
                                        <p:tgtEl>
                                          <p:spTgt spid="5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81"/>
                                        </p:tgtEl>
                                      </p:cBhvr>
                                    </p:animEffect>
                                    <p:set>
                                      <p:cBhvr>
                                        <p:cTn id="145" dur="1" fill="hold">
                                          <p:stCondLst>
                                            <p:cond delay="499"/>
                                          </p:stCondLst>
                                        </p:cTn>
                                        <p:tgtEl>
                                          <p:spTgt spid="8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83"/>
                                        </p:tgtEl>
                                      </p:cBhvr>
                                    </p:animEffect>
                                    <p:set>
                                      <p:cBhvr>
                                        <p:cTn id="148" dur="1" fill="hold">
                                          <p:stCondLst>
                                            <p:cond delay="499"/>
                                          </p:stCondLst>
                                        </p:cTn>
                                        <p:tgtEl>
                                          <p:spTgt spid="8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85"/>
                                        </p:tgtEl>
                                      </p:cBhvr>
                                    </p:animEffect>
                                    <p:set>
                                      <p:cBhvr>
                                        <p:cTn id="151" dur="1" fill="hold">
                                          <p:stCondLst>
                                            <p:cond delay="499"/>
                                          </p:stCondLst>
                                        </p:cTn>
                                        <p:tgtEl>
                                          <p:spTgt spid="8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87"/>
                                        </p:tgtEl>
                                      </p:cBhvr>
                                    </p:animEffect>
                                    <p:set>
                                      <p:cBhvr>
                                        <p:cTn id="154"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grpSp>
        <p:nvGrpSpPr>
          <p:cNvPr id="2" name="Group 1">
            <a:extLst>
              <a:ext uri="{FF2B5EF4-FFF2-40B4-BE49-F238E27FC236}">
                <a16:creationId xmlns:a16="http://schemas.microsoft.com/office/drawing/2014/main" id="{FD27B1A4-6E16-010E-FA11-8D5525AAF0FA}"/>
              </a:ext>
            </a:extLst>
          </p:cNvPr>
          <p:cNvGrpSpPr/>
          <p:nvPr/>
        </p:nvGrpSpPr>
        <p:grpSpPr>
          <a:xfrm>
            <a:off x="1836326" y="209292"/>
            <a:ext cx="8519349" cy="1041244"/>
            <a:chOff x="1836326" y="209292"/>
            <a:chExt cx="8519349" cy="1041244"/>
          </a:xfrm>
        </p:grpSpPr>
        <p:sp>
          <p:nvSpPr>
            <p:cNvPr id="4" name="Double Wave 3">
              <a:extLst>
                <a:ext uri="{FF2B5EF4-FFF2-40B4-BE49-F238E27FC236}">
                  <a16:creationId xmlns:a16="http://schemas.microsoft.com/office/drawing/2014/main" id="{35E8F6CA-A048-6078-0D8C-B90E42573813}"/>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436FBA-9B1C-6440-A3F5-C49AC8F5CD5A}"/>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 CHÍNH CỦA BÀI ĐỌC</a:t>
              </a:r>
            </a:p>
          </p:txBody>
        </p:sp>
      </p:grpSp>
      <p:grpSp>
        <p:nvGrpSpPr>
          <p:cNvPr id="11" name="Group 10">
            <a:extLst>
              <a:ext uri="{FF2B5EF4-FFF2-40B4-BE49-F238E27FC236}">
                <a16:creationId xmlns:a16="http://schemas.microsoft.com/office/drawing/2014/main" id="{30FB97E3-E928-0A5C-9C0A-0889D2AE62F2}"/>
              </a:ext>
            </a:extLst>
          </p:cNvPr>
          <p:cNvGrpSpPr/>
          <p:nvPr/>
        </p:nvGrpSpPr>
        <p:grpSpPr>
          <a:xfrm>
            <a:off x="-170217" y="1412567"/>
            <a:ext cx="12532434" cy="5369233"/>
            <a:chOff x="-253942" y="1262764"/>
            <a:chExt cx="12532434" cy="5369233"/>
          </a:xfrm>
        </p:grpSpPr>
        <p:grpSp>
          <p:nvGrpSpPr>
            <p:cNvPr id="12" name="Group 11">
              <a:extLst>
                <a:ext uri="{FF2B5EF4-FFF2-40B4-BE49-F238E27FC236}">
                  <a16:creationId xmlns:a16="http://schemas.microsoft.com/office/drawing/2014/main" id="{8F36CD79-5247-FE01-CF2A-5D510208F14E}"/>
                </a:ext>
              </a:extLst>
            </p:cNvPr>
            <p:cNvGrpSpPr/>
            <p:nvPr/>
          </p:nvGrpSpPr>
          <p:grpSpPr>
            <a:xfrm>
              <a:off x="1215114" y="1262764"/>
              <a:ext cx="9525000" cy="5369233"/>
              <a:chOff x="457200" y="956486"/>
              <a:chExt cx="11201400" cy="6475063"/>
            </a:xfrm>
          </p:grpSpPr>
          <p:sp>
            <p:nvSpPr>
              <p:cNvPr id="19" name="Rectangle: Rounded Corners 18">
                <a:extLst>
                  <a:ext uri="{FF2B5EF4-FFF2-40B4-BE49-F238E27FC236}">
                    <a16:creationId xmlns:a16="http://schemas.microsoft.com/office/drawing/2014/main" id="{4C2F90E4-A16B-9DC1-169F-1D25D5BAEB5D}"/>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EE21D13F-FE08-1A73-9881-0F4A1E25DBD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vi-VN" sz="36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Bài đọc nói về những dấu thanh trong tiếng Việt. Dấu thanh là đặc trưng riêng biệt của tiếng Việt. Thông qua đó nói lên tình yêu của tác giả đối với tiếng Việt, đối với quê hương đất nước. </a:t>
                </a:r>
              </a:p>
            </p:txBody>
          </p:sp>
        </p:grpSp>
        <p:pic>
          <p:nvPicPr>
            <p:cNvPr id="17" name="Picture 16">
              <a:extLst>
                <a:ext uri="{FF2B5EF4-FFF2-40B4-BE49-F238E27FC236}">
                  <a16:creationId xmlns:a16="http://schemas.microsoft.com/office/drawing/2014/main" id="{719E71B4-2AB5-3A9C-D20A-8E0D261F8414}"/>
                </a:ext>
              </a:extLst>
            </p:cNvPr>
            <p:cNvPicPr>
              <a:picLocks noChangeAspect="1"/>
            </p:cNvPicPr>
            <p:nvPr/>
          </p:nvPicPr>
          <p:blipFill>
            <a:blip r:embed="rId5"/>
            <a:stretch>
              <a:fillRect/>
            </a:stretch>
          </p:blipFill>
          <p:spPr>
            <a:xfrm>
              <a:off x="-253942" y="4418158"/>
              <a:ext cx="1944793" cy="1944793"/>
            </a:xfrm>
            <a:prstGeom prst="rect">
              <a:avLst/>
            </a:prstGeom>
          </p:spPr>
        </p:pic>
        <p:pic>
          <p:nvPicPr>
            <p:cNvPr id="18" name="Picture 17">
              <a:extLst>
                <a:ext uri="{FF2B5EF4-FFF2-40B4-BE49-F238E27FC236}">
                  <a16:creationId xmlns:a16="http://schemas.microsoft.com/office/drawing/2014/main" id="{DEF30B0B-0932-C466-39A5-1F90F8299285}"/>
                </a:ext>
              </a:extLst>
            </p:cNvPr>
            <p:cNvPicPr>
              <a:picLocks noChangeAspect="1"/>
            </p:cNvPicPr>
            <p:nvPr/>
          </p:nvPicPr>
          <p:blipFill>
            <a:blip r:embed="rId6"/>
            <a:stretch>
              <a:fillRect/>
            </a:stretch>
          </p:blipFill>
          <p:spPr>
            <a:xfrm>
              <a:off x="9998390" y="4181374"/>
              <a:ext cx="2280102" cy="2280102"/>
            </a:xfrm>
            <a:prstGeom prst="rect">
              <a:avLst/>
            </a:prstGeom>
          </p:spPr>
        </p:pic>
      </p:grpSp>
      <p:sp>
        <p:nvSpPr>
          <p:cNvPr id="5" name="Rectangle 4">
            <a:extLst>
              <a:ext uri="{FF2B5EF4-FFF2-40B4-BE49-F238E27FC236}">
                <a16:creationId xmlns:a16="http://schemas.microsoft.com/office/drawing/2014/main" id="{F9BFAABB-7CD6-F8A9-070C-E0B593A763B5}"/>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1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118E164-293F-4AF6-B9D9-40D7FCB18A72}"/>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851A49-3F84-4F14-BC3C-FFC08FA62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719086" y="-2667000"/>
            <a:ext cx="6753828" cy="12192000"/>
          </a:xfrm>
          <a:prstGeom prst="rect">
            <a:avLst/>
          </a:prstGeom>
        </p:spPr>
      </p:pic>
      <p:pic>
        <p:nvPicPr>
          <p:cNvPr id="8" name="图片 7">
            <a:extLst>
              <a:ext uri="{FF2B5EF4-FFF2-40B4-BE49-F238E27FC236}">
                <a16:creationId xmlns:a16="http://schemas.microsoft.com/office/drawing/2014/main" id="{21E7A088-13BA-403B-8392-85058083E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661" b="46961"/>
          <a:stretch/>
        </p:blipFill>
        <p:spPr>
          <a:xfrm>
            <a:off x="2597686" y="668559"/>
            <a:ext cx="6000000" cy="1342663"/>
          </a:xfrm>
          <a:prstGeom prst="rect">
            <a:avLst/>
          </a:prstGeom>
        </p:spPr>
      </p:pic>
      <p:sp>
        <p:nvSpPr>
          <p:cNvPr id="9" name="文本框 8">
            <a:extLst>
              <a:ext uri="{FF2B5EF4-FFF2-40B4-BE49-F238E27FC236}">
                <a16:creationId xmlns:a16="http://schemas.microsoft.com/office/drawing/2014/main" id="{8E20152F-17C2-46A6-BD20-4381E5809737}"/>
              </a:ext>
            </a:extLst>
          </p:cNvPr>
          <p:cNvSpPr txBox="1"/>
          <p:nvPr/>
        </p:nvSpPr>
        <p:spPr>
          <a:xfrm>
            <a:off x="4048126" y="1231740"/>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23">
            <a:extLst>
              <a:ext uri="{FF2B5EF4-FFF2-40B4-BE49-F238E27FC236}">
                <a16:creationId xmlns:a16="http://schemas.microsoft.com/office/drawing/2014/main" id="{43B4C999-7F69-41A1-979A-A23E8C0E5280}"/>
              </a:ext>
            </a:extLst>
          </p:cNvPr>
          <p:cNvSpPr/>
          <p:nvPr/>
        </p:nvSpPr>
        <p:spPr>
          <a:xfrm>
            <a:off x="1200150" y="2085975"/>
            <a:ext cx="9582150" cy="4095750"/>
          </a:xfrm>
          <a:prstGeom prst="roundRect">
            <a:avLst>
              <a:gd name="adj" fmla="val 27857"/>
            </a:avLst>
          </a:prstGeom>
          <a:gradFill>
            <a:gsLst>
              <a:gs pos="0">
                <a:srgbClr val="F7E1CB"/>
              </a:gs>
              <a:gs pos="100000">
                <a:srgbClr val="E7C7A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EEF631F-B037-0512-67E3-11E09245ADD7}"/>
              </a:ext>
            </a:extLst>
          </p:cNvPr>
          <p:cNvSpPr txBox="1"/>
          <p:nvPr/>
        </p:nvSpPr>
        <p:spPr>
          <a:xfrm>
            <a:off x="1504950" y="2343150"/>
            <a:ext cx="9077325" cy="3608360"/>
          </a:xfrm>
          <a:prstGeom prst="rect">
            <a:avLst/>
          </a:prstGeom>
          <a:noFill/>
        </p:spPr>
        <p:txBody>
          <a:bodyPr wrap="square" rtlCol="0">
            <a:spAutoFit/>
          </a:bodyPr>
          <a:lstStyle/>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Đọc đúng từ ngữ, câu, đoạn và toàn bộ bài thơ Tiếng nước mình.</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Bước đầu thể hiện tâm trạng, cảm xúc qua giọng đọc</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Biết nghỉ hơi ở chỗ có dấu câu.</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Nhận biết được những dấu thanh trong tiếng Việt. Hiểu được dấu thanh là đặc trưng riêng của tiếng Việt.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Hiểu nội dung bài: Hiểu điều tác giả muốn nói qua bài thơ (tình yêu của tác giả với dấu thanh nói riêng, tiếng Việt nói chung cũng chính là tình yêu của tác giả đối với đất nước, quê hương.</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267B7776-CEB4-5873-9440-F7BD0D65CD4E}"/>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81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3363017A-D8A6-4B7A-8D51-CBEB3500A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64" r="-1519" b="20063"/>
          <a:stretch/>
        </p:blipFill>
        <p:spPr>
          <a:xfrm>
            <a:off x="-32034" y="3378095"/>
            <a:ext cx="4423059" cy="2390766"/>
          </a:xfrm>
          <a:prstGeom prst="rect">
            <a:avLst/>
          </a:prstGeom>
        </p:spPr>
      </p:pic>
      <p:grpSp>
        <p:nvGrpSpPr>
          <p:cNvPr id="3" name="Group 2">
            <a:extLst>
              <a:ext uri="{FF2B5EF4-FFF2-40B4-BE49-F238E27FC236}">
                <a16:creationId xmlns:a16="http://schemas.microsoft.com/office/drawing/2014/main" id="{E4F86084-6F77-91FA-63C6-66B21AB28CF5}"/>
              </a:ext>
            </a:extLst>
          </p:cNvPr>
          <p:cNvGrpSpPr/>
          <p:nvPr/>
        </p:nvGrpSpPr>
        <p:grpSpPr>
          <a:xfrm>
            <a:off x="4613348" y="1754624"/>
            <a:ext cx="3971306" cy="4746902"/>
            <a:chOff x="4696770" y="781585"/>
            <a:chExt cx="3318433" cy="4028994"/>
          </a:xfrm>
        </p:grpSpPr>
        <p:pic>
          <p:nvPicPr>
            <p:cNvPr id="23" name="Picture 22">
              <a:extLst>
                <a:ext uri="{FF2B5EF4-FFF2-40B4-BE49-F238E27FC236}">
                  <a16:creationId xmlns:a16="http://schemas.microsoft.com/office/drawing/2014/main" id="{0F279B3B-7B7D-31C9-B744-4FC430F7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4" name="Picture 23">
              <a:extLst>
                <a:ext uri="{FF2B5EF4-FFF2-40B4-BE49-F238E27FC236}">
                  <a16:creationId xmlns:a16="http://schemas.microsoft.com/office/drawing/2014/main" id="{7D461458-159F-62E9-8D56-A7B6353DDCCE}"/>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5" name="Picture 24">
            <a:extLst>
              <a:ext uri="{FF2B5EF4-FFF2-40B4-BE49-F238E27FC236}">
                <a16:creationId xmlns:a16="http://schemas.microsoft.com/office/drawing/2014/main" id="{23D5E12E-6C13-2F56-DAF5-FC0A6C116A4B}"/>
              </a:ext>
            </a:extLst>
          </p:cNvPr>
          <p:cNvPicPr>
            <a:picLocks noChangeAspect="1"/>
          </p:cNvPicPr>
          <p:nvPr/>
        </p:nvPicPr>
        <p:blipFill>
          <a:blip r:embed="rId6"/>
          <a:stretch>
            <a:fillRect/>
          </a:stretch>
        </p:blipFill>
        <p:spPr>
          <a:xfrm>
            <a:off x="2250889" y="264656"/>
            <a:ext cx="9126503" cy="1347333"/>
          </a:xfrm>
          <a:prstGeom prst="rect">
            <a:avLst/>
          </a:prstGeom>
        </p:spPr>
      </p:pic>
      <p:sp>
        <p:nvSpPr>
          <p:cNvPr id="4" name="Rectangle 3">
            <a:extLst>
              <a:ext uri="{FF2B5EF4-FFF2-40B4-BE49-F238E27FC236}">
                <a16:creationId xmlns:a16="http://schemas.microsoft.com/office/drawing/2014/main" id="{0938F948-34B0-EFCD-8660-0FDB0134CDAF}"/>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6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581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352800" y="3505200"/>
            <a:ext cx="3514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481513" y="5029200"/>
            <a:ext cx="351948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5147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
        <p:nvSpPr>
          <p:cNvPr id="3" name="Rectangle 2">
            <a:extLst>
              <a:ext uri="{FF2B5EF4-FFF2-40B4-BE49-F238E27FC236}">
                <a16:creationId xmlns:a16="http://schemas.microsoft.com/office/drawing/2014/main" id="{7AE2C018-E12D-7CD6-20E6-052EEE64C227}"/>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90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5" name="Picture 4">
            <a:extLst>
              <a:ext uri="{FF2B5EF4-FFF2-40B4-BE49-F238E27FC236}">
                <a16:creationId xmlns:a16="http://schemas.microsoft.com/office/drawing/2014/main" id="{DD0DFF4B-BB5D-FDA4-C581-93A3FE6ED7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14863" y="17430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6F2DBA-4B02-4A6E-180A-44702BB5D114}"/>
              </a:ext>
            </a:extLst>
          </p:cNvPr>
          <p:cNvPicPr>
            <a:picLocks noChangeAspect="1"/>
          </p:cNvPicPr>
          <p:nvPr/>
        </p:nvPicPr>
        <p:blipFill>
          <a:blip r:embed="rId14"/>
          <a:stretch>
            <a:fillRect/>
          </a:stretch>
        </p:blipFill>
        <p:spPr>
          <a:xfrm>
            <a:off x="3018007" y="2490495"/>
            <a:ext cx="6346486" cy="2353260"/>
          </a:xfrm>
          <a:prstGeom prst="rect">
            <a:avLst/>
          </a:prstGeom>
        </p:spPr>
      </p:pic>
    </p:spTree>
    <p:extLst>
      <p:ext uri="{BB962C8B-B14F-4D97-AF65-F5344CB8AC3E}">
        <p14:creationId xmlns:p14="http://schemas.microsoft.com/office/powerpoint/2010/main" val="12674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par>
                          <p:cTn id="64" fill="hold">
                            <p:stCondLst>
                              <p:cond delay="67474"/>
                            </p:stCondLst>
                            <p:childTnLst>
                              <p:par>
                                <p:cTn id="65" presetID="16" presetClass="entr" presetSubtype="2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1703512" y="356135"/>
            <a:ext cx="8712968" cy="1416681"/>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Đọc những câu chuyện, bài thơ, bài văn về quê hương đất nước</a:t>
            </a:r>
          </a:p>
        </p:txBody>
      </p:sp>
      <p:grpSp>
        <p:nvGrpSpPr>
          <p:cNvPr id="4" name="Group 3"/>
          <p:cNvGrpSpPr/>
          <p:nvPr/>
        </p:nvGrpSpPr>
        <p:grpSpPr>
          <a:xfrm>
            <a:off x="2495600" y="2132856"/>
            <a:ext cx="2804712" cy="1689267"/>
            <a:chOff x="839416" y="2580713"/>
            <a:chExt cx="2736304" cy="1689267"/>
          </a:xfrm>
        </p:grpSpPr>
        <p:pic>
          <p:nvPicPr>
            <p:cNvPr id="1028" name="Picture 4" descr="Rainbow Document File Format - Cute Cloud Cartoon Png Clipart - Full Size  Clipart (#385558) - PinClipart"/>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184" b="100000" l="30164" r="100000">
                          <a14:backgroundMark x1="46830" y1="10112" x2="33538" y2="31086"/>
                        </a14:backgroundRemoval>
                      </a14:imgEffect>
                    </a14:imgLayer>
                  </a14:imgProps>
                </a:ext>
                <a:ext uri="{28A0092B-C50C-407E-A947-70E740481C1C}">
                  <a14:useLocalDpi xmlns:a14="http://schemas.microsoft.com/office/drawing/2010/main" val="0"/>
                </a:ext>
              </a:extLst>
            </a:blip>
            <a:srcRect l="30531" t="3514"/>
            <a:stretch/>
          </p:blipFill>
          <p:spPr bwMode="auto">
            <a:xfrm>
              <a:off x="839416" y="2580713"/>
              <a:ext cx="2736304" cy="168926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3"/>
            <p:cNvPicPr>
              <a:picLocks noChangeAspect="1"/>
            </p:cNvPicPr>
            <p:nvPr/>
          </p:nvPicPr>
          <p:blipFill>
            <a:blip r:embed="rId4"/>
            <a:stretch>
              <a:fillRect/>
            </a:stretch>
          </p:blipFill>
          <p:spPr>
            <a:xfrm>
              <a:off x="839416" y="2613982"/>
              <a:ext cx="695401" cy="687361"/>
            </a:xfrm>
            <a:prstGeom prst="rect">
              <a:avLst/>
            </a:prstGeom>
          </p:spPr>
        </p:pic>
      </p:grpSp>
      <p:sp>
        <p:nvSpPr>
          <p:cNvPr id="5" name="TextBox 4"/>
          <p:cNvSpPr txBox="1"/>
          <p:nvPr/>
        </p:nvSpPr>
        <p:spPr>
          <a:xfrm>
            <a:off x="2993724" y="2693230"/>
            <a:ext cx="18084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Tên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bài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nvGrpSpPr>
          <p:cNvPr id="16" name="Group 15"/>
          <p:cNvGrpSpPr/>
          <p:nvPr/>
        </p:nvGrpSpPr>
        <p:grpSpPr>
          <a:xfrm>
            <a:off x="6909648" y="2177334"/>
            <a:ext cx="2804712" cy="1689267"/>
            <a:chOff x="839416" y="2580713"/>
            <a:chExt cx="2736304" cy="1689267"/>
          </a:xfrm>
        </p:grpSpPr>
        <p:pic>
          <p:nvPicPr>
            <p:cNvPr id="17" name="Picture 4" descr="Rainbow Document File Format - Cute Cloud Cartoon Png Clipart - Full Size  Clipart (#385558) - PinClipart"/>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184" b="100000" l="30164" r="100000">
                          <a14:backgroundMark x1="46830" y1="10112" x2="33538" y2="31086"/>
                        </a14:backgroundRemoval>
                      </a14:imgEffect>
                    </a14:imgLayer>
                  </a14:imgProps>
                </a:ext>
                <a:ext uri="{28A0092B-C50C-407E-A947-70E740481C1C}">
                  <a14:useLocalDpi xmlns:a14="http://schemas.microsoft.com/office/drawing/2010/main" val="0"/>
                </a:ext>
              </a:extLst>
            </a:blip>
            <a:srcRect l="30531" t="3514"/>
            <a:stretch/>
          </p:blipFill>
          <p:spPr bwMode="auto">
            <a:xfrm>
              <a:off x="839416" y="2580713"/>
              <a:ext cx="2736304" cy="1689267"/>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3"/>
            <p:cNvPicPr>
              <a:picLocks noChangeAspect="1"/>
            </p:cNvPicPr>
            <p:nvPr/>
          </p:nvPicPr>
          <p:blipFill>
            <a:blip r:embed="rId4"/>
            <a:stretch>
              <a:fillRect/>
            </a:stretch>
          </p:blipFill>
          <p:spPr>
            <a:xfrm>
              <a:off x="839416" y="2613982"/>
              <a:ext cx="695401" cy="687361"/>
            </a:xfrm>
            <a:prstGeom prst="rect">
              <a:avLst/>
            </a:prstGeom>
          </p:spPr>
        </p:pic>
      </p:grpSp>
      <p:sp>
        <p:nvSpPr>
          <p:cNvPr id="21" name="TextBox 20"/>
          <p:cNvSpPr txBox="1"/>
          <p:nvPr/>
        </p:nvSpPr>
        <p:spPr>
          <a:xfrm>
            <a:off x="7234066" y="2738648"/>
            <a:ext cx="22606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Tên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giả</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nvGrpSpPr>
          <p:cNvPr id="22" name="Group 21"/>
          <p:cNvGrpSpPr/>
          <p:nvPr/>
        </p:nvGrpSpPr>
        <p:grpSpPr>
          <a:xfrm>
            <a:off x="2495600" y="4266619"/>
            <a:ext cx="3392582" cy="1847871"/>
            <a:chOff x="839416" y="2580713"/>
            <a:chExt cx="2736304" cy="1847871"/>
          </a:xfrm>
        </p:grpSpPr>
        <p:pic>
          <p:nvPicPr>
            <p:cNvPr id="23" name="Picture 4" descr="Rainbow Document File Format - Cute Cloud Cartoon Png Clipart - Full Size  Clipart (#385558) - PinClipar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84" b="100000" l="30164" r="100000">
                          <a14:backgroundMark x1="46830" y1="10112" x2="33538" y2="31086"/>
                        </a14:backgroundRemoval>
                      </a14:imgEffect>
                    </a14:imgLayer>
                  </a14:imgProps>
                </a:ext>
                <a:ext uri="{28A0092B-C50C-407E-A947-70E740481C1C}">
                  <a14:useLocalDpi xmlns:a14="http://schemas.microsoft.com/office/drawing/2010/main" val="0"/>
                </a:ext>
              </a:extLst>
            </a:blip>
            <a:srcRect l="30531" t="3514"/>
            <a:stretch/>
          </p:blipFill>
          <p:spPr bwMode="auto">
            <a:xfrm>
              <a:off x="839416" y="2580713"/>
              <a:ext cx="2736304" cy="184787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
            <p:cNvPicPr>
              <a:picLocks noChangeAspect="1"/>
            </p:cNvPicPr>
            <p:nvPr/>
          </p:nvPicPr>
          <p:blipFill>
            <a:blip r:embed="rId4"/>
            <a:stretch>
              <a:fillRect/>
            </a:stretch>
          </p:blipFill>
          <p:spPr>
            <a:xfrm>
              <a:off x="839417" y="2613982"/>
              <a:ext cx="574901" cy="687361"/>
            </a:xfrm>
            <a:prstGeom prst="rect">
              <a:avLst/>
            </a:prstGeom>
          </p:spPr>
        </p:pic>
      </p:grpSp>
      <p:sp>
        <p:nvSpPr>
          <p:cNvPr id="25" name="TextBox 24"/>
          <p:cNvSpPr txBox="1"/>
          <p:nvPr/>
        </p:nvSpPr>
        <p:spPr>
          <a:xfrm>
            <a:off x="2782306" y="4927390"/>
            <a:ext cx="29559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Chi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tiế</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thú</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vị</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nvGrpSpPr>
          <p:cNvPr id="26" name="Group 25"/>
          <p:cNvGrpSpPr/>
          <p:nvPr/>
        </p:nvGrpSpPr>
        <p:grpSpPr>
          <a:xfrm>
            <a:off x="6877672" y="4134366"/>
            <a:ext cx="3245981" cy="2072148"/>
            <a:chOff x="839415" y="2580713"/>
            <a:chExt cx="3166810" cy="2072148"/>
          </a:xfrm>
        </p:grpSpPr>
        <p:pic>
          <p:nvPicPr>
            <p:cNvPr id="27" name="Picture 4" descr="Rainbow Document File Format - Cute Cloud Cartoon Png Clipart - Full Size  Clipart (#385558) - PinClipar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84" b="100000" l="30164" r="100000">
                          <a14:backgroundMark x1="46830" y1="10112" x2="33538" y2="31086"/>
                        </a14:backgroundRemoval>
                      </a14:imgEffect>
                    </a14:imgLayer>
                  </a14:imgProps>
                </a:ext>
                <a:ext uri="{28A0092B-C50C-407E-A947-70E740481C1C}">
                  <a14:useLocalDpi xmlns:a14="http://schemas.microsoft.com/office/drawing/2010/main" val="0"/>
                </a:ext>
              </a:extLst>
            </a:blip>
            <a:srcRect l="30531" t="3514"/>
            <a:stretch/>
          </p:blipFill>
          <p:spPr bwMode="auto">
            <a:xfrm>
              <a:off x="839415" y="2580713"/>
              <a:ext cx="3166810" cy="2072148"/>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3"/>
            <p:cNvPicPr>
              <a:picLocks noChangeAspect="1"/>
            </p:cNvPicPr>
            <p:nvPr/>
          </p:nvPicPr>
          <p:blipFill>
            <a:blip r:embed="rId4"/>
            <a:stretch>
              <a:fillRect/>
            </a:stretch>
          </p:blipFill>
          <p:spPr>
            <a:xfrm>
              <a:off x="839416" y="2613982"/>
              <a:ext cx="695401" cy="687361"/>
            </a:xfrm>
            <a:prstGeom prst="rect">
              <a:avLst/>
            </a:prstGeom>
          </p:spPr>
        </p:pic>
      </p:grpSp>
      <p:sp>
        <p:nvSpPr>
          <p:cNvPr id="32" name="TextBox 31"/>
          <p:cNvSpPr txBox="1"/>
          <p:nvPr/>
        </p:nvSpPr>
        <p:spPr>
          <a:xfrm>
            <a:off x="7184326" y="4750766"/>
            <a:ext cx="25300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Cảm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nghĩ</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của</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em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quê</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hương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đất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nước</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93055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5"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821111" y="4725993"/>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5760" y="4702303"/>
            <a:ext cx="959013" cy="1851668"/>
          </a:xfrm>
          <a:prstGeom prst="rect">
            <a:avLst/>
          </a:prstGeom>
        </p:spPr>
      </p:pic>
      <p:grpSp>
        <p:nvGrpSpPr>
          <p:cNvPr id="50" name="Group 49"/>
          <p:cNvGrpSpPr/>
          <p:nvPr/>
        </p:nvGrpSpPr>
        <p:grpSpPr>
          <a:xfrm>
            <a:off x="633246" y="514227"/>
            <a:ext cx="2804712" cy="1689267"/>
            <a:chOff x="839416" y="2580713"/>
            <a:chExt cx="2736304" cy="1689267"/>
          </a:xfrm>
        </p:grpSpPr>
        <p:pic>
          <p:nvPicPr>
            <p:cNvPr id="51" name="Picture 4" descr="Rainbow Document File Format - Cute Cloud Cartoon Png Clipart - Full Size  Clipart (#385558) - PinClipart"/>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184" b="100000" l="30164" r="100000">
                          <a14:backgroundMark x1="46830" y1="10112" x2="33538" y2="31086"/>
                        </a14:backgroundRemoval>
                      </a14:imgEffect>
                    </a14:imgLayer>
                  </a14:imgProps>
                </a:ext>
                <a:ext uri="{28A0092B-C50C-407E-A947-70E740481C1C}">
                  <a14:useLocalDpi xmlns:a14="http://schemas.microsoft.com/office/drawing/2010/main" val="0"/>
                </a:ext>
              </a:extLst>
            </a:blip>
            <a:srcRect l="30531" t="3514"/>
            <a:stretch/>
          </p:blipFill>
          <p:spPr bwMode="auto">
            <a:xfrm>
              <a:off x="839416" y="2580713"/>
              <a:ext cx="2736304" cy="1689267"/>
            </a:xfrm>
            <a:prstGeom prst="rect">
              <a:avLst/>
            </a:prstGeom>
            <a:noFill/>
            <a:extLst>
              <a:ext uri="{909E8E84-426E-40DD-AFC4-6F175D3DCCD1}">
                <a14:hiddenFill xmlns:a14="http://schemas.microsoft.com/office/drawing/2010/main">
                  <a:solidFill>
                    <a:srgbClr val="FFFFFF"/>
                  </a:solidFill>
                </a14:hiddenFill>
              </a:ext>
            </a:extLst>
          </p:spPr>
        </p:pic>
        <p:pic>
          <p:nvPicPr>
            <p:cNvPr id="52" name="图片 3"/>
            <p:cNvPicPr>
              <a:picLocks noChangeAspect="1"/>
            </p:cNvPicPr>
            <p:nvPr/>
          </p:nvPicPr>
          <p:blipFill>
            <a:blip r:embed="rId12"/>
            <a:stretch>
              <a:fillRect/>
            </a:stretch>
          </p:blipFill>
          <p:spPr>
            <a:xfrm>
              <a:off x="839416" y="2613982"/>
              <a:ext cx="695401" cy="687361"/>
            </a:xfrm>
            <a:prstGeom prst="rect">
              <a:avLst/>
            </a:prstGeom>
          </p:spPr>
        </p:pic>
      </p:grpSp>
      <p:sp>
        <p:nvSpPr>
          <p:cNvPr id="53" name="TextBox 52"/>
          <p:cNvSpPr txBox="1"/>
          <p:nvPr/>
        </p:nvSpPr>
        <p:spPr>
          <a:xfrm>
            <a:off x="1131370" y="1074601"/>
            <a:ext cx="18084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thơ</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4" name="Group 53"/>
          <p:cNvGrpSpPr/>
          <p:nvPr/>
        </p:nvGrpSpPr>
        <p:grpSpPr>
          <a:xfrm>
            <a:off x="3122337" y="439802"/>
            <a:ext cx="2804712" cy="1689267"/>
            <a:chOff x="839416" y="2580713"/>
            <a:chExt cx="2736304" cy="1689267"/>
          </a:xfrm>
        </p:grpSpPr>
        <p:pic>
          <p:nvPicPr>
            <p:cNvPr id="55" name="Picture 4" descr="Rainbow Document File Format - Cute Cloud Cartoon Png Clipart - Full Size  Clipart (#385558) - PinClipart"/>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184" b="100000" l="30164" r="100000">
                          <a14:backgroundMark x1="46830" y1="10112" x2="33538" y2="31086"/>
                        </a14:backgroundRemoval>
                      </a14:imgEffect>
                    </a14:imgLayer>
                  </a14:imgProps>
                </a:ext>
                <a:ext uri="{28A0092B-C50C-407E-A947-70E740481C1C}">
                  <a14:useLocalDpi xmlns:a14="http://schemas.microsoft.com/office/drawing/2010/main" val="0"/>
                </a:ext>
              </a:extLst>
            </a:blip>
            <a:srcRect l="30531" t="3514"/>
            <a:stretch/>
          </p:blipFill>
          <p:spPr bwMode="auto">
            <a:xfrm>
              <a:off x="839416" y="2580713"/>
              <a:ext cx="2736304" cy="1689267"/>
            </a:xfrm>
            <a:prstGeom prst="rect">
              <a:avLst/>
            </a:prstGeom>
            <a:noFill/>
            <a:extLst>
              <a:ext uri="{909E8E84-426E-40DD-AFC4-6F175D3DCCD1}">
                <a14:hiddenFill xmlns:a14="http://schemas.microsoft.com/office/drawing/2010/main">
                  <a:solidFill>
                    <a:srgbClr val="FFFFFF"/>
                  </a:solidFill>
                </a14:hiddenFill>
              </a:ext>
            </a:extLst>
          </p:spPr>
        </p:pic>
        <p:pic>
          <p:nvPicPr>
            <p:cNvPr id="56" name="图片 3"/>
            <p:cNvPicPr>
              <a:picLocks noChangeAspect="1"/>
            </p:cNvPicPr>
            <p:nvPr/>
          </p:nvPicPr>
          <p:blipFill>
            <a:blip r:embed="rId12"/>
            <a:stretch>
              <a:fillRect/>
            </a:stretch>
          </p:blipFill>
          <p:spPr>
            <a:xfrm>
              <a:off x="839416" y="2613982"/>
              <a:ext cx="695401" cy="687361"/>
            </a:xfrm>
            <a:prstGeom prst="rect">
              <a:avLst/>
            </a:prstGeom>
          </p:spPr>
        </p:pic>
      </p:grpSp>
      <p:sp>
        <p:nvSpPr>
          <p:cNvPr id="57" name="TextBox 56"/>
          <p:cNvSpPr txBox="1"/>
          <p:nvPr/>
        </p:nvSpPr>
        <p:spPr>
          <a:xfrm>
            <a:off x="3446755" y="1001116"/>
            <a:ext cx="22606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8" name="Group 57"/>
          <p:cNvGrpSpPr/>
          <p:nvPr/>
        </p:nvGrpSpPr>
        <p:grpSpPr>
          <a:xfrm>
            <a:off x="5559292" y="375419"/>
            <a:ext cx="3392582" cy="1847871"/>
            <a:chOff x="839416" y="2580713"/>
            <a:chExt cx="2736304" cy="1847871"/>
          </a:xfrm>
        </p:grpSpPr>
        <p:pic>
          <p:nvPicPr>
            <p:cNvPr id="59" name="Picture 4" descr="Rainbow Document File Format - Cute Cloud Cartoon Png Clipart - Full Size  Clipart (#385558) - PinClipar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184" b="100000" l="30164" r="100000">
                          <a14:backgroundMark x1="46830" y1="10112" x2="33538" y2="31086"/>
                        </a14:backgroundRemoval>
                      </a14:imgEffect>
                    </a14:imgLayer>
                  </a14:imgProps>
                </a:ext>
                <a:ext uri="{28A0092B-C50C-407E-A947-70E740481C1C}">
                  <a14:useLocalDpi xmlns:a14="http://schemas.microsoft.com/office/drawing/2010/main" val="0"/>
                </a:ext>
              </a:extLst>
            </a:blip>
            <a:srcRect l="30531" t="3514"/>
            <a:stretch/>
          </p:blipFill>
          <p:spPr bwMode="auto">
            <a:xfrm>
              <a:off x="839416" y="2580713"/>
              <a:ext cx="2736304" cy="1847871"/>
            </a:xfrm>
            <a:prstGeom prst="rect">
              <a:avLst/>
            </a:prstGeom>
            <a:noFill/>
            <a:extLst>
              <a:ext uri="{909E8E84-426E-40DD-AFC4-6F175D3DCCD1}">
                <a14:hiddenFill xmlns:a14="http://schemas.microsoft.com/office/drawing/2010/main">
                  <a:solidFill>
                    <a:srgbClr val="FFFFFF"/>
                  </a:solidFill>
                </a14:hiddenFill>
              </a:ext>
            </a:extLst>
          </p:spPr>
        </p:pic>
        <p:pic>
          <p:nvPicPr>
            <p:cNvPr id="60" name="图片 3"/>
            <p:cNvPicPr>
              <a:picLocks noChangeAspect="1"/>
            </p:cNvPicPr>
            <p:nvPr/>
          </p:nvPicPr>
          <p:blipFill>
            <a:blip r:embed="rId12"/>
            <a:stretch>
              <a:fillRect/>
            </a:stretch>
          </p:blipFill>
          <p:spPr>
            <a:xfrm>
              <a:off x="839417" y="2613982"/>
              <a:ext cx="574901" cy="687361"/>
            </a:xfrm>
            <a:prstGeom prst="rect">
              <a:avLst/>
            </a:prstGeom>
          </p:spPr>
        </p:pic>
      </p:grpSp>
      <p:sp>
        <p:nvSpPr>
          <p:cNvPr id="61" name="TextBox 60"/>
          <p:cNvSpPr txBox="1"/>
          <p:nvPr/>
        </p:nvSpPr>
        <p:spPr>
          <a:xfrm>
            <a:off x="5845998" y="1036190"/>
            <a:ext cx="29559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Chi tiết thú vị</a:t>
            </a:r>
          </a:p>
        </p:txBody>
      </p:sp>
      <p:grpSp>
        <p:nvGrpSpPr>
          <p:cNvPr id="62" name="Group 61"/>
          <p:cNvGrpSpPr/>
          <p:nvPr/>
        </p:nvGrpSpPr>
        <p:grpSpPr>
          <a:xfrm>
            <a:off x="8641121" y="233915"/>
            <a:ext cx="3245981" cy="2072148"/>
            <a:chOff x="839415" y="2580713"/>
            <a:chExt cx="3166810" cy="2072148"/>
          </a:xfrm>
        </p:grpSpPr>
        <p:pic>
          <p:nvPicPr>
            <p:cNvPr id="63" name="Picture 4" descr="Rainbow Document File Format - Cute Cloud Cartoon Png Clipart - Full Size  Clipart (#385558) - PinClipar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184" b="100000" l="30164" r="100000">
                          <a14:backgroundMark x1="46830" y1="10112" x2="33538" y2="31086"/>
                        </a14:backgroundRemoval>
                      </a14:imgEffect>
                    </a14:imgLayer>
                  </a14:imgProps>
                </a:ext>
                <a:ext uri="{28A0092B-C50C-407E-A947-70E740481C1C}">
                  <a14:useLocalDpi xmlns:a14="http://schemas.microsoft.com/office/drawing/2010/main" val="0"/>
                </a:ext>
              </a:extLst>
            </a:blip>
            <a:srcRect l="30531" t="3514"/>
            <a:stretch/>
          </p:blipFill>
          <p:spPr bwMode="auto">
            <a:xfrm>
              <a:off x="839415" y="2580713"/>
              <a:ext cx="3166810" cy="2072148"/>
            </a:xfrm>
            <a:prstGeom prst="rect">
              <a:avLst/>
            </a:prstGeom>
            <a:noFill/>
            <a:extLst>
              <a:ext uri="{909E8E84-426E-40DD-AFC4-6F175D3DCCD1}">
                <a14:hiddenFill xmlns:a14="http://schemas.microsoft.com/office/drawing/2010/main">
                  <a:solidFill>
                    <a:srgbClr val="FFFFFF"/>
                  </a:solidFill>
                </a14:hiddenFill>
              </a:ext>
            </a:extLst>
          </p:spPr>
        </p:pic>
        <p:pic>
          <p:nvPicPr>
            <p:cNvPr id="64" name="图片 3"/>
            <p:cNvPicPr>
              <a:picLocks noChangeAspect="1"/>
            </p:cNvPicPr>
            <p:nvPr/>
          </p:nvPicPr>
          <p:blipFill>
            <a:blip r:embed="rId12"/>
            <a:stretch>
              <a:fillRect/>
            </a:stretch>
          </p:blipFill>
          <p:spPr>
            <a:xfrm>
              <a:off x="839416" y="2613982"/>
              <a:ext cx="695401" cy="687361"/>
            </a:xfrm>
            <a:prstGeom prst="rect">
              <a:avLst/>
            </a:prstGeom>
          </p:spPr>
        </p:pic>
      </p:grpSp>
      <p:sp>
        <p:nvSpPr>
          <p:cNvPr id="65" name="TextBox 64"/>
          <p:cNvSpPr txBox="1"/>
          <p:nvPr/>
        </p:nvSpPr>
        <p:spPr>
          <a:xfrm>
            <a:off x="8947775" y="850315"/>
            <a:ext cx="291085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Cảm nghĩ của em về quê hương, đất nước</a:t>
            </a: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04030" y="2120724"/>
            <a:ext cx="6106456" cy="2513986"/>
          </a:xfrm>
          <a:prstGeom prst="rect">
            <a:avLst/>
          </a:prstGeom>
        </p:spPr>
      </p:pic>
    </p:spTree>
    <p:extLst>
      <p:ext uri="{BB962C8B-B14F-4D97-AF65-F5344CB8AC3E}">
        <p14:creationId xmlns:p14="http://schemas.microsoft.com/office/powerpoint/2010/main" val="331238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par>
                                <p:cTn id="23" presetID="42"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2795" y="-8914"/>
            <a:ext cx="12194793" cy="2257096"/>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817391"/>
              <a:gd name="connsiteX1" fmla="*/ 7864126 w 7864126"/>
              <a:gd name="connsiteY1" fmla="*/ 0 h 4817391"/>
              <a:gd name="connsiteX2" fmla="*/ 7864126 w 7864126"/>
              <a:gd name="connsiteY2" fmla="*/ 3420679 h 4817391"/>
              <a:gd name="connsiteX3" fmla="*/ 468995 w 7864126"/>
              <a:gd name="connsiteY3" fmla="*/ 4817391 h 4817391"/>
              <a:gd name="connsiteX4" fmla="*/ 0 w 7864126"/>
              <a:gd name="connsiteY4" fmla="*/ 10209 h 4817391"/>
              <a:gd name="connsiteX0" fmla="*/ 0 w 7864126"/>
              <a:gd name="connsiteY0" fmla="*/ 10209 h 8629375"/>
              <a:gd name="connsiteX1" fmla="*/ 7864126 w 7864126"/>
              <a:gd name="connsiteY1" fmla="*/ 0 h 8629375"/>
              <a:gd name="connsiteX2" fmla="*/ 7864126 w 7864126"/>
              <a:gd name="connsiteY2" fmla="*/ 8629375 h 8629375"/>
              <a:gd name="connsiteX3" fmla="*/ 468995 w 7864126"/>
              <a:gd name="connsiteY3" fmla="*/ 4817391 h 8629375"/>
              <a:gd name="connsiteX4" fmla="*/ 0 w 7864126"/>
              <a:gd name="connsiteY4" fmla="*/ 10209 h 8629375"/>
              <a:gd name="connsiteX0" fmla="*/ 0 w 7864126"/>
              <a:gd name="connsiteY0" fmla="*/ 10209 h 9456630"/>
              <a:gd name="connsiteX1" fmla="*/ 7864126 w 7864126"/>
              <a:gd name="connsiteY1" fmla="*/ 0 h 9456630"/>
              <a:gd name="connsiteX2" fmla="*/ 7864126 w 7864126"/>
              <a:gd name="connsiteY2" fmla="*/ 8629375 h 9456630"/>
              <a:gd name="connsiteX3" fmla="*/ 1854579 w 7864126"/>
              <a:gd name="connsiteY3" fmla="*/ 9456630 h 9456630"/>
              <a:gd name="connsiteX4" fmla="*/ 0 w 7864126"/>
              <a:gd name="connsiteY4" fmla="*/ 10209 h 9456630"/>
              <a:gd name="connsiteX0" fmla="*/ 0 w 7864126"/>
              <a:gd name="connsiteY0" fmla="*/ 10209 h 10864338"/>
              <a:gd name="connsiteX1" fmla="*/ 7864126 w 7864126"/>
              <a:gd name="connsiteY1" fmla="*/ 0 h 10864338"/>
              <a:gd name="connsiteX2" fmla="*/ 7864126 w 7864126"/>
              <a:gd name="connsiteY2" fmla="*/ 8629375 h 10864338"/>
              <a:gd name="connsiteX3" fmla="*/ 1892027 w 7864126"/>
              <a:gd name="connsiteY3" fmla="*/ 10864338 h 10864338"/>
              <a:gd name="connsiteX4" fmla="*/ 0 w 7864126"/>
              <a:gd name="connsiteY4" fmla="*/ 10209 h 10864338"/>
              <a:gd name="connsiteX0" fmla="*/ 0 w 7882850"/>
              <a:gd name="connsiteY0" fmla="*/ 10209 h 10864338"/>
              <a:gd name="connsiteX1" fmla="*/ 7864126 w 7882850"/>
              <a:gd name="connsiteY1" fmla="*/ 0 h 10864338"/>
              <a:gd name="connsiteX2" fmla="*/ 7882850 w 7882850"/>
              <a:gd name="connsiteY2" fmla="*/ 7956122 h 10864338"/>
              <a:gd name="connsiteX3" fmla="*/ 1892027 w 7882850"/>
              <a:gd name="connsiteY3" fmla="*/ 10864338 h 10864338"/>
              <a:gd name="connsiteX4" fmla="*/ 0 w 7882850"/>
              <a:gd name="connsiteY4" fmla="*/ 10209 h 10864338"/>
              <a:gd name="connsiteX0" fmla="*/ 0 w 7882850"/>
              <a:gd name="connsiteY0" fmla="*/ 10209 h 10313499"/>
              <a:gd name="connsiteX1" fmla="*/ 7864126 w 7882850"/>
              <a:gd name="connsiteY1" fmla="*/ 0 h 10313499"/>
              <a:gd name="connsiteX2" fmla="*/ 7882850 w 7882850"/>
              <a:gd name="connsiteY2" fmla="*/ 7956122 h 10313499"/>
              <a:gd name="connsiteX3" fmla="*/ 1873303 w 7882850"/>
              <a:gd name="connsiteY3" fmla="*/ 10313499 h 10313499"/>
              <a:gd name="connsiteX4" fmla="*/ 0 w 7882850"/>
              <a:gd name="connsiteY4" fmla="*/ 10209 h 10313499"/>
              <a:gd name="connsiteX0" fmla="*/ 0 w 7865927"/>
              <a:gd name="connsiteY0" fmla="*/ 10209 h 10313499"/>
              <a:gd name="connsiteX1" fmla="*/ 7864126 w 7865927"/>
              <a:gd name="connsiteY1" fmla="*/ 0 h 10313499"/>
              <a:gd name="connsiteX2" fmla="*/ 7864126 w 7865927"/>
              <a:gd name="connsiteY2" fmla="*/ 7956122 h 10313499"/>
              <a:gd name="connsiteX3" fmla="*/ 1873303 w 7865927"/>
              <a:gd name="connsiteY3" fmla="*/ 10313499 h 10313499"/>
              <a:gd name="connsiteX4" fmla="*/ 0 w 7865927"/>
              <a:gd name="connsiteY4" fmla="*/ 10209 h 10313499"/>
              <a:gd name="connsiteX0" fmla="*/ 0 w 7865927"/>
              <a:gd name="connsiteY0" fmla="*/ 10209 h 9517842"/>
              <a:gd name="connsiteX1" fmla="*/ 7864126 w 7865927"/>
              <a:gd name="connsiteY1" fmla="*/ 0 h 9517842"/>
              <a:gd name="connsiteX2" fmla="*/ 7864126 w 7865927"/>
              <a:gd name="connsiteY2" fmla="*/ 7956122 h 9517842"/>
              <a:gd name="connsiteX3" fmla="*/ 4017214 w 7865927"/>
              <a:gd name="connsiteY3" fmla="*/ 9517842 h 9517842"/>
              <a:gd name="connsiteX4" fmla="*/ 0 w 7865927"/>
              <a:gd name="connsiteY4" fmla="*/ 10209 h 951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5927" h="9517842">
                <a:moveTo>
                  <a:pt x="0" y="10209"/>
                </a:moveTo>
                <a:lnTo>
                  <a:pt x="7864126" y="0"/>
                </a:lnTo>
                <a:cubicBezTo>
                  <a:pt x="7870367" y="2652041"/>
                  <a:pt x="7857885" y="5304081"/>
                  <a:pt x="7864126" y="7956122"/>
                </a:cubicBezTo>
                <a:lnTo>
                  <a:pt x="4017214" y="9517842"/>
                </a:lnTo>
                <a:lnTo>
                  <a:pt x="0" y="10209"/>
                </a:lnTo>
                <a:close/>
              </a:path>
            </a:pathLst>
          </a:custGeom>
          <a:solidFill>
            <a:srgbClr val="678892"/>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5527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nvGrpSpPr>
          <p:cNvPr id="10" name="Group 9"/>
          <p:cNvGrpSpPr/>
          <p:nvPr/>
        </p:nvGrpSpPr>
        <p:grpSpPr>
          <a:xfrm>
            <a:off x="623392" y="418149"/>
            <a:ext cx="10936832" cy="1327387"/>
            <a:chOff x="2321248" y="508261"/>
            <a:chExt cx="10936832" cy="1327387"/>
          </a:xfrm>
        </p:grpSpPr>
        <p:sp>
          <p:nvSpPr>
            <p:cNvPr id="12" name="TextBox 11"/>
            <p:cNvSpPr txBox="1"/>
            <p:nvPr/>
          </p:nvSpPr>
          <p:spPr>
            <a:xfrm>
              <a:off x="3761173" y="825917"/>
              <a:ext cx="94969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6600"/>
                  </a:solidFill>
                  <a:effectLst/>
                  <a:uLnTx/>
                  <a:uFillTx/>
                  <a:latin typeface="Calibri" panose="020F0502020204030204" pitchFamily="34" charset="0"/>
                  <a:ea typeface="微软雅黑"/>
                  <a:cs typeface="Calibri" panose="020F0502020204030204" pitchFamily="34" charset="0"/>
                </a:rPr>
                <a:t>Hoàn</a:t>
              </a:r>
              <a:r>
                <a:rPr kumimoji="0" lang="en-US" sz="3200" b="1" i="0" u="none" strike="noStrike" kern="1200" cap="none" spc="0" normalizeH="0" baseline="0" noProof="0" dirty="0">
                  <a:ln>
                    <a:noFill/>
                  </a:ln>
                  <a:solidFill>
                    <a:srgbClr val="FF66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6600"/>
                  </a:solidFill>
                  <a:effectLst/>
                  <a:uLnTx/>
                  <a:uFillTx/>
                  <a:latin typeface="Calibri" panose="020F0502020204030204" pitchFamily="34" charset="0"/>
                  <a:ea typeface="微软雅黑"/>
                  <a:cs typeface="Calibri" panose="020F0502020204030204" pitchFamily="34" charset="0"/>
                </a:rPr>
                <a:t>thành</a:t>
              </a:r>
              <a:r>
                <a:rPr kumimoji="0" lang="en-US" sz="3200" b="1" i="0" u="none" strike="noStrike" kern="1200" cap="none" spc="0" normalizeH="0" baseline="0" noProof="0" dirty="0">
                  <a:ln>
                    <a:noFill/>
                  </a:ln>
                  <a:solidFill>
                    <a:srgbClr val="FF6600"/>
                  </a:solidFill>
                  <a:effectLst/>
                  <a:uLnTx/>
                  <a:uFillTx/>
                  <a:latin typeface="Calibri" panose="020F0502020204030204" pitchFamily="34" charset="0"/>
                  <a:ea typeface="微软雅黑"/>
                  <a:cs typeface="Calibri" panose="020F0502020204030204" pitchFamily="34" charset="0"/>
                </a:rPr>
                <a:t> </a:t>
              </a:r>
              <a:r>
                <a:rPr kumimoji="0" lang="vi-VN" sz="3200" b="1" i="0" u="none" strike="noStrike" kern="1200" cap="none" spc="0" normalizeH="0" baseline="0" noProof="0" dirty="0">
                  <a:ln>
                    <a:noFill/>
                  </a:ln>
                  <a:solidFill>
                    <a:srgbClr val="FF6600"/>
                  </a:solidFill>
                  <a:effectLst/>
                  <a:uLnTx/>
                  <a:uFillTx/>
                  <a:latin typeface="Calibri" panose="020F0502020204030204" pitchFamily="34" charset="0"/>
                  <a:ea typeface="微软雅黑"/>
                  <a:cs typeface="Calibri" panose="020F0502020204030204" pitchFamily="34" charset="0"/>
                </a:rPr>
                <a:t>Phiếu đọc sách</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248" y="508261"/>
              <a:ext cx="1327387" cy="1327387"/>
            </a:xfrm>
            <a:prstGeom prst="ellipse">
              <a:avLst/>
            </a:prstGeom>
            <a:ln w="12700">
              <a:solidFill>
                <a:schemeClr val="accent1"/>
              </a:solidFill>
            </a:ln>
            <a:effectLst/>
          </p:spPr>
        </p:pic>
      </p:grpSp>
      <p:pic>
        <p:nvPicPr>
          <p:cNvPr id="3" name="Picture 2">
            <a:extLst>
              <a:ext uri="{FF2B5EF4-FFF2-40B4-BE49-F238E27FC236}">
                <a16:creationId xmlns:a16="http://schemas.microsoft.com/office/drawing/2014/main" id="{C58C741A-EC9E-95EE-4EAF-03F6483FDCE5}"/>
              </a:ext>
            </a:extLst>
          </p:cNvPr>
          <p:cNvPicPr>
            <a:picLocks noChangeAspect="1"/>
          </p:cNvPicPr>
          <p:nvPr/>
        </p:nvPicPr>
        <p:blipFill>
          <a:blip r:embed="rId3"/>
          <a:stretch>
            <a:fillRect/>
          </a:stretch>
        </p:blipFill>
        <p:spPr>
          <a:xfrm>
            <a:off x="1514474" y="1976437"/>
            <a:ext cx="9538159" cy="3167063"/>
          </a:xfrm>
          <a:prstGeom prst="rect">
            <a:avLst/>
          </a:prstGeom>
        </p:spPr>
      </p:pic>
    </p:spTree>
    <p:extLst>
      <p:ext uri="{BB962C8B-B14F-4D97-AF65-F5344CB8AC3E}">
        <p14:creationId xmlns:p14="http://schemas.microsoft.com/office/powerpoint/2010/main" val="2383295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608175"/>
            <a:ext cx="6739542" cy="3216060"/>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400550" y="1171575"/>
            <a:ext cx="634365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sẻ với bạn chi tiết thú vị về nhân vật, cảnh vật, sự việc được nói đến trong bài đã học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4393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4136868" y="2710836"/>
            <a:ext cx="1257001" cy="855385"/>
          </a:xfrm>
          <a:prstGeom prst="rect">
            <a:avLst/>
          </a:prstGeom>
        </p:spPr>
      </p:pic>
      <p:grpSp>
        <p:nvGrpSpPr>
          <p:cNvPr id="2" name="Graphic 12">
            <a:extLst>
              <a:ext uri="{FF2B5EF4-FFF2-40B4-BE49-F238E27FC236}">
                <a16:creationId xmlns:a16="http://schemas.microsoft.com/office/drawing/2014/main" id="{BF3BD160-785C-BA8C-4FA5-BEB84996D9AE}"/>
              </a:ext>
            </a:extLst>
          </p:cNvPr>
          <p:cNvGrpSpPr/>
          <p:nvPr/>
        </p:nvGrpSpPr>
        <p:grpSpPr>
          <a:xfrm>
            <a:off x="3978548" y="820026"/>
            <a:ext cx="7441928" cy="4999749"/>
            <a:chOff x="3665215" y="980369"/>
            <a:chExt cx="4686676" cy="2814110"/>
          </a:xfrm>
        </p:grpSpPr>
        <p:sp>
          <p:nvSpPr>
            <p:cNvPr id="10" name="Freeform: Shape 9">
              <a:extLst>
                <a:ext uri="{FF2B5EF4-FFF2-40B4-BE49-F238E27FC236}">
                  <a16:creationId xmlns:a16="http://schemas.microsoft.com/office/drawing/2014/main" id="{DCCC6C27-F7F1-0E51-C058-AA8FB30EAE0B}"/>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834E50F-A4C6-F685-B6BD-26F2E98A750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4BE988D-45A4-F9C9-CB4B-8F0673E56F47}"/>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162CE95E-57B4-E453-299C-4B4A660FBD9A}"/>
              </a:ext>
            </a:extLst>
          </p:cNvPr>
          <p:cNvPicPr>
            <a:picLocks noChangeAspect="1"/>
          </p:cNvPicPr>
          <p:nvPr/>
        </p:nvPicPr>
        <p:blipFill>
          <a:blip r:embed="rId5"/>
          <a:stretch>
            <a:fillRect/>
          </a:stretch>
        </p:blipFill>
        <p:spPr>
          <a:xfrm>
            <a:off x="4651757" y="2431457"/>
            <a:ext cx="5822185" cy="1956986"/>
          </a:xfrm>
          <a:prstGeom prst="rect">
            <a:avLst/>
          </a:prstGeom>
        </p:spPr>
      </p:pic>
      <p:sp>
        <p:nvSpPr>
          <p:cNvPr id="4" name="Rectangle 3">
            <a:extLst>
              <a:ext uri="{FF2B5EF4-FFF2-40B4-BE49-F238E27FC236}">
                <a16:creationId xmlns:a16="http://schemas.microsoft.com/office/drawing/2014/main" id="{6181CB66-F101-3CBD-94AF-0A957037A975}"/>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6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1686" descr="11">
            <a:extLst>
              <a:ext uri="{FF2B5EF4-FFF2-40B4-BE49-F238E27FC236}">
                <a16:creationId xmlns:a16="http://schemas.microsoft.com/office/drawing/2014/main" id="{FFBFBDD3-E191-310A-3B59-E0F0C9282DD8}"/>
              </a:ext>
            </a:extLst>
          </p:cNvPr>
          <p:cNvPicPr>
            <a:picLocks noChangeAspect="1"/>
          </p:cNvPicPr>
          <p:nvPr/>
        </p:nvPicPr>
        <p:blipFill>
          <a:blip r:embed="rId2"/>
          <a:stretch>
            <a:fillRect/>
          </a:stretch>
        </p:blipFill>
        <p:spPr>
          <a:xfrm>
            <a:off x="2879775" y="4260122"/>
            <a:ext cx="6957052" cy="1180414"/>
          </a:xfrm>
          <a:prstGeom prst="rect">
            <a:avLst/>
          </a:prstGeom>
          <a:noFill/>
          <a:ln w="9525">
            <a:noFill/>
          </a:ln>
        </p:spPr>
      </p:pic>
      <p:pic>
        <p:nvPicPr>
          <p:cNvPr id="3" name="图片 71688" descr="9">
            <a:extLst>
              <a:ext uri="{FF2B5EF4-FFF2-40B4-BE49-F238E27FC236}">
                <a16:creationId xmlns:a16="http://schemas.microsoft.com/office/drawing/2014/main" id="{62DE68C0-6B8E-D191-BD44-8B2BE927FB48}"/>
              </a:ext>
            </a:extLst>
          </p:cNvPr>
          <p:cNvPicPr>
            <a:picLocks noChangeAspect="1"/>
          </p:cNvPicPr>
          <p:nvPr/>
        </p:nvPicPr>
        <p:blipFill>
          <a:blip r:embed="rId3"/>
          <a:stretch>
            <a:fillRect/>
          </a:stretch>
        </p:blipFill>
        <p:spPr>
          <a:xfrm>
            <a:off x="2717557" y="2039473"/>
            <a:ext cx="7119270" cy="1140552"/>
          </a:xfrm>
          <a:prstGeom prst="rect">
            <a:avLst/>
          </a:prstGeom>
          <a:noFill/>
          <a:ln w="9525">
            <a:noFill/>
          </a:ln>
        </p:spPr>
      </p:pic>
      <p:pic>
        <p:nvPicPr>
          <p:cNvPr id="4" name="图片 71689" descr="10">
            <a:extLst>
              <a:ext uri="{FF2B5EF4-FFF2-40B4-BE49-F238E27FC236}">
                <a16:creationId xmlns:a16="http://schemas.microsoft.com/office/drawing/2014/main" id="{B63EA644-00AE-F469-83B9-4394D65AC140}"/>
              </a:ext>
            </a:extLst>
          </p:cNvPr>
          <p:cNvPicPr>
            <a:picLocks noChangeAspect="1"/>
          </p:cNvPicPr>
          <p:nvPr/>
        </p:nvPicPr>
        <p:blipFill>
          <a:blip r:embed="rId4"/>
          <a:stretch>
            <a:fillRect/>
          </a:stretch>
        </p:blipFill>
        <p:spPr>
          <a:xfrm>
            <a:off x="2722499" y="3176107"/>
            <a:ext cx="7063873" cy="1180414"/>
          </a:xfrm>
          <a:prstGeom prst="rect">
            <a:avLst/>
          </a:prstGeom>
          <a:noFill/>
          <a:ln w="9525">
            <a:noFill/>
          </a:ln>
        </p:spPr>
      </p:pic>
      <p:sp>
        <p:nvSpPr>
          <p:cNvPr id="5" name="TextBox 4">
            <a:extLst>
              <a:ext uri="{FF2B5EF4-FFF2-40B4-BE49-F238E27FC236}">
                <a16:creationId xmlns:a16="http://schemas.microsoft.com/office/drawing/2014/main" id="{26F0D65D-B38F-DB30-F003-7C0D75B14EF2}"/>
              </a:ext>
            </a:extLst>
          </p:cNvPr>
          <p:cNvSpPr txBox="1"/>
          <p:nvPr/>
        </p:nvSpPr>
        <p:spPr>
          <a:xfrm>
            <a:off x="3479556" y="2166911"/>
            <a:ext cx="60862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Đọc đúng, rõ ràng truyện tranh </a:t>
            </a:r>
            <a:r>
              <a:rPr kumimoji="0" lang="en-US" sz="20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Những</a:t>
            </a: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cái</a:t>
            </a: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tên</a:t>
            </a: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đáng</a:t>
            </a: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yêu</a:t>
            </a:r>
            <a:r>
              <a:rPr kumimoji="0" lang="nl-NL"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biết nghỉ ngơi đúng chỗ.</a:t>
            </a:r>
            <a:endPar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3422746-F41E-617F-9227-A5C7FA0F7888}"/>
              </a:ext>
            </a:extLst>
          </p:cNvPr>
          <p:cNvSpPr txBox="1"/>
          <p:nvPr/>
        </p:nvSpPr>
        <p:spPr>
          <a:xfrm>
            <a:off x="3510645" y="3342786"/>
            <a:ext cx="59147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Trả</a:t>
            </a: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lời</a:t>
            </a: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được</a:t>
            </a: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các</a:t>
            </a: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câu </a:t>
            </a:r>
            <a:r>
              <a:rPr kumimoji="0" lang="vi-VN"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hỏi</a:t>
            </a: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của</a:t>
            </a: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bài</a:t>
            </a:r>
            <a:r>
              <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rPr>
              <a:t>. </a:t>
            </a:r>
            <a:r>
              <a:rPr kumimoji="0" lang="vi-VN"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Hiểu</a:t>
            </a:r>
            <a:r>
              <a:rPr kumimoji="0" lang="en-US"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được</a:t>
            </a: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nội dung </a:t>
            </a:r>
            <a:r>
              <a:rPr kumimoji="0" lang="en-US"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và</a:t>
            </a:r>
            <a:r>
              <a:rPr kumimoji="0" lang="en-US"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ý </a:t>
            </a:r>
            <a:r>
              <a:rPr kumimoji="0" lang="en-US"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nghĩa</a:t>
            </a:r>
            <a:r>
              <a:rPr kumimoji="0" lang="en-US"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của</a:t>
            </a:r>
            <a:r>
              <a:rPr kumimoji="0" lang="en-US"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truyện.</a:t>
            </a:r>
            <a:endParaRPr kumimoji="0" lang="zh-CN" altLang="en-US"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 name="Rectangle 6">
            <a:extLst>
              <a:ext uri="{FF2B5EF4-FFF2-40B4-BE49-F238E27FC236}">
                <a16:creationId xmlns:a16="http://schemas.microsoft.com/office/drawing/2014/main" id="{17F977D2-0B8C-8553-1CFA-501C2E11A535}"/>
              </a:ext>
            </a:extLst>
          </p:cNvPr>
          <p:cNvSpPr/>
          <p:nvPr/>
        </p:nvSpPr>
        <p:spPr>
          <a:xfrm>
            <a:off x="3510645" y="4567919"/>
            <a:ext cx="61954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A0B2E4"/>
                </a:solidFill>
                <a:effectLst/>
                <a:uLnTx/>
                <a:uFillTx/>
                <a:latin typeface="Arial"/>
                <a:ea typeface="+mn-ea"/>
                <a:cs typeface="+mn-cs"/>
              </a:rPr>
              <a:t>Yêu cảnh đẹp thiên nhiên xung quanh. </a:t>
            </a:r>
            <a:endPar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8" name="Flowchart: Connector 7">
            <a:extLst>
              <a:ext uri="{FF2B5EF4-FFF2-40B4-BE49-F238E27FC236}">
                <a16:creationId xmlns:a16="http://schemas.microsoft.com/office/drawing/2014/main" id="{B051C308-5BFC-9BAB-27A1-22C375A30068}"/>
              </a:ext>
            </a:extLst>
          </p:cNvPr>
          <p:cNvSpPr/>
          <p:nvPr/>
        </p:nvSpPr>
        <p:spPr>
          <a:xfrm>
            <a:off x="2590779" y="2166911"/>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9" name="Flowchart: Connector 8">
            <a:extLst>
              <a:ext uri="{FF2B5EF4-FFF2-40B4-BE49-F238E27FC236}">
                <a16:creationId xmlns:a16="http://schemas.microsoft.com/office/drawing/2014/main" id="{A8A0DA5C-A6B9-5F40-3904-FD90C3F61CD3}"/>
              </a:ext>
            </a:extLst>
          </p:cNvPr>
          <p:cNvSpPr/>
          <p:nvPr/>
        </p:nvSpPr>
        <p:spPr>
          <a:xfrm>
            <a:off x="2552163" y="3302815"/>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10" name="Flowchart: Connector 9">
            <a:extLst>
              <a:ext uri="{FF2B5EF4-FFF2-40B4-BE49-F238E27FC236}">
                <a16:creationId xmlns:a16="http://schemas.microsoft.com/office/drawing/2014/main" id="{ACD3D050-2D80-733B-3058-2D4CAE5BBAE1}"/>
              </a:ext>
            </a:extLst>
          </p:cNvPr>
          <p:cNvSpPr/>
          <p:nvPr/>
        </p:nvSpPr>
        <p:spPr>
          <a:xfrm>
            <a:off x="2552163" y="4339797"/>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pic>
        <p:nvPicPr>
          <p:cNvPr id="11" name="图片 71686" descr="11">
            <a:extLst>
              <a:ext uri="{FF2B5EF4-FFF2-40B4-BE49-F238E27FC236}">
                <a16:creationId xmlns:a16="http://schemas.microsoft.com/office/drawing/2014/main" id="{FE840D03-B211-C262-D82F-5580565D519B}"/>
              </a:ext>
            </a:extLst>
          </p:cNvPr>
          <p:cNvPicPr>
            <a:picLocks noChangeAspect="1"/>
          </p:cNvPicPr>
          <p:nvPr/>
        </p:nvPicPr>
        <p:blipFill>
          <a:blip r:embed="rId2"/>
          <a:stretch>
            <a:fillRect/>
          </a:stretch>
        </p:blipFill>
        <p:spPr>
          <a:xfrm>
            <a:off x="2871965" y="4260122"/>
            <a:ext cx="6957052" cy="1180414"/>
          </a:xfrm>
          <a:prstGeom prst="rect">
            <a:avLst/>
          </a:prstGeom>
          <a:noFill/>
          <a:ln w="9525">
            <a:noFill/>
          </a:ln>
        </p:spPr>
      </p:pic>
      <p:pic>
        <p:nvPicPr>
          <p:cNvPr id="12" name="图片 71688" descr="9">
            <a:extLst>
              <a:ext uri="{FF2B5EF4-FFF2-40B4-BE49-F238E27FC236}">
                <a16:creationId xmlns:a16="http://schemas.microsoft.com/office/drawing/2014/main" id="{EB7144B4-BCBA-C4E9-17F5-DB678FDDBDE0}"/>
              </a:ext>
            </a:extLst>
          </p:cNvPr>
          <p:cNvPicPr>
            <a:picLocks noChangeAspect="1"/>
          </p:cNvPicPr>
          <p:nvPr/>
        </p:nvPicPr>
        <p:blipFill>
          <a:blip r:embed="rId3"/>
          <a:stretch>
            <a:fillRect/>
          </a:stretch>
        </p:blipFill>
        <p:spPr>
          <a:xfrm>
            <a:off x="2709747" y="2039473"/>
            <a:ext cx="7119270" cy="1140552"/>
          </a:xfrm>
          <a:prstGeom prst="rect">
            <a:avLst/>
          </a:prstGeom>
          <a:noFill/>
          <a:ln w="9525">
            <a:noFill/>
          </a:ln>
        </p:spPr>
      </p:pic>
      <p:pic>
        <p:nvPicPr>
          <p:cNvPr id="13" name="图片 71689" descr="10">
            <a:extLst>
              <a:ext uri="{FF2B5EF4-FFF2-40B4-BE49-F238E27FC236}">
                <a16:creationId xmlns:a16="http://schemas.microsoft.com/office/drawing/2014/main" id="{96C20833-D944-0C0C-38F7-3268BFE3756E}"/>
              </a:ext>
            </a:extLst>
          </p:cNvPr>
          <p:cNvPicPr>
            <a:picLocks noChangeAspect="1"/>
          </p:cNvPicPr>
          <p:nvPr/>
        </p:nvPicPr>
        <p:blipFill>
          <a:blip r:embed="rId4"/>
          <a:stretch>
            <a:fillRect/>
          </a:stretch>
        </p:blipFill>
        <p:spPr>
          <a:xfrm>
            <a:off x="2714689" y="3176107"/>
            <a:ext cx="7063873" cy="1180414"/>
          </a:xfrm>
          <a:prstGeom prst="rect">
            <a:avLst/>
          </a:prstGeom>
          <a:noFill/>
          <a:ln w="9525">
            <a:noFill/>
          </a:ln>
        </p:spPr>
      </p:pic>
      <p:sp>
        <p:nvSpPr>
          <p:cNvPr id="14" name="TextBox 13">
            <a:extLst>
              <a:ext uri="{FF2B5EF4-FFF2-40B4-BE49-F238E27FC236}">
                <a16:creationId xmlns:a16="http://schemas.microsoft.com/office/drawing/2014/main" id="{10F5231D-F6F4-880A-FCBF-19EBF7302628}"/>
              </a:ext>
            </a:extLst>
          </p:cNvPr>
          <p:cNvSpPr txBox="1"/>
          <p:nvPr/>
        </p:nvSpPr>
        <p:spPr>
          <a:xfrm>
            <a:off x="3471746" y="2166911"/>
            <a:ext cx="60862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rPr>
              <a:t>Đọc đúng, rõ ràng </a:t>
            </a: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rPr>
              <a:t>bài</a:t>
            </a:r>
            <a:r>
              <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rPr>
              <a:t> </a:t>
            </a: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rPr>
              <a:t>Tiếng</a:t>
            </a:r>
            <a:r>
              <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rPr>
              <a:t> </a:t>
            </a: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rPr>
              <a:t>nước</a:t>
            </a:r>
            <a:r>
              <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rPr>
              <a:t> </a:t>
            </a: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rPr>
              <a:t>mình</a:t>
            </a:r>
            <a:r>
              <a:rPr kumimoji="0" lang="nl-NL"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rPr>
              <a:t>; biết ngắt nghỉ đúng chỗ.</a:t>
            </a:r>
            <a:endPar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endParaRPr>
          </a:p>
        </p:txBody>
      </p:sp>
      <p:sp>
        <p:nvSpPr>
          <p:cNvPr id="15" name="TextBox 14">
            <a:extLst>
              <a:ext uri="{FF2B5EF4-FFF2-40B4-BE49-F238E27FC236}">
                <a16:creationId xmlns:a16="http://schemas.microsoft.com/office/drawing/2014/main" id="{43F79044-2F27-EC9B-8E60-B51E0D2A25BC}"/>
              </a:ext>
            </a:extLst>
          </p:cNvPr>
          <p:cNvSpPr txBox="1"/>
          <p:nvPr/>
        </p:nvSpPr>
        <p:spPr>
          <a:xfrm>
            <a:off x="3432726" y="3342786"/>
            <a:ext cx="62272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Trả lời được các câu hỏi</a:t>
            </a:r>
            <a:r>
              <a:rPr kumimoji="0" lang="en-US" altLang="zh-CN" sz="2000" b="0" i="0" u="none" strike="noStrike" kern="1200" cap="none" spc="0" normalizeH="0" baseline="0" noProof="0" dirty="0">
                <a:ln>
                  <a:noFill/>
                </a:ln>
                <a:solidFill>
                  <a:srgbClr val="0000FF"/>
                </a:solidFill>
                <a:effectLst/>
                <a:uLnTx/>
                <a:uFillTx/>
                <a:latin typeface="Arial"/>
                <a:ea typeface="宋体" panose="02010600030101010101" pitchFamily="2" charset="-122"/>
                <a:cs typeface="Arial" panose="020B0604020202020204" pitchFamily="34" charset="0"/>
              </a:rPr>
              <a:t>,</a:t>
            </a: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000" b="0" i="0" u="none" strike="noStrike" kern="1200" cap="none" spc="0" normalizeH="0" baseline="0" noProof="0" dirty="0">
                <a:ln>
                  <a:noFill/>
                </a:ln>
                <a:solidFill>
                  <a:srgbClr val="0000FF"/>
                </a:solidFill>
                <a:effectLst/>
                <a:uLnTx/>
                <a:uFillTx/>
                <a:latin typeface="Arial"/>
                <a:ea typeface="宋体" panose="02010600030101010101" pitchFamily="2" charset="-122"/>
                <a:cs typeface="Arial" panose="020B0604020202020204" pitchFamily="34" charset="0"/>
              </a:rPr>
              <a:t>h</a:t>
            </a: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iểu</a:t>
            </a:r>
            <a:r>
              <a:rPr kumimoji="0" lang="en-US"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được</a:t>
            </a: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nội dung </a:t>
            </a:r>
            <a:r>
              <a:rPr kumimoji="0" lang="en-US"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và</a:t>
            </a:r>
            <a:r>
              <a:rPr kumimoji="0" lang="en-US"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ý </a:t>
            </a:r>
            <a:r>
              <a:rPr kumimoji="0" lang="en-US"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nghĩa</a:t>
            </a:r>
            <a:r>
              <a:rPr kumimoji="0" lang="en-US"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của</a:t>
            </a:r>
            <a:r>
              <a:rPr kumimoji="0" lang="en-US"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0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bài</a:t>
            </a:r>
            <a:r>
              <a:rPr kumimoji="0" lang="vi-VN" altLang="zh-CN"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a:t>
            </a:r>
            <a:endParaRPr kumimoji="0" lang="zh-CN" altLang="en-US" sz="20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 name="Rectangle 15">
            <a:extLst>
              <a:ext uri="{FF2B5EF4-FFF2-40B4-BE49-F238E27FC236}">
                <a16:creationId xmlns:a16="http://schemas.microsoft.com/office/drawing/2014/main" id="{A038AC97-83B2-889C-061C-4AED60D561EF}"/>
              </a:ext>
            </a:extLst>
          </p:cNvPr>
          <p:cNvSpPr/>
          <p:nvPr/>
        </p:nvSpPr>
        <p:spPr>
          <a:xfrm>
            <a:off x="3344969" y="4519282"/>
            <a:ext cx="61954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sym typeface="Arial"/>
              </a:rPr>
              <a:t>Cảm</a:t>
            </a:r>
            <a:r>
              <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sym typeface="Arial"/>
              </a:rPr>
              <a:t>nhận</a:t>
            </a:r>
            <a:r>
              <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sym typeface="Arial"/>
              </a:rPr>
              <a:t>được</a:t>
            </a:r>
            <a:r>
              <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sym typeface="Arial"/>
              </a:rPr>
              <a:t>tình</a:t>
            </a:r>
            <a:r>
              <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sym typeface="Arial"/>
              </a:rPr>
              <a:t>yêu</a:t>
            </a:r>
            <a:r>
              <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sym typeface="Arial"/>
              </a:rPr>
              <a:t>quê</a:t>
            </a:r>
            <a:r>
              <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sym typeface="Arial"/>
              </a:rPr>
              <a:t>hương</a:t>
            </a:r>
            <a:r>
              <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sym typeface="Arial"/>
              </a:rPr>
              <a:t>đất</a:t>
            </a:r>
            <a:r>
              <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sym typeface="Arial"/>
              </a:rPr>
              <a:t> </a:t>
            </a:r>
            <a:r>
              <a:rPr kumimoji="0" lang="en-US" sz="2000" b="0" i="0" u="none" strike="noStrike" kern="1200" cap="none" spc="0" normalizeH="0" baseline="0" noProof="0" dirty="0" err="1">
                <a:ln>
                  <a:noFill/>
                </a:ln>
                <a:solidFill>
                  <a:srgbClr val="0000FF"/>
                </a:solidFill>
                <a:effectLst/>
                <a:uLnTx/>
                <a:uFillTx/>
                <a:latin typeface="Arial"/>
                <a:ea typeface="+mn-ea"/>
                <a:cs typeface="Arial" panose="020B0604020202020204" pitchFamily="34" charset="0"/>
                <a:sym typeface="Arial"/>
              </a:rPr>
              <a:t>nước</a:t>
            </a:r>
            <a:r>
              <a:rPr kumimoji="0" lang="nl-NL"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rPr>
              <a:t>. </a:t>
            </a:r>
            <a:endParaRPr kumimoji="0" lang="en-US" sz="2000" b="0" i="0" u="none" strike="noStrike" kern="1200" cap="none" spc="0" normalizeH="0" baseline="0" noProof="0" dirty="0">
              <a:ln>
                <a:noFill/>
              </a:ln>
              <a:solidFill>
                <a:srgbClr val="0000FF"/>
              </a:solidFill>
              <a:effectLst/>
              <a:uLnTx/>
              <a:uFillTx/>
              <a:latin typeface="Arial"/>
              <a:ea typeface="+mn-ea"/>
              <a:cs typeface="Arial" panose="020B0604020202020204" pitchFamily="34" charset="0"/>
            </a:endParaRPr>
          </a:p>
        </p:txBody>
      </p:sp>
      <p:sp>
        <p:nvSpPr>
          <p:cNvPr id="17" name="Flowchart: Connector 16">
            <a:extLst>
              <a:ext uri="{FF2B5EF4-FFF2-40B4-BE49-F238E27FC236}">
                <a16:creationId xmlns:a16="http://schemas.microsoft.com/office/drawing/2014/main" id="{7CCC1C91-5E7A-169C-C081-9AABFD06A675}"/>
              </a:ext>
            </a:extLst>
          </p:cNvPr>
          <p:cNvSpPr/>
          <p:nvPr/>
        </p:nvSpPr>
        <p:spPr>
          <a:xfrm>
            <a:off x="2582969" y="2166911"/>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18" name="Flowchart: Connector 17">
            <a:extLst>
              <a:ext uri="{FF2B5EF4-FFF2-40B4-BE49-F238E27FC236}">
                <a16:creationId xmlns:a16="http://schemas.microsoft.com/office/drawing/2014/main" id="{CB8CD399-5FBB-3DED-F290-ED2908CC1022}"/>
              </a:ext>
            </a:extLst>
          </p:cNvPr>
          <p:cNvSpPr/>
          <p:nvPr/>
        </p:nvSpPr>
        <p:spPr>
          <a:xfrm>
            <a:off x="2544353" y="3302815"/>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19" name="Flowchart: Connector 18">
            <a:extLst>
              <a:ext uri="{FF2B5EF4-FFF2-40B4-BE49-F238E27FC236}">
                <a16:creationId xmlns:a16="http://schemas.microsoft.com/office/drawing/2014/main" id="{0DD4A185-6C71-E0E7-41A8-D33BBFBACDBE}"/>
              </a:ext>
            </a:extLst>
          </p:cNvPr>
          <p:cNvSpPr/>
          <p:nvPr/>
        </p:nvSpPr>
        <p:spPr>
          <a:xfrm>
            <a:off x="2544353" y="4339797"/>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pic>
        <p:nvPicPr>
          <p:cNvPr id="20" name="Picture 19">
            <a:extLst>
              <a:ext uri="{FF2B5EF4-FFF2-40B4-BE49-F238E27FC236}">
                <a16:creationId xmlns:a16="http://schemas.microsoft.com/office/drawing/2014/main" id="{12801E2C-74DA-0C35-4821-9B47F5CFE6B9}"/>
              </a:ext>
            </a:extLst>
          </p:cNvPr>
          <p:cNvPicPr>
            <a:picLocks noChangeAspect="1"/>
          </p:cNvPicPr>
          <p:nvPr/>
        </p:nvPicPr>
        <p:blipFill>
          <a:blip r:embed="rId5"/>
          <a:stretch>
            <a:fillRect/>
          </a:stretch>
        </p:blipFill>
        <p:spPr>
          <a:xfrm>
            <a:off x="3696752" y="1017388"/>
            <a:ext cx="4565900" cy="800152"/>
          </a:xfrm>
          <a:prstGeom prst="rect">
            <a:avLst/>
          </a:prstGeom>
        </p:spPr>
      </p:pic>
      <p:pic>
        <p:nvPicPr>
          <p:cNvPr id="21" name="图片 6">
            <a:extLst>
              <a:ext uri="{FF2B5EF4-FFF2-40B4-BE49-F238E27FC236}">
                <a16:creationId xmlns:a16="http://schemas.microsoft.com/office/drawing/2014/main" id="{3124C11F-5E00-515A-D9E7-7486446B5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2" y="4359950"/>
            <a:ext cx="2409335" cy="2548031"/>
          </a:xfrm>
          <a:prstGeom prst="rect">
            <a:avLst/>
          </a:prstGeom>
        </p:spPr>
      </p:pic>
    </p:spTree>
    <p:extLst>
      <p:ext uri="{BB962C8B-B14F-4D97-AF65-F5344CB8AC3E}">
        <p14:creationId xmlns:p14="http://schemas.microsoft.com/office/powerpoint/2010/main" val="98342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5" name="图片 4">
            <a:extLst>
              <a:ext uri="{FF2B5EF4-FFF2-40B4-BE49-F238E27FC236}">
                <a16:creationId xmlns:a16="http://schemas.microsoft.com/office/drawing/2014/main" id="{F7905FEB-2FB0-4CBA-9FBA-E26B2AC30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675" y="76200"/>
            <a:ext cx="73152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9" name="图片 8">
            <a:extLst>
              <a:ext uri="{FF2B5EF4-FFF2-40B4-BE49-F238E27FC236}">
                <a16:creationId xmlns:a16="http://schemas.microsoft.com/office/drawing/2014/main" id="{D3576411-3163-4563-885C-D9B8DB1AA2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0464" r="50608" b="36977"/>
          <a:stretch/>
        </p:blipFill>
        <p:spPr>
          <a:xfrm>
            <a:off x="7384844" y="188784"/>
            <a:ext cx="1367500" cy="9014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2" name="Picture 1">
            <a:extLst>
              <a:ext uri="{FF2B5EF4-FFF2-40B4-BE49-F238E27FC236}">
                <a16:creationId xmlns:a16="http://schemas.microsoft.com/office/drawing/2014/main" id="{3CC02449-3F0B-C1A6-8EDD-1B01DF64484F}"/>
              </a:ext>
            </a:extLst>
          </p:cNvPr>
          <p:cNvPicPr>
            <a:picLocks noChangeAspect="1"/>
          </p:cNvPicPr>
          <p:nvPr/>
        </p:nvPicPr>
        <p:blipFill>
          <a:blip r:embed="rId7"/>
          <a:stretch>
            <a:fillRect/>
          </a:stretch>
        </p:blipFill>
        <p:spPr>
          <a:xfrm>
            <a:off x="4304073" y="2475293"/>
            <a:ext cx="1926503" cy="1469263"/>
          </a:xfrm>
          <a:prstGeom prst="rect">
            <a:avLst/>
          </a:prstGeom>
        </p:spPr>
      </p:pic>
      <p:sp>
        <p:nvSpPr>
          <p:cNvPr id="4" name="Rectangle 3">
            <a:extLst>
              <a:ext uri="{FF2B5EF4-FFF2-40B4-BE49-F238E27FC236}">
                <a16:creationId xmlns:a16="http://schemas.microsoft.com/office/drawing/2014/main" id="{133FE365-DE08-FC89-2F6D-59DE59859AD8}"/>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65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32035BCD-6569-84E5-B311-FDFD77A65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20" name="图片 13" descr="图片包含 轮子, 交通, 游戏机, 树&#10;&#10;描述已自动生成">
            <a:extLst>
              <a:ext uri="{FF2B5EF4-FFF2-40B4-BE49-F238E27FC236}">
                <a16:creationId xmlns:a16="http://schemas.microsoft.com/office/drawing/2014/main" id="{220F634A-0351-F6D2-E43D-C79770FF8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1" name="图片 11" descr="图片包含 蛋糕, 桌子, 看着, 华美&#10;&#10;描述已自动生成">
            <a:extLst>
              <a:ext uri="{FF2B5EF4-FFF2-40B4-BE49-F238E27FC236}">
                <a16:creationId xmlns:a16="http://schemas.microsoft.com/office/drawing/2014/main" id="{AF1F1392-FDE2-48B0-9336-4964C440D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22" name="图片 8">
            <a:extLst>
              <a:ext uri="{FF2B5EF4-FFF2-40B4-BE49-F238E27FC236}">
                <a16:creationId xmlns:a16="http://schemas.microsoft.com/office/drawing/2014/main" id="{AA64D548-575C-C82E-EB82-9D1D9F5092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23" name="矩形: 圆角 12">
            <a:extLst>
              <a:ext uri="{FF2B5EF4-FFF2-40B4-BE49-F238E27FC236}">
                <a16:creationId xmlns:a16="http://schemas.microsoft.com/office/drawing/2014/main" id="{65A00C26-CDFC-564F-5BC0-654CE5DC2CFD}"/>
              </a:ext>
            </a:extLst>
          </p:cNvPr>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Picture 5">
            <a:extLst>
              <a:ext uri="{FF2B5EF4-FFF2-40B4-BE49-F238E27FC236}">
                <a16:creationId xmlns:a16="http://schemas.microsoft.com/office/drawing/2014/main" id="{DC918418-1C04-93B5-CE08-6AD994DF1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1075" y="139629"/>
            <a:ext cx="8183750" cy="1513417"/>
          </a:xfrm>
          <a:prstGeom prst="rect">
            <a:avLst/>
          </a:prstGeom>
        </p:spPr>
      </p:pic>
      <p:pic>
        <p:nvPicPr>
          <p:cNvPr id="27" name="Picture 21">
            <a:extLst>
              <a:ext uri="{FF2B5EF4-FFF2-40B4-BE49-F238E27FC236}">
                <a16:creationId xmlns:a16="http://schemas.microsoft.com/office/drawing/2014/main" id="{46C91EF8-4E6D-ABF7-9C63-00D67556574A}"/>
              </a:ext>
            </a:extLst>
          </p:cNvPr>
          <p:cNvPicPr>
            <a:picLocks noChangeAspect="1"/>
          </p:cNvPicPr>
          <p:nvPr/>
        </p:nvPicPr>
        <p:blipFill>
          <a:blip r:embed="rId9"/>
          <a:srcRect/>
          <a:stretch>
            <a:fillRect/>
          </a:stretch>
        </p:blipFill>
        <p:spPr>
          <a:xfrm>
            <a:off x="8790768" y="352367"/>
            <a:ext cx="1165137" cy="1434014"/>
          </a:xfrm>
          <a:prstGeom prst="rect">
            <a:avLst/>
          </a:prstGeom>
        </p:spPr>
      </p:pic>
      <p:sp>
        <p:nvSpPr>
          <p:cNvPr id="28" name="TextBox 27">
            <a:extLst>
              <a:ext uri="{FF2B5EF4-FFF2-40B4-BE49-F238E27FC236}">
                <a16:creationId xmlns:a16="http://schemas.microsoft.com/office/drawing/2014/main" id="{6A57CFF3-A8C7-E8E2-FD93-6A6EECA9BD47}"/>
              </a:ext>
            </a:extLst>
          </p:cNvPr>
          <p:cNvSpPr txBox="1"/>
          <p:nvPr/>
        </p:nvSpPr>
        <p:spPr>
          <a:xfrm>
            <a:off x="1228725" y="305697"/>
            <a:ext cx="7877175" cy="1077218"/>
          </a:xfrm>
          <a:prstGeom prst="rect">
            <a:avLst/>
          </a:prstGeom>
          <a:noFill/>
        </p:spPr>
        <p:txBody>
          <a:bodyPr wrap="square">
            <a:spAutoFit/>
          </a:bodyPr>
          <a:lstStyle/>
          <a:p>
            <a:pPr algn="ct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Ngoài tiếng Việt, em còn biết thêm thứ tiếng nào khác? Nói 1 – 2 câu về thứ tiếng đó</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7">
            <a:extLst>
              <a:ext uri="{FF2B5EF4-FFF2-40B4-BE49-F238E27FC236}">
                <a16:creationId xmlns:a16="http://schemas.microsoft.com/office/drawing/2014/main" id="{A3158AD1-878F-F916-AAF9-7C060E48FF91}"/>
              </a:ext>
            </a:extLst>
          </p:cNvPr>
          <p:cNvPicPr>
            <a:picLocks noChangeAspect="1"/>
          </p:cNvPicPr>
          <p:nvPr/>
        </p:nvPicPr>
        <p:blipFill>
          <a:blip r:embed="rId10"/>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30" name="Picture 28">
            <a:extLst>
              <a:ext uri="{FF2B5EF4-FFF2-40B4-BE49-F238E27FC236}">
                <a16:creationId xmlns:a16="http://schemas.microsoft.com/office/drawing/2014/main" id="{FD6FE9BD-6428-D987-BFB7-405C0851D752}"/>
              </a:ext>
            </a:extLst>
          </p:cNvPr>
          <p:cNvPicPr>
            <a:picLocks noChangeAspect="1"/>
          </p:cNvPicPr>
          <p:nvPr/>
        </p:nvPicPr>
        <p:blipFill>
          <a:blip r:embed="rId11"/>
          <a:srcRect/>
          <a:stretch>
            <a:fillRect/>
          </a:stretch>
        </p:blipFill>
        <p:spPr>
          <a:xfrm>
            <a:off x="8258010" y="2998150"/>
            <a:ext cx="1395922" cy="2822422"/>
          </a:xfrm>
          <a:prstGeom prst="rect">
            <a:avLst/>
          </a:prstGeom>
          <a:effectLst>
            <a:glow rad="25400">
              <a:schemeClr val="accent4">
                <a:lumMod val="40000"/>
                <a:lumOff val="60000"/>
              </a:schemeClr>
            </a:glow>
          </a:effectLst>
        </p:spPr>
      </p:pic>
      <p:pic>
        <p:nvPicPr>
          <p:cNvPr id="31" name="Picture 3">
            <a:extLst>
              <a:ext uri="{FF2B5EF4-FFF2-40B4-BE49-F238E27FC236}">
                <a16:creationId xmlns:a16="http://schemas.microsoft.com/office/drawing/2014/main" id="{15964B7E-A981-073C-3953-826BC26CDC5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581275" y="1595881"/>
            <a:ext cx="4175090" cy="2474981"/>
          </a:xfrm>
          <a:prstGeom prst="rect">
            <a:avLst/>
          </a:prstGeom>
        </p:spPr>
      </p:pic>
      <p:sp>
        <p:nvSpPr>
          <p:cNvPr id="32" name="TextBox 31">
            <a:extLst>
              <a:ext uri="{FF2B5EF4-FFF2-40B4-BE49-F238E27FC236}">
                <a16:creationId xmlns:a16="http://schemas.microsoft.com/office/drawing/2014/main" id="{05B42028-CCAA-E469-9ED3-B736EC55E911}"/>
              </a:ext>
            </a:extLst>
          </p:cNvPr>
          <p:cNvSpPr txBox="1"/>
          <p:nvPr/>
        </p:nvSpPr>
        <p:spPr>
          <a:xfrm>
            <a:off x="2855809" y="192006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33" name="TextBox 32">
            <a:extLst>
              <a:ext uri="{FF2B5EF4-FFF2-40B4-BE49-F238E27FC236}">
                <a16:creationId xmlns:a16="http://schemas.microsoft.com/office/drawing/2014/main" id="{9C4EC46D-0729-1BBB-FB83-FFEB6EFE1AE3}"/>
              </a:ext>
            </a:extLst>
          </p:cNvPr>
          <p:cNvSpPr txBox="1"/>
          <p:nvPr/>
        </p:nvSpPr>
        <p:spPr>
          <a:xfrm>
            <a:off x="2984558" y="1855340"/>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
        <p:nvSpPr>
          <p:cNvPr id="4" name="Rectangle 3">
            <a:extLst>
              <a:ext uri="{FF2B5EF4-FFF2-40B4-BE49-F238E27FC236}">
                <a16:creationId xmlns:a16="http://schemas.microsoft.com/office/drawing/2014/main" id="{82261775-93DA-CC15-FC54-FFDCCB20E011}"/>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3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32" grpId="0"/>
      <p:bldP spid="32" grpId="1"/>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0101E844-B72C-4AE7-8474-9021E14D8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986" y="3592987"/>
            <a:ext cx="3265013" cy="3265013"/>
          </a:xfrm>
          <a:prstGeom prst="rect">
            <a:avLst/>
          </a:prstGeom>
        </p:spPr>
      </p:pic>
      <p:sp>
        <p:nvSpPr>
          <p:cNvPr id="8" name="iṡlíḓé">
            <a:extLst>
              <a:ext uri="{FF2B5EF4-FFF2-40B4-BE49-F238E27FC236}">
                <a16:creationId xmlns:a16="http://schemas.microsoft.com/office/drawing/2014/main" id="{5AFE7823-1AC6-48BA-B7C0-1277E819053C}"/>
              </a:ext>
            </a:extLst>
          </p:cNvPr>
          <p:cNvSpPr/>
          <p:nvPr/>
        </p:nvSpPr>
        <p:spPr bwMode="auto">
          <a:xfrm>
            <a:off x="1876425" y="1379478"/>
            <a:ext cx="9153525" cy="2811521"/>
          </a:xfrm>
          <a:prstGeom prst="roundRect">
            <a:avLst/>
          </a:prstGeom>
          <a:gradFill>
            <a:gsLst>
              <a:gs pos="0">
                <a:srgbClr val="FBE7D5"/>
              </a:gs>
              <a:gs pos="100000">
                <a:srgbClr val="E6C7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B6D65"/>
              </a:solidFill>
              <a:effectLst/>
              <a:uLnTx/>
              <a:uFillTx/>
              <a:latin typeface="Calibri"/>
              <a:ea typeface="等线" panose="02010600030101010101" pitchFamily="2" charset="-122"/>
              <a:cs typeface="+mn-cs"/>
            </a:endParaRPr>
          </a:p>
        </p:txBody>
      </p:sp>
      <p:sp>
        <p:nvSpPr>
          <p:cNvPr id="12" name="iśľîďé">
            <a:extLst>
              <a:ext uri="{FF2B5EF4-FFF2-40B4-BE49-F238E27FC236}">
                <a16:creationId xmlns:a16="http://schemas.microsoft.com/office/drawing/2014/main" id="{B2B5F391-A942-4481-AAD2-3B16742DB24E}"/>
              </a:ext>
            </a:extLst>
          </p:cNvPr>
          <p:cNvSpPr/>
          <p:nvPr/>
        </p:nvSpPr>
        <p:spPr bwMode="auto">
          <a:xfrm>
            <a:off x="1316742" y="5409625"/>
            <a:ext cx="202886" cy="403067"/>
          </a:xfrm>
          <a:custGeom>
            <a:avLst/>
            <a:gdLst>
              <a:gd name="connsiteX0" fmla="*/ 2705 w 202886"/>
              <a:gd name="connsiteY0" fmla="*/ 251579 h 403067"/>
              <a:gd name="connsiteX1" fmla="*/ 198828 w 202886"/>
              <a:gd name="connsiteY1" fmla="*/ 251579 h 403067"/>
              <a:gd name="connsiteX2" fmla="*/ 198828 w 202886"/>
              <a:gd name="connsiteY2" fmla="*/ 403067 h 403067"/>
              <a:gd name="connsiteX3" fmla="*/ 2705 w 202886"/>
              <a:gd name="connsiteY3" fmla="*/ 403067 h 403067"/>
              <a:gd name="connsiteX4" fmla="*/ 106854 w 202886"/>
              <a:gd name="connsiteY4" fmla="*/ 147431 h 403067"/>
              <a:gd name="connsiteX5" fmla="*/ 139826 w 202886"/>
              <a:gd name="connsiteY5" fmla="*/ 147431 h 403067"/>
              <a:gd name="connsiteX6" fmla="*/ 198829 w 202886"/>
              <a:gd name="connsiteY6" fmla="*/ 206193 h 403067"/>
              <a:gd name="connsiteX7" fmla="*/ 198829 w 202886"/>
              <a:gd name="connsiteY7" fmla="*/ 240758 h 403067"/>
              <a:gd name="connsiteX8" fmla="*/ 106854 w 202886"/>
              <a:gd name="connsiteY8" fmla="*/ 240758 h 403067"/>
              <a:gd name="connsiteX9" fmla="*/ 106854 w 202886"/>
              <a:gd name="connsiteY9" fmla="*/ 147431 h 403067"/>
              <a:gd name="connsiteX10" fmla="*/ 62318 w 202886"/>
              <a:gd name="connsiteY10" fmla="*/ 147431 h 403067"/>
              <a:gd name="connsiteX11" fmla="*/ 97385 w 202886"/>
              <a:gd name="connsiteY11" fmla="*/ 147431 h 403067"/>
              <a:gd name="connsiteX12" fmla="*/ 97385 w 202886"/>
              <a:gd name="connsiteY12" fmla="*/ 240758 h 403067"/>
              <a:gd name="connsiteX13" fmla="*/ 2705 w 202886"/>
              <a:gd name="connsiteY13" fmla="*/ 240758 h 403067"/>
              <a:gd name="connsiteX14" fmla="*/ 2705 w 202886"/>
              <a:gd name="connsiteY14" fmla="*/ 206193 h 403067"/>
              <a:gd name="connsiteX15" fmla="*/ 62318 w 202886"/>
              <a:gd name="connsiteY15" fmla="*/ 147431 h 403067"/>
              <a:gd name="connsiteX16" fmla="*/ 100766 w 202886"/>
              <a:gd name="connsiteY16" fmla="*/ 59513 h 403067"/>
              <a:gd name="connsiteX17" fmla="*/ 177186 w 202886"/>
              <a:gd name="connsiteY17" fmla="*/ 81947 h 403067"/>
              <a:gd name="connsiteX18" fmla="*/ 159818 w 202886"/>
              <a:gd name="connsiteY18" fmla="*/ 109558 h 403067"/>
              <a:gd name="connsiteX19" fmla="*/ 100766 w 202886"/>
              <a:gd name="connsiteY19" fmla="*/ 92301 h 403067"/>
              <a:gd name="connsiteX20" fmla="*/ 43451 w 202886"/>
              <a:gd name="connsiteY20" fmla="*/ 109558 h 403067"/>
              <a:gd name="connsiteX21" fmla="*/ 24346 w 202886"/>
              <a:gd name="connsiteY21" fmla="*/ 81947 h 403067"/>
              <a:gd name="connsiteX22" fmla="*/ 100766 w 202886"/>
              <a:gd name="connsiteY22" fmla="*/ 59513 h 403067"/>
              <a:gd name="connsiteX23" fmla="*/ 100576 w 202886"/>
              <a:gd name="connsiteY23" fmla="*/ 0 h 403067"/>
              <a:gd name="connsiteX24" fmla="*/ 202886 w 202886"/>
              <a:gd name="connsiteY24" fmla="*/ 29264 h 403067"/>
              <a:gd name="connsiteX25" fmla="*/ 183811 w 202886"/>
              <a:gd name="connsiteY25" fmla="*/ 56808 h 403067"/>
              <a:gd name="connsiteX26" fmla="*/ 100576 w 202886"/>
              <a:gd name="connsiteY26" fmla="*/ 32707 h 403067"/>
              <a:gd name="connsiteX27" fmla="*/ 19075 w 202886"/>
              <a:gd name="connsiteY27" fmla="*/ 56808 h 403067"/>
              <a:gd name="connsiteX28" fmla="*/ 0 w 202886"/>
              <a:gd name="connsiteY28" fmla="*/ 29264 h 403067"/>
              <a:gd name="connsiteX29" fmla="*/ 100576 w 202886"/>
              <a:gd name="connsiteY29" fmla="*/ 0 h 4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886" h="403067">
                <a:moveTo>
                  <a:pt x="2705" y="251579"/>
                </a:moveTo>
                <a:lnTo>
                  <a:pt x="198828" y="251579"/>
                </a:lnTo>
                <a:lnTo>
                  <a:pt x="198828" y="403067"/>
                </a:lnTo>
                <a:lnTo>
                  <a:pt x="2705" y="403067"/>
                </a:lnTo>
                <a:close/>
                <a:moveTo>
                  <a:pt x="106854" y="147431"/>
                </a:moveTo>
                <a:cubicBezTo>
                  <a:pt x="106854" y="147431"/>
                  <a:pt x="106854" y="147431"/>
                  <a:pt x="139826" y="147431"/>
                </a:cubicBezTo>
                <a:cubicBezTo>
                  <a:pt x="172799" y="147431"/>
                  <a:pt x="198829" y="173355"/>
                  <a:pt x="198829" y="206193"/>
                </a:cubicBezTo>
                <a:lnTo>
                  <a:pt x="198829" y="240758"/>
                </a:lnTo>
                <a:cubicBezTo>
                  <a:pt x="198829" y="240758"/>
                  <a:pt x="198829" y="240758"/>
                  <a:pt x="106854" y="240758"/>
                </a:cubicBezTo>
                <a:cubicBezTo>
                  <a:pt x="106854" y="240758"/>
                  <a:pt x="106854" y="240758"/>
                  <a:pt x="106854" y="147431"/>
                </a:cubicBezTo>
                <a:close/>
                <a:moveTo>
                  <a:pt x="62318" y="147431"/>
                </a:moveTo>
                <a:cubicBezTo>
                  <a:pt x="62318" y="147431"/>
                  <a:pt x="62318" y="147431"/>
                  <a:pt x="97385" y="147431"/>
                </a:cubicBezTo>
                <a:cubicBezTo>
                  <a:pt x="97385" y="147431"/>
                  <a:pt x="97385" y="147431"/>
                  <a:pt x="97385" y="240758"/>
                </a:cubicBezTo>
                <a:cubicBezTo>
                  <a:pt x="97385" y="240758"/>
                  <a:pt x="97385" y="240758"/>
                  <a:pt x="2705" y="240758"/>
                </a:cubicBezTo>
                <a:cubicBezTo>
                  <a:pt x="2705" y="240758"/>
                  <a:pt x="2705" y="240758"/>
                  <a:pt x="2705" y="206193"/>
                </a:cubicBezTo>
                <a:cubicBezTo>
                  <a:pt x="2705" y="173355"/>
                  <a:pt x="29005" y="147431"/>
                  <a:pt x="62318" y="147431"/>
                </a:cubicBezTo>
                <a:close/>
                <a:moveTo>
                  <a:pt x="100766" y="59513"/>
                </a:moveTo>
                <a:cubicBezTo>
                  <a:pt x="128555" y="59513"/>
                  <a:pt x="156344" y="68141"/>
                  <a:pt x="177186" y="81947"/>
                </a:cubicBezTo>
                <a:cubicBezTo>
                  <a:pt x="177186" y="81947"/>
                  <a:pt x="177186" y="81947"/>
                  <a:pt x="159818" y="109558"/>
                </a:cubicBezTo>
                <a:cubicBezTo>
                  <a:pt x="144187" y="99204"/>
                  <a:pt x="123345" y="92301"/>
                  <a:pt x="100766" y="92301"/>
                </a:cubicBezTo>
                <a:cubicBezTo>
                  <a:pt x="79924" y="92301"/>
                  <a:pt x="59082" y="99204"/>
                  <a:pt x="43451" y="109558"/>
                </a:cubicBezTo>
                <a:cubicBezTo>
                  <a:pt x="43451" y="109558"/>
                  <a:pt x="43451" y="109558"/>
                  <a:pt x="24346" y="81947"/>
                </a:cubicBezTo>
                <a:cubicBezTo>
                  <a:pt x="46925" y="68141"/>
                  <a:pt x="72977" y="59513"/>
                  <a:pt x="100766" y="59513"/>
                </a:cubicBezTo>
                <a:close/>
                <a:moveTo>
                  <a:pt x="100576" y="0"/>
                </a:moveTo>
                <a:cubicBezTo>
                  <a:pt x="138726" y="0"/>
                  <a:pt x="173407" y="10328"/>
                  <a:pt x="202886" y="29264"/>
                </a:cubicBezTo>
                <a:cubicBezTo>
                  <a:pt x="202886" y="29264"/>
                  <a:pt x="202886" y="29264"/>
                  <a:pt x="183811" y="56808"/>
                </a:cubicBezTo>
                <a:cubicBezTo>
                  <a:pt x="161269" y="41315"/>
                  <a:pt x="131789" y="32707"/>
                  <a:pt x="100576" y="32707"/>
                </a:cubicBezTo>
                <a:cubicBezTo>
                  <a:pt x="71097" y="32707"/>
                  <a:pt x="41618" y="41315"/>
                  <a:pt x="19075" y="56808"/>
                </a:cubicBezTo>
                <a:cubicBezTo>
                  <a:pt x="19075" y="56808"/>
                  <a:pt x="19075" y="56808"/>
                  <a:pt x="0" y="29264"/>
                </a:cubicBezTo>
                <a:cubicBezTo>
                  <a:pt x="29479" y="10328"/>
                  <a:pt x="64160" y="0"/>
                  <a:pt x="100576" y="0"/>
                </a:cubicBezTo>
                <a:close/>
              </a:path>
            </a:pathLst>
          </a:custGeom>
          <a:solidFill>
            <a:srgbClr val="0B6D65"/>
          </a:solidFill>
          <a:ln>
            <a:no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B6D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625C54B-4C2B-2F0B-9303-02AF8D705217}"/>
              </a:ext>
            </a:extLst>
          </p:cNvPr>
          <p:cNvPicPr>
            <a:picLocks noChangeAspect="1"/>
          </p:cNvPicPr>
          <p:nvPr/>
        </p:nvPicPr>
        <p:blipFill rotWithShape="1">
          <a:blip r:embed="rId4"/>
          <a:srcRect l="6094" t="9293" r="8047" b="14811"/>
          <a:stretch/>
        </p:blipFill>
        <p:spPr>
          <a:xfrm>
            <a:off x="4535695" y="1687916"/>
            <a:ext cx="6027924" cy="2487359"/>
          </a:xfrm>
          <a:prstGeom prst="rect">
            <a:avLst/>
          </a:prstGeom>
          <a:effectLst>
            <a:glow rad="228600">
              <a:srgbClr val="5FE0FF">
                <a:satMod val="175000"/>
                <a:alpha val="40000"/>
              </a:srgbClr>
            </a:glow>
          </a:effectLst>
        </p:spPr>
      </p:pic>
      <p:pic>
        <p:nvPicPr>
          <p:cNvPr id="15" name="Picture 14">
            <a:extLst>
              <a:ext uri="{FF2B5EF4-FFF2-40B4-BE49-F238E27FC236}">
                <a16:creationId xmlns:a16="http://schemas.microsoft.com/office/drawing/2014/main" id="{9E69249A-CF19-C858-50F1-A3F87110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480835"/>
            <a:ext cx="3099052" cy="2593349"/>
          </a:xfrm>
          <a:prstGeom prst="rect">
            <a:avLst/>
          </a:prstGeom>
        </p:spPr>
      </p:pic>
      <p:pic>
        <p:nvPicPr>
          <p:cNvPr id="16" name="图片 13">
            <a:extLst>
              <a:ext uri="{FF2B5EF4-FFF2-40B4-BE49-F238E27FC236}">
                <a16:creationId xmlns:a16="http://schemas.microsoft.com/office/drawing/2014/main" id="{7C9F469A-18DA-E6EA-EB9A-42DF784D2D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17" name="图片 8">
            <a:extLst>
              <a:ext uri="{FF2B5EF4-FFF2-40B4-BE49-F238E27FC236}">
                <a16:creationId xmlns:a16="http://schemas.microsoft.com/office/drawing/2014/main" id="{E2C1F59D-A8B6-4CCC-6C3C-DC82A95626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0464" r="50608" b="36977"/>
          <a:stretch/>
        </p:blipFill>
        <p:spPr>
          <a:xfrm>
            <a:off x="222043" y="-87442"/>
            <a:ext cx="1997281" cy="1316637"/>
          </a:xfrm>
          <a:prstGeom prst="rect">
            <a:avLst/>
          </a:prstGeom>
        </p:spPr>
      </p:pic>
      <p:sp>
        <p:nvSpPr>
          <p:cNvPr id="4" name="Rectangle 3">
            <a:extLst>
              <a:ext uri="{FF2B5EF4-FFF2-40B4-BE49-F238E27FC236}">
                <a16:creationId xmlns:a16="http://schemas.microsoft.com/office/drawing/2014/main" id="{45FE95DF-1AFA-FADC-5475-98BCC21DC86E}"/>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5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CE0FFE49-85EA-F96B-0C44-CCDD4187B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9" name="图片 13" descr="图片包含 轮子, 交通, 游戏机, 树&#10;&#10;描述已自动生成">
            <a:extLst>
              <a:ext uri="{FF2B5EF4-FFF2-40B4-BE49-F238E27FC236}">
                <a16:creationId xmlns:a16="http://schemas.microsoft.com/office/drawing/2014/main" id="{BBEB3646-8673-51AA-E70B-0637900784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0" name="图片 11" descr="图片包含 蛋糕, 桌子, 看着, 华美&#10;&#10;描述已自动生成">
            <a:extLst>
              <a:ext uri="{FF2B5EF4-FFF2-40B4-BE49-F238E27FC236}">
                <a16:creationId xmlns:a16="http://schemas.microsoft.com/office/drawing/2014/main" id="{114DD65C-9FD0-FC48-8D69-C88FD01DB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sp>
        <p:nvSpPr>
          <p:cNvPr id="22" name="矩形: 圆角 12">
            <a:extLst>
              <a:ext uri="{FF2B5EF4-FFF2-40B4-BE49-F238E27FC236}">
                <a16:creationId xmlns:a16="http://schemas.microsoft.com/office/drawing/2014/main" id="{40761D9A-D25D-B912-D702-D13DEF247DB4}"/>
              </a:ext>
            </a:extLst>
          </p:cNvPr>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图片 9">
            <a:extLst>
              <a:ext uri="{FF2B5EF4-FFF2-40B4-BE49-F238E27FC236}">
                <a16:creationId xmlns:a16="http://schemas.microsoft.com/office/drawing/2014/main" id="{2AF0F8FC-CBBF-4C1E-13D8-A4A9D93579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99542" y="1416425"/>
            <a:ext cx="1733550" cy="1536906"/>
          </a:xfrm>
          <a:prstGeom prst="rect">
            <a:avLst/>
          </a:prstGeom>
        </p:spPr>
      </p:pic>
      <p:pic>
        <p:nvPicPr>
          <p:cNvPr id="27" name="图片 14">
            <a:extLst>
              <a:ext uri="{FF2B5EF4-FFF2-40B4-BE49-F238E27FC236}">
                <a16:creationId xmlns:a16="http://schemas.microsoft.com/office/drawing/2014/main" id="{ECCF97A3-E2F4-A4A8-0AAA-A82FCF00A5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8" name="Rectangle 27">
            <a:extLst>
              <a:ext uri="{FF2B5EF4-FFF2-40B4-BE49-F238E27FC236}">
                <a16:creationId xmlns:a16="http://schemas.microsoft.com/office/drawing/2014/main" id="{8C8A1C5C-B451-828D-28F9-07B58A65368F}"/>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AF6A8E2C-9E55-2614-FC24-165DF3306306}"/>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8">
            <a:extLst>
              <a:ext uri="{FF2B5EF4-FFF2-40B4-BE49-F238E27FC236}">
                <a16:creationId xmlns:a16="http://schemas.microsoft.com/office/drawing/2014/main" id="{6B118860-A8F7-3C62-9295-46B946327575}"/>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28">
            <a:extLst>
              <a:ext uri="{FF2B5EF4-FFF2-40B4-BE49-F238E27FC236}">
                <a16:creationId xmlns:a16="http://schemas.microsoft.com/office/drawing/2014/main" id="{EE34D41D-15C8-7302-E837-97FFE09FA748}"/>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4" descr="Check out Arrow icon created by 4B Icons | Graphic design posters, Mini  drawings, Desktop wallpaper art">
            <a:extLst>
              <a:ext uri="{FF2B5EF4-FFF2-40B4-BE49-F238E27FC236}">
                <a16:creationId xmlns:a16="http://schemas.microsoft.com/office/drawing/2014/main" id="{AC960B30-2748-5C06-548A-C5363CFF4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heck out Arrow icon created by 4B Icons | Graphic design posters, Mini  drawings, Desktop wallpaper art">
            <a:extLst>
              <a:ext uri="{FF2B5EF4-FFF2-40B4-BE49-F238E27FC236}">
                <a16:creationId xmlns:a16="http://schemas.microsoft.com/office/drawing/2014/main" id="{9F9A3C25-066E-0138-469D-9067091FA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heck out Arrow icon created by 4B Icons | Graphic design posters, Mini  drawings, Desktop wallpaper art">
            <a:extLst>
              <a:ext uri="{FF2B5EF4-FFF2-40B4-BE49-F238E27FC236}">
                <a16:creationId xmlns:a16="http://schemas.microsoft.com/office/drawing/2014/main" id="{7556721F-9598-5876-8393-587ADFE2B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E22CE99-7C9B-572B-BF56-56C9528A4AF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
        <p:nvSpPr>
          <p:cNvPr id="4" name="Rectangle 3">
            <a:extLst>
              <a:ext uri="{FF2B5EF4-FFF2-40B4-BE49-F238E27FC236}">
                <a16:creationId xmlns:a16="http://schemas.microsoft.com/office/drawing/2014/main" id="{6FA7575F-0642-D5F8-DDDA-20CA4B076788}"/>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4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250"/>
                                        <p:tgtEl>
                                          <p:spTgt spid="27"/>
                                        </p:tgtEl>
                                      </p:cBhvr>
                                    </p:animEffect>
                                    <p:anim calcmode="lin" valueType="num">
                                      <p:cBhvr>
                                        <p:cTn id="8" dur="1250" fill="hold"/>
                                        <p:tgtEl>
                                          <p:spTgt spid="27"/>
                                        </p:tgtEl>
                                        <p:attrNameLst>
                                          <p:attrName>ppt_x</p:attrName>
                                        </p:attrNameLst>
                                      </p:cBhvr>
                                      <p:tavLst>
                                        <p:tav tm="0">
                                          <p:val>
                                            <p:strVal val="#ppt_x"/>
                                          </p:val>
                                        </p:tav>
                                        <p:tav tm="100000">
                                          <p:val>
                                            <p:strVal val="#ppt_x"/>
                                          </p:val>
                                        </p:tav>
                                      </p:tavLst>
                                    </p:anim>
                                    <p:anim calcmode="lin" valueType="num">
                                      <p:cBhvr>
                                        <p:cTn id="9" dur="1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anim calcmode="lin" valueType="num">
                                      <p:cBhvr>
                                        <p:cTn id="13" dur="1250" fill="hold"/>
                                        <p:tgtEl>
                                          <p:spTgt spid="26"/>
                                        </p:tgtEl>
                                        <p:attrNameLst>
                                          <p:attrName>ppt_x</p:attrName>
                                        </p:attrNameLst>
                                      </p:cBhvr>
                                      <p:tavLst>
                                        <p:tav tm="0">
                                          <p:val>
                                            <p:strVal val="#ppt_x"/>
                                          </p:val>
                                        </p:tav>
                                        <p:tav tm="100000">
                                          <p:val>
                                            <p:strVal val="#ppt_x"/>
                                          </p:val>
                                        </p:tav>
                                      </p:tavLst>
                                    </p:anim>
                                    <p:anim calcmode="lin" valueType="num">
                                      <p:cBhvr>
                                        <p:cTn id="14" dur="125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strVal val="#ppt_w*0.7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animEffect transition="in" filter="fade">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strVal val="#ppt_w*0.7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animEffect transition="in" filter="fade">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ppt_w*0.70"/>
                                          </p:val>
                                        </p:tav>
                                        <p:tav tm="100000">
                                          <p:val>
                                            <p:strVal val="#ppt_w"/>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animEffect transition="in" filter="fade">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757613"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56235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534316" y="5026300"/>
            <a:ext cx="382656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429624" y="4887761"/>
            <a:ext cx="3562350"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6229350" y="647700"/>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
        <p:nvSpPr>
          <p:cNvPr id="3" name="Rectangle 2">
            <a:extLst>
              <a:ext uri="{FF2B5EF4-FFF2-40B4-BE49-F238E27FC236}">
                <a16:creationId xmlns:a16="http://schemas.microsoft.com/office/drawing/2014/main" id="{5AC61331-AF24-2FE5-23BD-DB0000FD932D}"/>
              </a:ext>
            </a:extLst>
          </p:cNvPr>
          <p:cNvSpPr/>
          <p:nvPr/>
        </p:nvSpPr>
        <p:spPr>
          <a:xfrm>
            <a:off x="-1643270" y="92765"/>
            <a:ext cx="1643270" cy="159026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62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1543</Words>
  <Application>Microsoft Office PowerPoint</Application>
  <PresentationFormat>Widescreen</PresentationFormat>
  <Paragraphs>212</Paragraphs>
  <Slides>37</Slides>
  <Notes>1</Notes>
  <HiddenSlides>0</HiddenSlides>
  <MMClips>1</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37</vt:i4>
      </vt:variant>
    </vt:vector>
  </HeadingPairs>
  <TitlesOfParts>
    <vt:vector size="62" baseType="lpstr">
      <vt:lpstr>等线</vt:lpstr>
      <vt:lpstr>等线 Light</vt:lpstr>
      <vt:lpstr>微软雅黑</vt:lpstr>
      <vt:lpstr>#9Slide05 Phobia</vt:lpstr>
      <vt:lpstr>Arial</vt:lpstr>
      <vt:lpstr>Arial-Rounded</vt:lpstr>
      <vt:lpstr>Calibri</vt:lpstr>
      <vt:lpstr>Cambria</vt:lpstr>
      <vt:lpstr>Coiny</vt:lpstr>
      <vt:lpstr>Livvic</vt:lpstr>
      <vt:lpstr>Odibee Sans</vt:lpstr>
      <vt:lpstr>OpenSans</vt:lpstr>
      <vt:lpstr>Roboto Condensed Light</vt:lpstr>
      <vt:lpstr>Rubik</vt:lpstr>
      <vt:lpstr>Times New Roman</vt:lpstr>
      <vt:lpstr>UTM Cookies</vt:lpstr>
      <vt:lpstr>UVN Banh Mi</vt:lpstr>
      <vt:lpstr>UVN Van Chuong Nang</vt:lpstr>
      <vt:lpstr>华康海报体W12(P)</vt:lpstr>
      <vt:lpstr>思源宋体 CN Light</vt:lpstr>
      <vt:lpstr>1_Office Theme</vt:lpstr>
      <vt:lpstr>5_Office 主题​​</vt:lpstr>
      <vt:lpstr>Office 主题</vt:lpstr>
      <vt:lpstr>www.freeppt7.com</vt:lpstr>
      <vt:lpstr>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2023-01-29T07:16:11Z</dcterms:created>
  <dcterms:modified xsi:type="dcterms:W3CDTF">2023-03-31T08:18:27Z</dcterms:modified>
</cp:coreProperties>
</file>