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1552" r:id="rId3"/>
    <p:sldId id="289" r:id="rId4"/>
    <p:sldId id="257" r:id="rId5"/>
    <p:sldId id="258" r:id="rId6"/>
    <p:sldId id="260" r:id="rId7"/>
    <p:sldId id="262" r:id="rId8"/>
    <p:sldId id="263" r:id="rId9"/>
    <p:sldId id="332" r:id="rId10"/>
    <p:sldId id="335" r:id="rId11"/>
    <p:sldId id="291" r:id="rId12"/>
    <p:sldId id="318" r:id="rId13"/>
    <p:sldId id="315" r:id="rId14"/>
    <p:sldId id="336" r:id="rId15"/>
    <p:sldId id="337" r:id="rId16"/>
    <p:sldId id="301" r:id="rId17"/>
    <p:sldId id="321" r:id="rId18"/>
    <p:sldId id="322" r:id="rId19"/>
    <p:sldId id="334" r:id="rId20"/>
    <p:sldId id="338" r:id="rId21"/>
    <p:sldId id="339" r:id="rId22"/>
    <p:sldId id="324" r:id="rId23"/>
    <p:sldId id="340" r:id="rId24"/>
    <p:sldId id="341" r:id="rId25"/>
    <p:sldId id="331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9.gif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9"/>
            <a:ext cx="12176542" cy="684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522068" cy="152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7402" y="480381"/>
            <a:ext cx="6453330" cy="5225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4868">
              <a:defRPr/>
            </a:pPr>
            <a:r>
              <a:rPr lang="en-US" sz="2796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796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9190" y="1456355"/>
            <a:ext cx="3493621" cy="7148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4868">
              <a:defRPr/>
            </a:pPr>
            <a:r>
              <a:rPr lang="en-US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29</a:t>
            </a:r>
            <a:r>
              <a:rPr lang="vi-VN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lang="en-US" sz="4045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03" y="2322348"/>
            <a:ext cx="10369521" cy="19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48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48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Xem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đồng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hồ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.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Tháng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-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năm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(T1)</a:t>
            </a:r>
            <a:endParaRPr lang="vi-VN" altLang="en-AI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48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AI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AD0B37-CF31-4A3C-9836-C1F4652ADB35}"/>
              </a:ext>
            </a:extLst>
          </p:cNvPr>
          <p:cNvCxnSpPr/>
          <p:nvPr/>
        </p:nvCxnSpPr>
        <p:spPr>
          <a:xfrm>
            <a:off x="1314449" y="1188720"/>
            <a:ext cx="6004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DF0DF8-9AF2-4208-AEB2-95316A9B4953}"/>
              </a:ext>
            </a:extLst>
          </p:cNvPr>
          <p:cNvCxnSpPr>
            <a:cxnSpLocks/>
          </p:cNvCxnSpPr>
          <p:nvPr/>
        </p:nvCxnSpPr>
        <p:spPr>
          <a:xfrm>
            <a:off x="1509521" y="981456"/>
            <a:ext cx="255041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D2389F-E14A-4057-A251-0D47533A7DAE}"/>
              </a:ext>
            </a:extLst>
          </p:cNvPr>
          <p:cNvCxnSpPr>
            <a:cxnSpLocks/>
          </p:cNvCxnSpPr>
          <p:nvPr/>
        </p:nvCxnSpPr>
        <p:spPr>
          <a:xfrm>
            <a:off x="5324475" y="1083886"/>
            <a:ext cx="4441317" cy="12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38DDD3-B024-4736-8CF7-80EBF9E78C07}"/>
              </a:ext>
            </a:extLst>
          </p:cNvPr>
          <p:cNvCxnSpPr>
            <a:cxnSpLocks/>
          </p:cNvCxnSpPr>
          <p:nvPr/>
        </p:nvCxnSpPr>
        <p:spPr>
          <a:xfrm>
            <a:off x="2373248" y="1114366"/>
            <a:ext cx="255041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A0BAC8-A432-4318-9781-0FEA9A87336C}"/>
              </a:ext>
            </a:extLst>
          </p:cNvPr>
          <p:cNvCxnSpPr>
            <a:cxnSpLocks/>
          </p:cNvCxnSpPr>
          <p:nvPr/>
        </p:nvCxnSpPr>
        <p:spPr>
          <a:xfrm>
            <a:off x="6096000" y="964591"/>
            <a:ext cx="255041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6831B0-64AE-4DDD-8C7B-7AE965705118}"/>
              </a:ext>
            </a:extLst>
          </p:cNvPr>
          <p:cNvCxnSpPr>
            <a:cxnSpLocks/>
          </p:cNvCxnSpPr>
          <p:nvPr/>
        </p:nvCxnSpPr>
        <p:spPr>
          <a:xfrm>
            <a:off x="1497709" y="1188720"/>
            <a:ext cx="59969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7717340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97231" y="1899630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605014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749998" y="3694152"/>
            <a:ext cx="502333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hồ.Tháng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256</Words>
  <Application>Microsoft Office PowerPoint</Application>
  <PresentationFormat>Widescreen</PresentationFormat>
  <Paragraphs>73</Paragraphs>
  <Slides>25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iCiel Crocante</vt:lpstr>
      <vt:lpstr>Times New Roman</vt:lpstr>
      <vt:lpstr>UTM Cookies</vt:lpstr>
      <vt:lpstr>UVN Van Chuong Nang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30</cp:revision>
  <dcterms:created xsi:type="dcterms:W3CDTF">2023-02-05T02:18:46Z</dcterms:created>
  <dcterms:modified xsi:type="dcterms:W3CDTF">2023-03-30T16:38:25Z</dcterms:modified>
</cp:coreProperties>
</file>