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4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3" r:id="rId2"/>
    <p:sldMasterId id="2147483686" r:id="rId3"/>
    <p:sldMasterId id="2147483695" r:id="rId4"/>
    <p:sldMasterId id="2147483704" r:id="rId5"/>
    <p:sldMasterId id="2147483713" r:id="rId6"/>
    <p:sldMasterId id="2147483722" r:id="rId7"/>
    <p:sldMasterId id="2147483731" r:id="rId8"/>
    <p:sldMasterId id="2147483740" r:id="rId9"/>
    <p:sldMasterId id="2147483749" r:id="rId10"/>
    <p:sldMasterId id="2147483758" r:id="rId11"/>
    <p:sldMasterId id="2147483767" r:id="rId12"/>
    <p:sldMasterId id="2147483776" r:id="rId13"/>
    <p:sldMasterId id="2147483785" r:id="rId14"/>
    <p:sldMasterId id="2147483794" r:id="rId15"/>
  </p:sldMasterIdLst>
  <p:notesMasterIdLst>
    <p:notesMasterId r:id="rId46"/>
  </p:notesMasterIdLst>
  <p:sldIdLst>
    <p:sldId id="360" r:id="rId16"/>
    <p:sldId id="329" r:id="rId17"/>
    <p:sldId id="293" r:id="rId18"/>
    <p:sldId id="349" r:id="rId19"/>
    <p:sldId id="295" r:id="rId20"/>
    <p:sldId id="259" r:id="rId21"/>
    <p:sldId id="296" r:id="rId22"/>
    <p:sldId id="305" r:id="rId23"/>
    <p:sldId id="306" r:id="rId24"/>
    <p:sldId id="344" r:id="rId25"/>
    <p:sldId id="356" r:id="rId26"/>
    <p:sldId id="357" r:id="rId27"/>
    <p:sldId id="307" r:id="rId28"/>
    <p:sldId id="309" r:id="rId29"/>
    <p:sldId id="311" r:id="rId30"/>
    <p:sldId id="313" r:id="rId31"/>
    <p:sldId id="314" r:id="rId32"/>
    <p:sldId id="315" r:id="rId33"/>
    <p:sldId id="316" r:id="rId34"/>
    <p:sldId id="317" r:id="rId35"/>
    <p:sldId id="318" r:id="rId36"/>
    <p:sldId id="324" r:id="rId37"/>
    <p:sldId id="325" r:id="rId38"/>
    <p:sldId id="319" r:id="rId39"/>
    <p:sldId id="330" r:id="rId40"/>
    <p:sldId id="332" r:id="rId41"/>
    <p:sldId id="358" r:id="rId42"/>
    <p:sldId id="359" r:id="rId43"/>
    <p:sldId id="342" r:id="rId44"/>
    <p:sldId id="322" r:id="rId45"/>
  </p:sldIdLst>
  <p:sldSz cx="9144000" cy="6858000" type="screen4x3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A13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09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B6629E-A5D6-4CB1-B454-F056604712DA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1D86C-1A9F-417F-A39E-34E56907B1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9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9223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74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084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136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4189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9093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8694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44460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21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108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78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3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59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81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09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059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540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57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4514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336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52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31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99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49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3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951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415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315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768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82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32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38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40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75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3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6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68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1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87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97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37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06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54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48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229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934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44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595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1686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80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60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8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2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2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50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04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645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38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1781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042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24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98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1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194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02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217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75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86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95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3092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51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8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35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2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40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427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06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3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8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7873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7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578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3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719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6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84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2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3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1351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6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34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8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739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46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43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7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6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49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34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15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9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5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62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7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4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4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89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049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5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083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826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928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07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97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86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88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24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07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39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91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95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0604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01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2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5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622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25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37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49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42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46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95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6137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56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76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7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7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7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19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9452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053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329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5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610951"/>
            <a:ext cx="9144011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9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74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0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43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00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03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18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07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6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1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25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9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6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76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1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2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8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14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53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67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505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98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98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1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2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026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58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7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7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58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26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2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47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5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91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03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63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5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00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643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61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304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0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0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09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533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875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8634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8732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34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453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0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7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24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1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82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3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1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1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86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81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5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06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2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8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848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68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35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25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32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93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48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04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8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9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434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749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98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744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935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8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1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70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440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9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203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9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815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0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537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04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3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59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7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501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84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3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14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5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230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95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041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089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968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18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0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932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6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641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31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49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41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85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7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15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92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1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21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566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20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94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59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8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43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9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074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3887391" y="457201"/>
            <a:ext cx="462915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3124012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248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4623594" y="2285208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3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56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628650" y="365125"/>
            <a:ext cx="78867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2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9" name="Google Shape;19;p13"/>
          <p:cNvSpPr/>
          <p:nvPr/>
        </p:nvSpPr>
        <p:spPr>
          <a:xfrm>
            <a:off x="-9525" y="8893"/>
            <a:ext cx="9161621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16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6"/>
          <p:cNvSpPr txBox="1"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862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31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890081" y="2665379"/>
            <a:ext cx="3655181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4692704" y="1778438"/>
            <a:ext cx="367318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1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4692704" y="2665379"/>
            <a:ext cx="3673182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645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6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235.xml"/><Relationship Id="rId21" Type="http://schemas.openxmlformats.org/officeDocument/2006/relationships/slideLayout" Target="../slideLayouts/slideLayout139.xml"/><Relationship Id="rId42" Type="http://schemas.openxmlformats.org/officeDocument/2006/relationships/slideLayout" Target="../slideLayouts/slideLayout160.xml"/><Relationship Id="rId63" Type="http://schemas.openxmlformats.org/officeDocument/2006/relationships/slideLayout" Target="../slideLayouts/slideLayout181.xml"/><Relationship Id="rId84" Type="http://schemas.openxmlformats.org/officeDocument/2006/relationships/slideLayout" Target="../slideLayouts/slideLayout202.xml"/><Relationship Id="rId138" Type="http://schemas.openxmlformats.org/officeDocument/2006/relationships/slideLayout" Target="../slideLayouts/slideLayout256.xml"/><Relationship Id="rId159" Type="http://schemas.openxmlformats.org/officeDocument/2006/relationships/slideLayout" Target="../slideLayouts/slideLayout277.xml"/><Relationship Id="rId107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129.xml"/><Relationship Id="rId32" Type="http://schemas.openxmlformats.org/officeDocument/2006/relationships/slideLayout" Target="../slideLayouts/slideLayout150.xml"/><Relationship Id="rId53" Type="http://schemas.openxmlformats.org/officeDocument/2006/relationships/slideLayout" Target="../slideLayouts/slideLayout171.xml"/><Relationship Id="rId74" Type="http://schemas.openxmlformats.org/officeDocument/2006/relationships/slideLayout" Target="../slideLayouts/slideLayout192.xml"/><Relationship Id="rId128" Type="http://schemas.openxmlformats.org/officeDocument/2006/relationships/slideLayout" Target="../slideLayouts/slideLayout246.xml"/><Relationship Id="rId149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123.xml"/><Relationship Id="rId95" Type="http://schemas.openxmlformats.org/officeDocument/2006/relationships/slideLayout" Target="../slideLayouts/slideLayout213.xml"/><Relationship Id="rId160" Type="http://schemas.openxmlformats.org/officeDocument/2006/relationships/slideLayout" Target="../slideLayouts/slideLayout278.xml"/><Relationship Id="rId22" Type="http://schemas.openxmlformats.org/officeDocument/2006/relationships/slideLayout" Target="../slideLayouts/slideLayout140.xml"/><Relationship Id="rId43" Type="http://schemas.openxmlformats.org/officeDocument/2006/relationships/slideLayout" Target="../slideLayouts/slideLayout161.xml"/><Relationship Id="rId64" Type="http://schemas.openxmlformats.org/officeDocument/2006/relationships/slideLayout" Target="../slideLayouts/slideLayout182.xml"/><Relationship Id="rId118" Type="http://schemas.openxmlformats.org/officeDocument/2006/relationships/slideLayout" Target="../slideLayouts/slideLayout236.xml"/><Relationship Id="rId139" Type="http://schemas.openxmlformats.org/officeDocument/2006/relationships/slideLayout" Target="../slideLayouts/slideLayout257.xml"/><Relationship Id="rId85" Type="http://schemas.openxmlformats.org/officeDocument/2006/relationships/slideLayout" Target="../slideLayouts/slideLayout203.xml"/><Relationship Id="rId150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33" Type="http://schemas.openxmlformats.org/officeDocument/2006/relationships/slideLayout" Target="../slideLayouts/slideLayout151.xml"/><Relationship Id="rId38" Type="http://schemas.openxmlformats.org/officeDocument/2006/relationships/slideLayout" Target="../slideLayouts/slideLayout156.xml"/><Relationship Id="rId59" Type="http://schemas.openxmlformats.org/officeDocument/2006/relationships/slideLayout" Target="../slideLayouts/slideLayout177.xml"/><Relationship Id="rId103" Type="http://schemas.openxmlformats.org/officeDocument/2006/relationships/slideLayout" Target="../slideLayouts/slideLayout221.xml"/><Relationship Id="rId108" Type="http://schemas.openxmlformats.org/officeDocument/2006/relationships/slideLayout" Target="../slideLayouts/slideLayout226.xml"/><Relationship Id="rId124" Type="http://schemas.openxmlformats.org/officeDocument/2006/relationships/slideLayout" Target="../slideLayouts/slideLayout242.xml"/><Relationship Id="rId129" Type="http://schemas.openxmlformats.org/officeDocument/2006/relationships/slideLayout" Target="../slideLayouts/slideLayout247.xml"/><Relationship Id="rId54" Type="http://schemas.openxmlformats.org/officeDocument/2006/relationships/slideLayout" Target="../slideLayouts/slideLayout172.xml"/><Relationship Id="rId70" Type="http://schemas.openxmlformats.org/officeDocument/2006/relationships/slideLayout" Target="../slideLayouts/slideLayout188.xml"/><Relationship Id="rId75" Type="http://schemas.openxmlformats.org/officeDocument/2006/relationships/slideLayout" Target="../slideLayouts/slideLayout193.xml"/><Relationship Id="rId91" Type="http://schemas.openxmlformats.org/officeDocument/2006/relationships/slideLayout" Target="../slideLayouts/slideLayout209.xml"/><Relationship Id="rId96" Type="http://schemas.openxmlformats.org/officeDocument/2006/relationships/slideLayout" Target="../slideLayouts/slideLayout214.xml"/><Relationship Id="rId140" Type="http://schemas.openxmlformats.org/officeDocument/2006/relationships/slideLayout" Target="../slideLayouts/slideLayout258.xml"/><Relationship Id="rId145" Type="http://schemas.openxmlformats.org/officeDocument/2006/relationships/slideLayout" Target="../slideLayouts/slideLayout263.xml"/><Relationship Id="rId161" Type="http://schemas.openxmlformats.org/officeDocument/2006/relationships/slideLayout" Target="../slideLayouts/slideLayout279.xml"/><Relationship Id="rId166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41.xml"/><Relationship Id="rId28" Type="http://schemas.openxmlformats.org/officeDocument/2006/relationships/slideLayout" Target="../slideLayouts/slideLayout146.xml"/><Relationship Id="rId49" Type="http://schemas.openxmlformats.org/officeDocument/2006/relationships/slideLayout" Target="../slideLayouts/slideLayout167.xml"/><Relationship Id="rId114" Type="http://schemas.openxmlformats.org/officeDocument/2006/relationships/slideLayout" Target="../slideLayouts/slideLayout232.xml"/><Relationship Id="rId119" Type="http://schemas.openxmlformats.org/officeDocument/2006/relationships/slideLayout" Target="../slideLayouts/slideLayout237.xml"/><Relationship Id="rId44" Type="http://schemas.openxmlformats.org/officeDocument/2006/relationships/slideLayout" Target="../slideLayouts/slideLayout162.xml"/><Relationship Id="rId60" Type="http://schemas.openxmlformats.org/officeDocument/2006/relationships/slideLayout" Target="../slideLayouts/slideLayout178.xml"/><Relationship Id="rId65" Type="http://schemas.openxmlformats.org/officeDocument/2006/relationships/slideLayout" Target="../slideLayouts/slideLayout183.xml"/><Relationship Id="rId81" Type="http://schemas.openxmlformats.org/officeDocument/2006/relationships/slideLayout" Target="../slideLayouts/slideLayout199.xml"/><Relationship Id="rId86" Type="http://schemas.openxmlformats.org/officeDocument/2006/relationships/slideLayout" Target="../slideLayouts/slideLayout204.xml"/><Relationship Id="rId130" Type="http://schemas.openxmlformats.org/officeDocument/2006/relationships/slideLayout" Target="../slideLayouts/slideLayout248.xml"/><Relationship Id="rId135" Type="http://schemas.openxmlformats.org/officeDocument/2006/relationships/slideLayout" Target="../slideLayouts/slideLayout253.xml"/><Relationship Id="rId151" Type="http://schemas.openxmlformats.org/officeDocument/2006/relationships/slideLayout" Target="../slideLayouts/slideLayout269.xml"/><Relationship Id="rId156" Type="http://schemas.openxmlformats.org/officeDocument/2006/relationships/slideLayout" Target="../slideLayouts/slideLayout274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9" Type="http://schemas.openxmlformats.org/officeDocument/2006/relationships/slideLayout" Target="../slideLayouts/slideLayout157.xml"/><Relationship Id="rId109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152.xml"/><Relationship Id="rId50" Type="http://schemas.openxmlformats.org/officeDocument/2006/relationships/slideLayout" Target="../slideLayouts/slideLayout168.xml"/><Relationship Id="rId55" Type="http://schemas.openxmlformats.org/officeDocument/2006/relationships/slideLayout" Target="../slideLayouts/slideLayout173.xml"/><Relationship Id="rId76" Type="http://schemas.openxmlformats.org/officeDocument/2006/relationships/slideLayout" Target="../slideLayouts/slideLayout194.xml"/><Relationship Id="rId97" Type="http://schemas.openxmlformats.org/officeDocument/2006/relationships/slideLayout" Target="../slideLayouts/slideLayout215.xml"/><Relationship Id="rId104" Type="http://schemas.openxmlformats.org/officeDocument/2006/relationships/slideLayout" Target="../slideLayouts/slideLayout222.xml"/><Relationship Id="rId120" Type="http://schemas.openxmlformats.org/officeDocument/2006/relationships/slideLayout" Target="../slideLayouts/slideLayout238.xml"/><Relationship Id="rId125" Type="http://schemas.openxmlformats.org/officeDocument/2006/relationships/slideLayout" Target="../slideLayouts/slideLayout243.xml"/><Relationship Id="rId141" Type="http://schemas.openxmlformats.org/officeDocument/2006/relationships/slideLayout" Target="../slideLayouts/slideLayout259.xml"/><Relationship Id="rId146" Type="http://schemas.openxmlformats.org/officeDocument/2006/relationships/slideLayout" Target="../slideLayouts/slideLayout264.xml"/><Relationship Id="rId167" Type="http://schemas.openxmlformats.org/officeDocument/2006/relationships/theme" Target="../theme/theme15.xml"/><Relationship Id="rId7" Type="http://schemas.openxmlformats.org/officeDocument/2006/relationships/slideLayout" Target="../slideLayouts/slideLayout125.xml"/><Relationship Id="rId71" Type="http://schemas.openxmlformats.org/officeDocument/2006/relationships/slideLayout" Target="../slideLayouts/slideLayout189.xml"/><Relationship Id="rId92" Type="http://schemas.openxmlformats.org/officeDocument/2006/relationships/slideLayout" Target="../slideLayouts/slideLayout210.xml"/><Relationship Id="rId162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42.xml"/><Relationship Id="rId40" Type="http://schemas.openxmlformats.org/officeDocument/2006/relationships/slideLayout" Target="../slideLayouts/slideLayout158.xml"/><Relationship Id="rId45" Type="http://schemas.openxmlformats.org/officeDocument/2006/relationships/slideLayout" Target="../slideLayouts/slideLayout163.xml"/><Relationship Id="rId66" Type="http://schemas.openxmlformats.org/officeDocument/2006/relationships/slideLayout" Target="../slideLayouts/slideLayout184.xml"/><Relationship Id="rId87" Type="http://schemas.openxmlformats.org/officeDocument/2006/relationships/slideLayout" Target="../slideLayouts/slideLayout205.xml"/><Relationship Id="rId110" Type="http://schemas.openxmlformats.org/officeDocument/2006/relationships/slideLayout" Target="../slideLayouts/slideLayout228.xml"/><Relationship Id="rId115" Type="http://schemas.openxmlformats.org/officeDocument/2006/relationships/slideLayout" Target="../slideLayouts/slideLayout233.xml"/><Relationship Id="rId131" Type="http://schemas.openxmlformats.org/officeDocument/2006/relationships/slideLayout" Target="../slideLayouts/slideLayout249.xml"/><Relationship Id="rId136" Type="http://schemas.openxmlformats.org/officeDocument/2006/relationships/slideLayout" Target="../slideLayouts/slideLayout254.xml"/><Relationship Id="rId157" Type="http://schemas.openxmlformats.org/officeDocument/2006/relationships/slideLayout" Target="../slideLayouts/slideLayout275.xml"/><Relationship Id="rId61" Type="http://schemas.openxmlformats.org/officeDocument/2006/relationships/slideLayout" Target="../slideLayouts/slideLayout179.xml"/><Relationship Id="rId82" Type="http://schemas.openxmlformats.org/officeDocument/2006/relationships/slideLayout" Target="../slideLayouts/slideLayout200.xml"/><Relationship Id="rId152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48.xml"/><Relationship Id="rId35" Type="http://schemas.openxmlformats.org/officeDocument/2006/relationships/slideLayout" Target="../slideLayouts/slideLayout153.xml"/><Relationship Id="rId56" Type="http://schemas.openxmlformats.org/officeDocument/2006/relationships/slideLayout" Target="../slideLayouts/slideLayout174.xml"/><Relationship Id="rId77" Type="http://schemas.openxmlformats.org/officeDocument/2006/relationships/slideLayout" Target="../slideLayouts/slideLayout195.xml"/><Relationship Id="rId100" Type="http://schemas.openxmlformats.org/officeDocument/2006/relationships/slideLayout" Target="../slideLayouts/slideLayout218.xml"/><Relationship Id="rId105" Type="http://schemas.openxmlformats.org/officeDocument/2006/relationships/slideLayout" Target="../slideLayouts/slideLayout223.xml"/><Relationship Id="rId126" Type="http://schemas.openxmlformats.org/officeDocument/2006/relationships/slideLayout" Target="../slideLayouts/slideLayout244.xml"/><Relationship Id="rId147" Type="http://schemas.openxmlformats.org/officeDocument/2006/relationships/slideLayout" Target="../slideLayouts/slideLayout265.xml"/><Relationship Id="rId168" Type="http://schemas.openxmlformats.org/officeDocument/2006/relationships/image" Target="../media/image4.png"/><Relationship Id="rId8" Type="http://schemas.openxmlformats.org/officeDocument/2006/relationships/slideLayout" Target="../slideLayouts/slideLayout126.xml"/><Relationship Id="rId51" Type="http://schemas.openxmlformats.org/officeDocument/2006/relationships/slideLayout" Target="../slideLayouts/slideLayout169.xml"/><Relationship Id="rId72" Type="http://schemas.openxmlformats.org/officeDocument/2006/relationships/slideLayout" Target="../slideLayouts/slideLayout190.xml"/><Relationship Id="rId93" Type="http://schemas.openxmlformats.org/officeDocument/2006/relationships/slideLayout" Target="../slideLayouts/slideLayout211.xml"/><Relationship Id="rId98" Type="http://schemas.openxmlformats.org/officeDocument/2006/relationships/slideLayout" Target="../slideLayouts/slideLayout216.xml"/><Relationship Id="rId121" Type="http://schemas.openxmlformats.org/officeDocument/2006/relationships/slideLayout" Target="../slideLayouts/slideLayout239.xml"/><Relationship Id="rId142" Type="http://schemas.openxmlformats.org/officeDocument/2006/relationships/slideLayout" Target="../slideLayouts/slideLayout260.xml"/><Relationship Id="rId163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43.xml"/><Relationship Id="rId46" Type="http://schemas.openxmlformats.org/officeDocument/2006/relationships/slideLayout" Target="../slideLayouts/slideLayout164.xml"/><Relationship Id="rId67" Type="http://schemas.openxmlformats.org/officeDocument/2006/relationships/slideLayout" Target="../slideLayouts/slideLayout185.xml"/><Relationship Id="rId116" Type="http://schemas.openxmlformats.org/officeDocument/2006/relationships/slideLayout" Target="../slideLayouts/slideLayout234.xml"/><Relationship Id="rId137" Type="http://schemas.openxmlformats.org/officeDocument/2006/relationships/slideLayout" Target="../slideLayouts/slideLayout255.xml"/><Relationship Id="rId158" Type="http://schemas.openxmlformats.org/officeDocument/2006/relationships/slideLayout" Target="../slideLayouts/slideLayout276.xml"/><Relationship Id="rId20" Type="http://schemas.openxmlformats.org/officeDocument/2006/relationships/slideLayout" Target="../slideLayouts/slideLayout138.xml"/><Relationship Id="rId41" Type="http://schemas.openxmlformats.org/officeDocument/2006/relationships/slideLayout" Target="../slideLayouts/slideLayout159.xml"/><Relationship Id="rId62" Type="http://schemas.openxmlformats.org/officeDocument/2006/relationships/slideLayout" Target="../slideLayouts/slideLayout180.xml"/><Relationship Id="rId83" Type="http://schemas.openxmlformats.org/officeDocument/2006/relationships/slideLayout" Target="../slideLayouts/slideLayout201.xml"/><Relationship Id="rId88" Type="http://schemas.openxmlformats.org/officeDocument/2006/relationships/slideLayout" Target="../slideLayouts/slideLayout206.xml"/><Relationship Id="rId111" Type="http://schemas.openxmlformats.org/officeDocument/2006/relationships/slideLayout" Target="../slideLayouts/slideLayout229.xml"/><Relationship Id="rId132" Type="http://schemas.openxmlformats.org/officeDocument/2006/relationships/slideLayout" Target="../slideLayouts/slideLayout250.xml"/><Relationship Id="rId153" Type="http://schemas.openxmlformats.org/officeDocument/2006/relationships/slideLayout" Target="../slideLayouts/slideLayout271.xml"/><Relationship Id="rId15" Type="http://schemas.openxmlformats.org/officeDocument/2006/relationships/slideLayout" Target="../slideLayouts/slideLayout133.xml"/><Relationship Id="rId36" Type="http://schemas.openxmlformats.org/officeDocument/2006/relationships/slideLayout" Target="../slideLayouts/slideLayout154.xml"/><Relationship Id="rId57" Type="http://schemas.openxmlformats.org/officeDocument/2006/relationships/slideLayout" Target="../slideLayouts/slideLayout175.xml"/><Relationship Id="rId106" Type="http://schemas.openxmlformats.org/officeDocument/2006/relationships/slideLayout" Target="../slideLayouts/slideLayout224.xml"/><Relationship Id="rId12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28.xml"/><Relationship Id="rId31" Type="http://schemas.openxmlformats.org/officeDocument/2006/relationships/slideLayout" Target="../slideLayouts/slideLayout149.xml"/><Relationship Id="rId52" Type="http://schemas.openxmlformats.org/officeDocument/2006/relationships/slideLayout" Target="../slideLayouts/slideLayout170.xml"/><Relationship Id="rId73" Type="http://schemas.openxmlformats.org/officeDocument/2006/relationships/slideLayout" Target="../slideLayouts/slideLayout191.xml"/><Relationship Id="rId78" Type="http://schemas.openxmlformats.org/officeDocument/2006/relationships/slideLayout" Target="../slideLayouts/slideLayout196.xml"/><Relationship Id="rId94" Type="http://schemas.openxmlformats.org/officeDocument/2006/relationships/slideLayout" Target="../slideLayouts/slideLayout212.xml"/><Relationship Id="rId99" Type="http://schemas.openxmlformats.org/officeDocument/2006/relationships/slideLayout" Target="../slideLayouts/slideLayout217.xml"/><Relationship Id="rId101" Type="http://schemas.openxmlformats.org/officeDocument/2006/relationships/slideLayout" Target="../slideLayouts/slideLayout219.xml"/><Relationship Id="rId122" Type="http://schemas.openxmlformats.org/officeDocument/2006/relationships/slideLayout" Target="../slideLayouts/slideLayout240.xml"/><Relationship Id="rId143" Type="http://schemas.openxmlformats.org/officeDocument/2006/relationships/slideLayout" Target="../slideLayouts/slideLayout261.xml"/><Relationship Id="rId148" Type="http://schemas.openxmlformats.org/officeDocument/2006/relationships/slideLayout" Target="../slideLayouts/slideLayout266.xml"/><Relationship Id="rId164" Type="http://schemas.openxmlformats.org/officeDocument/2006/relationships/slideLayout" Target="../slideLayouts/slideLayout282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26" Type="http://schemas.openxmlformats.org/officeDocument/2006/relationships/slideLayout" Target="../slideLayouts/slideLayout144.xml"/><Relationship Id="rId47" Type="http://schemas.openxmlformats.org/officeDocument/2006/relationships/slideLayout" Target="../slideLayouts/slideLayout165.xml"/><Relationship Id="rId68" Type="http://schemas.openxmlformats.org/officeDocument/2006/relationships/slideLayout" Target="../slideLayouts/slideLayout186.xml"/><Relationship Id="rId89" Type="http://schemas.openxmlformats.org/officeDocument/2006/relationships/slideLayout" Target="../slideLayouts/slideLayout207.xml"/><Relationship Id="rId112" Type="http://schemas.openxmlformats.org/officeDocument/2006/relationships/slideLayout" Target="../slideLayouts/slideLayout230.xml"/><Relationship Id="rId133" Type="http://schemas.openxmlformats.org/officeDocument/2006/relationships/slideLayout" Target="../slideLayouts/slideLayout251.xml"/><Relationship Id="rId154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134.xml"/><Relationship Id="rId37" Type="http://schemas.openxmlformats.org/officeDocument/2006/relationships/slideLayout" Target="../slideLayouts/slideLayout155.xml"/><Relationship Id="rId58" Type="http://schemas.openxmlformats.org/officeDocument/2006/relationships/slideLayout" Target="../slideLayouts/slideLayout176.xml"/><Relationship Id="rId79" Type="http://schemas.openxmlformats.org/officeDocument/2006/relationships/slideLayout" Target="../slideLayouts/slideLayout197.xml"/><Relationship Id="rId102" Type="http://schemas.openxmlformats.org/officeDocument/2006/relationships/slideLayout" Target="../slideLayouts/slideLayout220.xml"/><Relationship Id="rId123" Type="http://schemas.openxmlformats.org/officeDocument/2006/relationships/slideLayout" Target="../slideLayouts/slideLayout241.xml"/><Relationship Id="rId144" Type="http://schemas.openxmlformats.org/officeDocument/2006/relationships/slideLayout" Target="../slideLayouts/slideLayout262.xml"/><Relationship Id="rId90" Type="http://schemas.openxmlformats.org/officeDocument/2006/relationships/slideLayout" Target="../slideLayouts/slideLayout208.xml"/><Relationship Id="rId165" Type="http://schemas.openxmlformats.org/officeDocument/2006/relationships/slideLayout" Target="../slideLayouts/slideLayout283.xml"/><Relationship Id="rId27" Type="http://schemas.openxmlformats.org/officeDocument/2006/relationships/slideLayout" Target="../slideLayouts/slideLayout145.xml"/><Relationship Id="rId48" Type="http://schemas.openxmlformats.org/officeDocument/2006/relationships/slideLayout" Target="../slideLayouts/slideLayout166.xml"/><Relationship Id="rId69" Type="http://schemas.openxmlformats.org/officeDocument/2006/relationships/slideLayout" Target="../slideLayouts/slideLayout187.xml"/><Relationship Id="rId113" Type="http://schemas.openxmlformats.org/officeDocument/2006/relationships/slideLayout" Target="../slideLayouts/slideLayout231.xml"/><Relationship Id="rId134" Type="http://schemas.openxmlformats.org/officeDocument/2006/relationships/slideLayout" Target="../slideLayouts/slideLayout252.xml"/><Relationship Id="rId80" Type="http://schemas.openxmlformats.org/officeDocument/2006/relationships/slideLayout" Target="../slideLayouts/slideLayout198.xml"/><Relationship Id="rId155" Type="http://schemas.openxmlformats.org/officeDocument/2006/relationships/slideLayout" Target="../slideLayouts/slideLayout2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7BC3D-F7BC-4D36-BDB7-4BFA0057167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ECCA5-E25D-46D1-99C1-543C92C957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7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8215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3137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3340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40130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2503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462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8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9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  <p:sldLayoutId id="2147483817" r:id="rId23"/>
    <p:sldLayoutId id="2147483818" r:id="rId24"/>
    <p:sldLayoutId id="2147483819" r:id="rId25"/>
    <p:sldLayoutId id="2147483820" r:id="rId26"/>
    <p:sldLayoutId id="2147483821" r:id="rId27"/>
    <p:sldLayoutId id="2147483822" r:id="rId28"/>
    <p:sldLayoutId id="2147483823" r:id="rId29"/>
    <p:sldLayoutId id="2147483824" r:id="rId30"/>
    <p:sldLayoutId id="2147483825" r:id="rId31"/>
    <p:sldLayoutId id="2147483826" r:id="rId32"/>
    <p:sldLayoutId id="2147483827" r:id="rId33"/>
    <p:sldLayoutId id="2147483828" r:id="rId34"/>
    <p:sldLayoutId id="2147483829" r:id="rId35"/>
    <p:sldLayoutId id="2147483830" r:id="rId36"/>
    <p:sldLayoutId id="2147483831" r:id="rId37"/>
    <p:sldLayoutId id="2147483832" r:id="rId38"/>
    <p:sldLayoutId id="2147483833" r:id="rId39"/>
    <p:sldLayoutId id="2147483834" r:id="rId40"/>
    <p:sldLayoutId id="2147483835" r:id="rId41"/>
    <p:sldLayoutId id="2147483836" r:id="rId42"/>
    <p:sldLayoutId id="2147483837" r:id="rId43"/>
    <p:sldLayoutId id="2147483838" r:id="rId44"/>
    <p:sldLayoutId id="2147483839" r:id="rId45"/>
    <p:sldLayoutId id="2147483840" r:id="rId46"/>
    <p:sldLayoutId id="2147483841" r:id="rId47"/>
    <p:sldLayoutId id="2147483842" r:id="rId48"/>
    <p:sldLayoutId id="2147483843" r:id="rId49"/>
    <p:sldLayoutId id="2147483844" r:id="rId50"/>
    <p:sldLayoutId id="2147483845" r:id="rId51"/>
    <p:sldLayoutId id="2147483846" r:id="rId52"/>
    <p:sldLayoutId id="2147483847" r:id="rId53"/>
    <p:sldLayoutId id="2147483848" r:id="rId54"/>
    <p:sldLayoutId id="2147483849" r:id="rId55"/>
    <p:sldLayoutId id="2147483850" r:id="rId56"/>
    <p:sldLayoutId id="2147483851" r:id="rId57"/>
    <p:sldLayoutId id="2147483852" r:id="rId58"/>
    <p:sldLayoutId id="2147483853" r:id="rId59"/>
    <p:sldLayoutId id="2147483854" r:id="rId60"/>
    <p:sldLayoutId id="2147483855" r:id="rId61"/>
    <p:sldLayoutId id="2147483856" r:id="rId62"/>
    <p:sldLayoutId id="2147483857" r:id="rId63"/>
    <p:sldLayoutId id="2147483858" r:id="rId64"/>
    <p:sldLayoutId id="2147483859" r:id="rId65"/>
    <p:sldLayoutId id="2147483860" r:id="rId66"/>
    <p:sldLayoutId id="2147483861" r:id="rId67"/>
    <p:sldLayoutId id="2147483862" r:id="rId68"/>
    <p:sldLayoutId id="2147483863" r:id="rId69"/>
    <p:sldLayoutId id="2147483864" r:id="rId70"/>
    <p:sldLayoutId id="2147483865" r:id="rId71"/>
    <p:sldLayoutId id="2147483866" r:id="rId72"/>
    <p:sldLayoutId id="2147483867" r:id="rId73"/>
    <p:sldLayoutId id="2147483868" r:id="rId74"/>
    <p:sldLayoutId id="2147483869" r:id="rId75"/>
    <p:sldLayoutId id="2147483870" r:id="rId76"/>
    <p:sldLayoutId id="2147483871" r:id="rId77"/>
    <p:sldLayoutId id="2147483872" r:id="rId78"/>
    <p:sldLayoutId id="2147483873" r:id="rId79"/>
    <p:sldLayoutId id="2147483874" r:id="rId80"/>
    <p:sldLayoutId id="2147483875" r:id="rId81"/>
    <p:sldLayoutId id="2147483876" r:id="rId82"/>
    <p:sldLayoutId id="2147483877" r:id="rId83"/>
    <p:sldLayoutId id="2147483878" r:id="rId84"/>
    <p:sldLayoutId id="2147483879" r:id="rId85"/>
    <p:sldLayoutId id="2147483880" r:id="rId86"/>
    <p:sldLayoutId id="2147483881" r:id="rId87"/>
    <p:sldLayoutId id="2147483882" r:id="rId88"/>
    <p:sldLayoutId id="2147483883" r:id="rId89"/>
    <p:sldLayoutId id="2147483884" r:id="rId90"/>
    <p:sldLayoutId id="2147483885" r:id="rId91"/>
    <p:sldLayoutId id="2147483886" r:id="rId92"/>
    <p:sldLayoutId id="2147483887" r:id="rId93"/>
    <p:sldLayoutId id="2147483888" r:id="rId94"/>
    <p:sldLayoutId id="2147483889" r:id="rId95"/>
    <p:sldLayoutId id="2147483890" r:id="rId96"/>
    <p:sldLayoutId id="2147483891" r:id="rId97"/>
    <p:sldLayoutId id="2147483892" r:id="rId98"/>
    <p:sldLayoutId id="2147483893" r:id="rId99"/>
    <p:sldLayoutId id="2147483894" r:id="rId100"/>
    <p:sldLayoutId id="2147483895" r:id="rId101"/>
    <p:sldLayoutId id="2147483896" r:id="rId102"/>
    <p:sldLayoutId id="2147483897" r:id="rId103"/>
    <p:sldLayoutId id="2147483898" r:id="rId104"/>
    <p:sldLayoutId id="2147483899" r:id="rId105"/>
    <p:sldLayoutId id="2147483900" r:id="rId106"/>
    <p:sldLayoutId id="2147483901" r:id="rId107"/>
    <p:sldLayoutId id="2147483902" r:id="rId108"/>
    <p:sldLayoutId id="2147483903" r:id="rId109"/>
    <p:sldLayoutId id="2147483904" r:id="rId110"/>
    <p:sldLayoutId id="2147483905" r:id="rId111"/>
    <p:sldLayoutId id="2147483906" r:id="rId112"/>
    <p:sldLayoutId id="2147483907" r:id="rId113"/>
    <p:sldLayoutId id="2147483908" r:id="rId114"/>
    <p:sldLayoutId id="2147483909" r:id="rId115"/>
    <p:sldLayoutId id="2147483910" r:id="rId116"/>
    <p:sldLayoutId id="2147483911" r:id="rId117"/>
    <p:sldLayoutId id="2147483912" r:id="rId118"/>
    <p:sldLayoutId id="2147483913" r:id="rId119"/>
    <p:sldLayoutId id="2147483914" r:id="rId120"/>
    <p:sldLayoutId id="2147483915" r:id="rId121"/>
    <p:sldLayoutId id="2147483916" r:id="rId122"/>
    <p:sldLayoutId id="2147483917" r:id="rId123"/>
    <p:sldLayoutId id="2147483918" r:id="rId124"/>
    <p:sldLayoutId id="2147483919" r:id="rId125"/>
    <p:sldLayoutId id="2147483920" r:id="rId126"/>
    <p:sldLayoutId id="2147483921" r:id="rId127"/>
    <p:sldLayoutId id="2147483922" r:id="rId128"/>
    <p:sldLayoutId id="2147483923" r:id="rId129"/>
    <p:sldLayoutId id="2147483924" r:id="rId130"/>
    <p:sldLayoutId id="2147483925" r:id="rId131"/>
    <p:sldLayoutId id="2147483926" r:id="rId132"/>
    <p:sldLayoutId id="2147483927" r:id="rId133"/>
    <p:sldLayoutId id="2147483928" r:id="rId134"/>
    <p:sldLayoutId id="2147483929" r:id="rId135"/>
    <p:sldLayoutId id="2147483930" r:id="rId136"/>
    <p:sldLayoutId id="2147483931" r:id="rId137"/>
    <p:sldLayoutId id="2147483932" r:id="rId138"/>
    <p:sldLayoutId id="2147483933" r:id="rId139"/>
    <p:sldLayoutId id="2147483934" r:id="rId140"/>
    <p:sldLayoutId id="2147483935" r:id="rId141"/>
    <p:sldLayoutId id="2147483936" r:id="rId142"/>
    <p:sldLayoutId id="2147483937" r:id="rId143"/>
    <p:sldLayoutId id="2147483938" r:id="rId144"/>
    <p:sldLayoutId id="2147483939" r:id="rId145"/>
    <p:sldLayoutId id="2147483940" r:id="rId146"/>
    <p:sldLayoutId id="2147483941" r:id="rId147"/>
    <p:sldLayoutId id="2147483942" r:id="rId148"/>
    <p:sldLayoutId id="2147483943" r:id="rId149"/>
    <p:sldLayoutId id="2147483944" r:id="rId150"/>
    <p:sldLayoutId id="2147483945" r:id="rId151"/>
    <p:sldLayoutId id="2147483946" r:id="rId152"/>
    <p:sldLayoutId id="2147483947" r:id="rId153"/>
    <p:sldLayoutId id="2147483948" r:id="rId154"/>
    <p:sldLayoutId id="2147483949" r:id="rId155"/>
    <p:sldLayoutId id="2147483950" r:id="rId156"/>
    <p:sldLayoutId id="2147483951" r:id="rId157"/>
    <p:sldLayoutId id="2147483952" r:id="rId158"/>
    <p:sldLayoutId id="2147483953" r:id="rId159"/>
    <p:sldLayoutId id="2147483954" r:id="rId160"/>
    <p:sldLayoutId id="2147483955" r:id="rId161"/>
    <p:sldLayoutId id="2147483956" r:id="rId162"/>
    <p:sldLayoutId id="2147483957" r:id="rId163"/>
    <p:sldLayoutId id="2147483958" r:id="rId164"/>
    <p:sldLayoutId id="2147483959" r:id="rId165"/>
    <p:sldLayoutId id="2147483960" r:id="rId16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65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0059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3241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00647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17071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155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2803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54428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5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png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0.png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2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=""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=""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2823334" y="1214728"/>
            <a:ext cx="484614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>
              <a:defRPr/>
            </a:pPr>
            <a:r>
              <a:rPr lang="en-US" sz="2100" b="1" dirty="0">
                <a:solidFill>
                  <a:srgbClr val="70AD47">
                    <a:lumMod val="75000"/>
                  </a:srgbClr>
                </a:solidFill>
                <a:latin typeface="UVN Van Chuong Nang" panose="00000400000000000000" pitchFamily="2" charset="0"/>
                <a:ea typeface="等线" panose="02010600030101010101" pitchFamily="2" charset="-122"/>
              </a:rPr>
              <a:t>TRƯỜNG TIỂU HỌC PHÚC LỢI</a:t>
            </a:r>
            <a:endParaRPr lang="vi-VN" sz="2100" b="1" dirty="0">
              <a:solidFill>
                <a:srgbClr val="70AD47">
                  <a:lumMod val="75000"/>
                </a:srgbClr>
              </a:solidFill>
              <a:latin typeface="Arial" panose="020B0604020202020204" pitchFamily="34" charset="0"/>
              <a:ea typeface="等线" panose="02010600030101010101" pitchFamily="2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3144462" y="2025297"/>
            <a:ext cx="2623542" cy="5598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350">
              <a:defRPr/>
            </a:pPr>
            <a:r>
              <a:rPr lang="en-US" sz="3038" spc="-85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3038" spc="-85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28</a:t>
            </a:r>
            <a:endParaRPr lang="en-US" sz="3038" spc="-85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0060" y="2585130"/>
            <a:ext cx="9075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Tiếng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Việt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5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5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en-US" sz="4050" b="1" dirty="0" smtClean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17:</a:t>
            </a:r>
            <a:endParaRPr lang="en-US" sz="4050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Đọc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Đất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là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gì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? </a:t>
            </a:r>
            <a:endParaRPr lang="en-US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Nói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nghe</a:t>
            </a:r>
            <a:r>
              <a:rPr lang="en-US" sz="405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Cảnh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đẹp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đất</a:t>
            </a:r>
            <a:r>
              <a:rPr lang="en-US" sz="405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nước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5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281928"/>
            <a:ext cx="9144000" cy="57607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62204"/>
            <a:ext cx="9144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038C1AA-8DDF-4A47-AC89-F4E2EFE797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-53394"/>
            <a:ext cx="1137215" cy="9391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983" y="43799"/>
            <a:ext cx="1534831" cy="7447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6272" y="416159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4989" t="68829" r="53009" b="11302"/>
          <a:stretch/>
        </p:blipFill>
        <p:spPr>
          <a:xfrm>
            <a:off x="3529495" y="1403604"/>
            <a:ext cx="2958388" cy="4031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17456" t="49124" r="74205" b="29773"/>
          <a:stretch/>
        </p:blipFill>
        <p:spPr>
          <a:xfrm>
            <a:off x="210387" y="1589130"/>
            <a:ext cx="2782364" cy="3960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8075" t="10108" r="22108" b="62083"/>
          <a:stretch/>
        </p:blipFill>
        <p:spPr>
          <a:xfrm>
            <a:off x="6093892" y="823990"/>
            <a:ext cx="2965922" cy="472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9130"/>
            <a:ext cx="9052560" cy="417880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159907" y="473073"/>
            <a:ext cx="5455796" cy="707886"/>
            <a:chOff x="1053394" y="206467"/>
            <a:chExt cx="2880723" cy="489398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400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93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4000" b="1" kern="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en-US" sz="4000" b="1" kern="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nhịp</a:t>
              </a:r>
              <a:r>
                <a:rPr lang="en-US" sz="4000" b="1" kern="0" dirty="0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thơ</a:t>
              </a:r>
              <a:endParaRPr lang="en-US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68680" y="2062615"/>
            <a:ext cx="7872984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Hay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nghĩ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cha/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</a:rPr>
              <a:t>?//</a:t>
            </a:r>
            <a:endParaRPr lang="vi-VN" sz="4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29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36" y="-102326"/>
            <a:ext cx="9144000" cy="60007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928246" y="1010169"/>
            <a:ext cx="3458047" cy="523220"/>
            <a:chOff x="1053394" y="206467"/>
            <a:chExt cx="2880723" cy="482306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105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4823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nhóm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BA482822-56DE-40CD-9691-7395920D69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1773" y="2414016"/>
            <a:ext cx="3897707" cy="18250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5982870-9842-4DA5-AACC-0F8986DA9E48}"/>
              </a:ext>
            </a:extLst>
          </p:cNvPr>
          <p:cNvGrpSpPr/>
          <p:nvPr/>
        </p:nvGrpSpPr>
        <p:grpSpPr>
          <a:xfrm rot="260226">
            <a:off x="2804265" y="4764975"/>
            <a:ext cx="3962492" cy="1574741"/>
            <a:chOff x="561349" y="4544613"/>
            <a:chExt cx="4171068" cy="1648917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7E2F7D9-C5CC-486D-9290-38E8920CD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EA6D36BA-2E10-4614-9A91-D9F6DA383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7F5213E3-6EF8-4133-9348-AF70EBC83E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1C6C795F-280C-4B69-82A2-D640AAB5E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00038" y="4826257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386293" y="4245420"/>
            <a:ext cx="615567" cy="47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39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3" y="13601"/>
            <a:ext cx="9074817" cy="553680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680664" y="1171467"/>
            <a:ext cx="3588077" cy="954107"/>
            <a:chOff x="1053394" y="206467"/>
            <a:chExt cx="2880723" cy="879499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2880723" cy="8794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toàn</a:t>
              </a: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bài</a:t>
              </a:r>
              <a:endParaRPr lang="en-US" sz="28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496477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767446" y="3759045"/>
            <a:ext cx="683526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683468" y="4300977"/>
            <a:ext cx="610910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=""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946054" y="2570211"/>
            <a:ext cx="2713573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73942" y="1959161"/>
            <a:ext cx="26674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496603" y="2518917"/>
            <a:ext cx="1492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15289" y="2604554"/>
            <a:ext cx="321549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946054" y="3035803"/>
            <a:ext cx="2713573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=""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946056" y="3589655"/>
            <a:ext cx="3810406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=""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49548" y="257020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89494" y="3056870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85508" y="3617398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26354" y="4846459"/>
            <a:ext cx="1370418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51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206" y="1247792"/>
            <a:ext cx="5804815" cy="35424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1530820"/>
            <a:ext cx="951872" cy="39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6594590" y="2212522"/>
            <a:ext cx="347627" cy="464605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03" y="1247792"/>
            <a:ext cx="1010894" cy="42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2478863" y="3994002"/>
            <a:ext cx="347627" cy="464605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586" y="1076548"/>
            <a:ext cx="827024" cy="766865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25" y="1623921"/>
            <a:ext cx="2459555" cy="33883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161830" y="2617883"/>
            <a:ext cx="3986756" cy="3378345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=""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=""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608800" y="3230379"/>
            <a:ext cx="178794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495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24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12140C3-1367-4858-824B-5A8AD3C9E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1356" y="2754111"/>
            <a:ext cx="5125656" cy="109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5463" y="1260781"/>
            <a:ext cx="2641343" cy="506700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503015" y="429768"/>
            <a:ext cx="6721668" cy="3639312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7" cy="13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1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Ở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khổ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đầu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điều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96578" y="16756"/>
            <a:ext cx="3017520" cy="1825736"/>
            <a:chOff x="5463384" y="3342889"/>
            <a:chExt cx="5160713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5160713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517685" y="4109919"/>
              <a:ext cx="2985068" cy="1365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1,2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51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7053861" y="2429138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5199" y="0"/>
            <a:ext cx="5961941" cy="2624328"/>
            <a:chOff x="618652" y="-1363240"/>
            <a:chExt cx="7949254" cy="4858588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52" y="-1363240"/>
              <a:ext cx="7949254" cy="4858588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671659" y="-82566"/>
              <a:ext cx="6070239" cy="22222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2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sz="2400" dirty="0" smtClean="0">
                  <a:solidFill>
                    <a:srgbClr val="0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ấy đã tự suy nghĩ để trả lời các câu hỏi như thế nào?</a:t>
              </a:r>
              <a:endParaRPr lang="vi-VN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30590" y="163563"/>
            <a:ext cx="3602165" cy="2169347"/>
            <a:chOff x="5605107" y="6558563"/>
            <a:chExt cx="5160713" cy="261349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107" y="6558563"/>
              <a:ext cx="5160713" cy="261349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170880" y="7270534"/>
              <a:ext cx="3756520" cy="630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8015" y="262432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8055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311" y="4347858"/>
            <a:ext cx="2002536" cy="1426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3619" y="2969274"/>
            <a:ext cx="19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a. Đất nước có ở nhà…</a:t>
            </a:r>
            <a:endParaRPr lang="vi-VN" dirty="0"/>
          </a:p>
        </p:txBody>
      </p:sp>
      <p:sp>
        <p:nvSpPr>
          <p:cNvPr id="14" name="TextBox 13"/>
          <p:cNvSpPr txBox="1"/>
          <p:nvPr/>
        </p:nvSpPr>
        <p:spPr>
          <a:xfrm>
            <a:off x="2583353" y="4614987"/>
            <a:ext cx="1996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b. Đất nước có trường học…</a:t>
            </a:r>
            <a:endParaRPr lang="vi-VN" dirty="0"/>
          </a:p>
        </p:txBody>
      </p:sp>
      <p:sp>
        <p:nvSpPr>
          <p:cNvPr id="16" name="TextBox 15"/>
          <p:cNvSpPr txBox="1"/>
          <p:nvPr/>
        </p:nvSpPr>
        <p:spPr>
          <a:xfrm>
            <a:off x="4849299" y="4460925"/>
            <a:ext cx="1996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</a:t>
            </a:r>
            <a:r>
              <a:rPr lang="vi-VN" dirty="0" smtClean="0"/>
              <a:t>. Đất nước là mọi cảnh vật thiên nhiên quanh ta…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539322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872768" y="2065811"/>
            <a:ext cx="2278894" cy="437169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-237744" y="-116294"/>
            <a:ext cx="6519672" cy="4364209"/>
            <a:chOff x="333375" y="-2687421"/>
            <a:chExt cx="7949254" cy="5818945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" y="-2687421"/>
              <a:ext cx="7949254" cy="5818945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1532414" y="-988537"/>
              <a:ext cx="5843238" cy="1846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3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Hai câu thơ cuối bài cho thấy bạn nhỏ đã nhận ra điều gì?</a:t>
              </a:r>
              <a:endParaRPr lang="en-US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38221" y="431934"/>
            <a:ext cx="2654226" cy="1825736"/>
            <a:chOff x="5463384" y="3342889"/>
            <a:chExt cx="4539390" cy="261349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3384" y="3342889"/>
              <a:ext cx="4539390" cy="261349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623642" y="3857573"/>
              <a:ext cx="2605846" cy="198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cuối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732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35433" y="1228858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199436" y="613465"/>
            <a:ext cx="2411176" cy="923330"/>
            <a:chOff x="354833" y="617893"/>
            <a:chExt cx="1628157" cy="92333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35483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TIẾT 1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2849263" y="3952171"/>
            <a:ext cx="3041009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47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61872" y="1262937"/>
            <a:ext cx="2278894" cy="579636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163764" y="365760"/>
            <a:ext cx="5961941" cy="3633433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104983" y="417740"/>
              <a:ext cx="5843238" cy="1392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4</a:t>
              </a:r>
              <a:r>
                <a:rPr lang="en-US" altLang="zh-CN" sz="2800" dirty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  <a:r>
                <a:rPr lang="vi-VN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Em có đồng ý với suy nghĩ của bạn nhỏ về đất nước không? Vì sao?</a:t>
              </a:r>
              <a:endParaRPr lang="vi-VN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137160"/>
            <a:ext cx="3017520" cy="16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06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001783A9-DAC7-46B7-A2BA-DE1EBEBF44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/>
        </p:blipFill>
        <p:spPr>
          <a:xfrm>
            <a:off x="5580160" y="1972528"/>
            <a:ext cx="2278894" cy="506650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FBE3AF2-193F-4327-A09E-2D8759267D2E}"/>
              </a:ext>
            </a:extLst>
          </p:cNvPr>
          <p:cNvGrpSpPr/>
          <p:nvPr/>
        </p:nvGrpSpPr>
        <p:grpSpPr>
          <a:xfrm>
            <a:off x="0" y="1331960"/>
            <a:ext cx="5961941" cy="2740385"/>
            <a:chOff x="929679" y="-624353"/>
            <a:chExt cx="7949254" cy="3653846"/>
          </a:xfrm>
        </p:grpSpPr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6A4C81D6-00ED-449C-BCA8-0367C54284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79" y="-624353"/>
              <a:ext cx="7949254" cy="3653846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E0BC384C-8D13-46FB-A76D-6D545A1F4D1E}"/>
                </a:ext>
              </a:extLst>
            </p:cNvPr>
            <p:cNvSpPr/>
            <p:nvPr/>
          </p:nvSpPr>
          <p:spPr>
            <a:xfrm>
              <a:off x="2048310" y="617795"/>
              <a:ext cx="5843238" cy="697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thuộc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lòng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lang="en-US" altLang="zh-CN" sz="2800" dirty="0" smtClean="0">
                  <a:solidFill>
                    <a:srgbClr val="00206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lang="vi-VN" altLang="zh-CN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38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940" y="1739404"/>
            <a:ext cx="2507081" cy="392346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9568" y="675308"/>
            <a:ext cx="3943349" cy="1903476"/>
            <a:chOff x="6476999" y="419100"/>
            <a:chExt cx="3943349" cy="25154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46294"/>
                <a:gd name="adj2" fmla="val 7029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60366" y="1207206"/>
              <a:ext cx="3376613" cy="691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 DUNG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4089" y="3032008"/>
            <a:ext cx="6267450" cy="1850888"/>
            <a:chOff x="3124201" y="3453614"/>
            <a:chExt cx="6267450" cy="2280436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24201" y="3453614"/>
              <a:ext cx="6267450" cy="2280436"/>
            </a:xfrm>
            <a:prstGeom prst="wedgeRoundRectCallout">
              <a:avLst>
                <a:gd name="adj1" fmla="val -63157"/>
                <a:gd name="adj2" fmla="val 70951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38501" y="3655455"/>
              <a:ext cx="6038849" cy="1706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dáng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i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endPara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234">
            <a:off x="-727336" y="78373"/>
            <a:ext cx="3836989" cy="216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4690" y="720203"/>
            <a:ext cx="4744750" cy="2233309"/>
            <a:chOff x="650748" y="434634"/>
            <a:chExt cx="5505450" cy="2992080"/>
          </a:xfrm>
        </p:grpSpPr>
        <p:sp>
          <p:nvSpPr>
            <p:cNvPr id="12" name="Cloud Callout 11"/>
            <p:cNvSpPr/>
            <p:nvPr/>
          </p:nvSpPr>
          <p:spPr>
            <a:xfrm>
              <a:off x="650748" y="434634"/>
              <a:ext cx="5505450" cy="2992080"/>
            </a:xfrm>
            <a:prstGeom prst="cloudCallout">
              <a:avLst>
                <a:gd name="adj1" fmla="val -62435"/>
                <a:gd name="adj2" fmla="val 45259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34262" y="1140322"/>
              <a:ext cx="4463573" cy="1855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Việt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Nam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5995"/>
            <a:ext cx="4406778" cy="2772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591" y="4118567"/>
            <a:ext cx="4234913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2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304"/>
            <a:ext cx="9144000" cy="58818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F362084-E858-41C4-8D92-4135CDA409F1}"/>
              </a:ext>
            </a:extLst>
          </p:cNvPr>
          <p:cNvGrpSpPr/>
          <p:nvPr/>
        </p:nvGrpSpPr>
        <p:grpSpPr>
          <a:xfrm>
            <a:off x="2841373" y="1345111"/>
            <a:ext cx="3979255" cy="469277"/>
            <a:chOff x="1053394" y="206467"/>
            <a:chExt cx="3583143" cy="43258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5D4EC214-A32B-44C1-85C7-06F5C99DA327}"/>
                </a:ext>
              </a:extLst>
            </p:cNvPr>
            <p:cNvSpPr/>
            <p:nvPr/>
          </p:nvSpPr>
          <p:spPr>
            <a:xfrm>
              <a:off x="1106327" y="206467"/>
              <a:ext cx="3530210" cy="432581"/>
            </a:xfrm>
            <a:custGeom>
              <a:avLst/>
              <a:gdLst>
                <a:gd name="connsiteX0" fmla="*/ 0 w 3530210"/>
                <a:gd name="connsiteY0" fmla="*/ 72098 h 432581"/>
                <a:gd name="connsiteX1" fmla="*/ 72098 w 3530210"/>
                <a:gd name="connsiteY1" fmla="*/ 0 h 432581"/>
                <a:gd name="connsiteX2" fmla="*/ 704154 w 3530210"/>
                <a:gd name="connsiteY2" fmla="*/ 0 h 432581"/>
                <a:gd name="connsiteX3" fmla="*/ 1268490 w 3530210"/>
                <a:gd name="connsiteY3" fmla="*/ 0 h 432581"/>
                <a:gd name="connsiteX4" fmla="*/ 1832825 w 3530210"/>
                <a:gd name="connsiteY4" fmla="*/ 0 h 432581"/>
                <a:gd name="connsiteX5" fmla="*/ 2295581 w 3530210"/>
                <a:gd name="connsiteY5" fmla="*/ 0 h 432581"/>
                <a:gd name="connsiteX6" fmla="*/ 2792196 w 3530210"/>
                <a:gd name="connsiteY6" fmla="*/ 0 h 432581"/>
                <a:gd name="connsiteX7" fmla="*/ 3458112 w 3530210"/>
                <a:gd name="connsiteY7" fmla="*/ 0 h 432581"/>
                <a:gd name="connsiteX8" fmla="*/ 3530210 w 3530210"/>
                <a:gd name="connsiteY8" fmla="*/ 72098 h 432581"/>
                <a:gd name="connsiteX9" fmla="*/ 3530210 w 3530210"/>
                <a:gd name="connsiteY9" fmla="*/ 360483 h 432581"/>
                <a:gd name="connsiteX10" fmla="*/ 3458112 w 3530210"/>
                <a:gd name="connsiteY10" fmla="*/ 432581 h 432581"/>
                <a:gd name="connsiteX11" fmla="*/ 2893776 w 3530210"/>
                <a:gd name="connsiteY11" fmla="*/ 432581 h 432581"/>
                <a:gd name="connsiteX12" fmla="*/ 2261720 w 3530210"/>
                <a:gd name="connsiteY12" fmla="*/ 432581 h 432581"/>
                <a:gd name="connsiteX13" fmla="*/ 1765105 w 3530210"/>
                <a:gd name="connsiteY13" fmla="*/ 432581 h 432581"/>
                <a:gd name="connsiteX14" fmla="*/ 1166909 w 3530210"/>
                <a:gd name="connsiteY14" fmla="*/ 432581 h 432581"/>
                <a:gd name="connsiteX15" fmla="*/ 670294 w 3530210"/>
                <a:gd name="connsiteY15" fmla="*/ 432581 h 432581"/>
                <a:gd name="connsiteX16" fmla="*/ 72098 w 3530210"/>
                <a:gd name="connsiteY16" fmla="*/ 432581 h 432581"/>
                <a:gd name="connsiteX17" fmla="*/ 0 w 3530210"/>
                <a:gd name="connsiteY17" fmla="*/ 360483 h 432581"/>
                <a:gd name="connsiteX18" fmla="*/ 0 w 3530210"/>
                <a:gd name="connsiteY18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0210" h="432581" fill="none" extrusionOk="0">
                  <a:moveTo>
                    <a:pt x="0" y="72098"/>
                  </a:moveTo>
                  <a:cubicBezTo>
                    <a:pt x="6453" y="38847"/>
                    <a:pt x="37324" y="5184"/>
                    <a:pt x="72098" y="0"/>
                  </a:cubicBezTo>
                  <a:cubicBezTo>
                    <a:pt x="370077" y="-2478"/>
                    <a:pt x="437942" y="41408"/>
                    <a:pt x="704154" y="0"/>
                  </a:cubicBezTo>
                  <a:cubicBezTo>
                    <a:pt x="970366" y="-41408"/>
                    <a:pt x="1135213" y="48332"/>
                    <a:pt x="1268490" y="0"/>
                  </a:cubicBezTo>
                  <a:cubicBezTo>
                    <a:pt x="1401767" y="-48332"/>
                    <a:pt x="1635083" y="49517"/>
                    <a:pt x="1832825" y="0"/>
                  </a:cubicBezTo>
                  <a:cubicBezTo>
                    <a:pt x="2030568" y="-49517"/>
                    <a:pt x="2132940" y="2387"/>
                    <a:pt x="2295581" y="0"/>
                  </a:cubicBezTo>
                  <a:cubicBezTo>
                    <a:pt x="2458222" y="-2387"/>
                    <a:pt x="2621317" y="53575"/>
                    <a:pt x="2792196" y="0"/>
                  </a:cubicBezTo>
                  <a:cubicBezTo>
                    <a:pt x="2963075" y="-53575"/>
                    <a:pt x="3254636" y="52150"/>
                    <a:pt x="3458112" y="0"/>
                  </a:cubicBezTo>
                  <a:cubicBezTo>
                    <a:pt x="3496674" y="2053"/>
                    <a:pt x="3536542" y="39143"/>
                    <a:pt x="3530210" y="72098"/>
                  </a:cubicBezTo>
                  <a:cubicBezTo>
                    <a:pt x="3539548" y="148270"/>
                    <a:pt x="3526727" y="278617"/>
                    <a:pt x="3530210" y="360483"/>
                  </a:cubicBezTo>
                  <a:cubicBezTo>
                    <a:pt x="3538745" y="394218"/>
                    <a:pt x="3506043" y="427049"/>
                    <a:pt x="3458112" y="432581"/>
                  </a:cubicBezTo>
                  <a:cubicBezTo>
                    <a:pt x="3179201" y="476107"/>
                    <a:pt x="3040095" y="422163"/>
                    <a:pt x="2893776" y="432581"/>
                  </a:cubicBezTo>
                  <a:cubicBezTo>
                    <a:pt x="2747457" y="442999"/>
                    <a:pt x="2462830" y="390409"/>
                    <a:pt x="2261720" y="432581"/>
                  </a:cubicBezTo>
                  <a:cubicBezTo>
                    <a:pt x="2060610" y="474753"/>
                    <a:pt x="1905117" y="429244"/>
                    <a:pt x="1765105" y="432581"/>
                  </a:cubicBezTo>
                  <a:cubicBezTo>
                    <a:pt x="1625093" y="435918"/>
                    <a:pt x="1378703" y="389367"/>
                    <a:pt x="1166909" y="432581"/>
                  </a:cubicBezTo>
                  <a:cubicBezTo>
                    <a:pt x="955115" y="475795"/>
                    <a:pt x="842862" y="379907"/>
                    <a:pt x="670294" y="432581"/>
                  </a:cubicBezTo>
                  <a:cubicBezTo>
                    <a:pt x="497727" y="485255"/>
                    <a:pt x="330399" y="416066"/>
                    <a:pt x="72098" y="432581"/>
                  </a:cubicBezTo>
                  <a:cubicBezTo>
                    <a:pt x="24942" y="434110"/>
                    <a:pt x="-46" y="402349"/>
                    <a:pt x="0" y="360483"/>
                  </a:cubicBezTo>
                  <a:cubicBezTo>
                    <a:pt x="-34433" y="277119"/>
                    <a:pt x="30901" y="190450"/>
                    <a:pt x="0" y="72098"/>
                  </a:cubicBezTo>
                  <a:close/>
                </a:path>
                <a:path w="353021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37553" y="-21558"/>
                    <a:pt x="455952" y="24656"/>
                    <a:pt x="670294" y="0"/>
                  </a:cubicBezTo>
                  <a:cubicBezTo>
                    <a:pt x="884636" y="-24656"/>
                    <a:pt x="1009105" y="53653"/>
                    <a:pt x="1268490" y="0"/>
                  </a:cubicBezTo>
                  <a:cubicBezTo>
                    <a:pt x="1527875" y="-53653"/>
                    <a:pt x="1665553" y="57484"/>
                    <a:pt x="1866685" y="0"/>
                  </a:cubicBezTo>
                  <a:cubicBezTo>
                    <a:pt x="2067818" y="-57484"/>
                    <a:pt x="2370105" y="49051"/>
                    <a:pt x="2498741" y="0"/>
                  </a:cubicBezTo>
                  <a:cubicBezTo>
                    <a:pt x="2627377" y="-49051"/>
                    <a:pt x="3062914" y="93296"/>
                    <a:pt x="3458112" y="0"/>
                  </a:cubicBezTo>
                  <a:cubicBezTo>
                    <a:pt x="3499950" y="1038"/>
                    <a:pt x="3523884" y="33408"/>
                    <a:pt x="3530210" y="72098"/>
                  </a:cubicBezTo>
                  <a:cubicBezTo>
                    <a:pt x="3546027" y="187555"/>
                    <a:pt x="3499491" y="293649"/>
                    <a:pt x="3530210" y="360483"/>
                  </a:cubicBezTo>
                  <a:cubicBezTo>
                    <a:pt x="3533343" y="390987"/>
                    <a:pt x="3488029" y="437446"/>
                    <a:pt x="3458112" y="432581"/>
                  </a:cubicBezTo>
                  <a:cubicBezTo>
                    <a:pt x="3248307" y="467097"/>
                    <a:pt x="3193954" y="425259"/>
                    <a:pt x="2995357" y="432581"/>
                  </a:cubicBezTo>
                  <a:cubicBezTo>
                    <a:pt x="2796761" y="439903"/>
                    <a:pt x="2616641" y="382656"/>
                    <a:pt x="2397161" y="432581"/>
                  </a:cubicBezTo>
                  <a:cubicBezTo>
                    <a:pt x="2177681" y="482506"/>
                    <a:pt x="2033604" y="429522"/>
                    <a:pt x="1900546" y="432581"/>
                  </a:cubicBezTo>
                  <a:cubicBezTo>
                    <a:pt x="1767488" y="435640"/>
                    <a:pt x="1522020" y="422980"/>
                    <a:pt x="1403930" y="432581"/>
                  </a:cubicBezTo>
                  <a:cubicBezTo>
                    <a:pt x="1285840" y="442182"/>
                    <a:pt x="1063662" y="432487"/>
                    <a:pt x="771874" y="432581"/>
                  </a:cubicBezTo>
                  <a:cubicBezTo>
                    <a:pt x="480086" y="432675"/>
                    <a:pt x="408601" y="402385"/>
                    <a:pt x="72098" y="432581"/>
                  </a:cubicBezTo>
                  <a:cubicBezTo>
                    <a:pt x="37045" y="442371"/>
                    <a:pt x="-9570" y="393696"/>
                    <a:pt x="0" y="360483"/>
                  </a:cubicBezTo>
                  <a:cubicBezTo>
                    <a:pt x="-6026" y="234882"/>
                    <a:pt x="28213" y="211284"/>
                    <a:pt x="0" y="7209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2700" cap="flat" cmpd="sng" algn="ctr">
              <a:solidFill>
                <a:schemeClr val="accent2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F9BDDE6A-752F-442F-83C5-62A3B11DCFDE}"/>
                </a:ext>
              </a:extLst>
            </p:cNvPr>
            <p:cNvSpPr/>
            <p:nvPr/>
          </p:nvSpPr>
          <p:spPr>
            <a:xfrm>
              <a:off x="1053394" y="206467"/>
              <a:ext cx="3530106" cy="425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Luyện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en-US" sz="2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2400" b="1" kern="0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lại</a:t>
              </a:r>
              <a:endParaRPr lang="en-US" sz="2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7830E7E-D97F-4EA9-85BC-90BE7782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55920" y="1157663"/>
            <a:ext cx="500262" cy="5584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3A306FE-15A7-4B1A-8CEE-007001089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49123" y="4949921"/>
            <a:ext cx="688737" cy="532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1EA3E15-23F4-4488-8C76-5FF8389408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886939" y="4840056"/>
            <a:ext cx="615567" cy="476062"/>
          </a:xfrm>
          <a:prstGeom prst="rect">
            <a:avLst/>
          </a:prstGeom>
        </p:spPr>
      </p:pic>
      <p:sp>
        <p:nvSpPr>
          <p:cNvPr id="27" name="Rounded Rectangle 31">
            <a:extLst>
              <a:ext uri="{FF2B5EF4-FFF2-40B4-BE49-F238E27FC236}">
                <a16:creationId xmlns="" xmlns:a16="http://schemas.microsoft.com/office/drawing/2014/main" id="{099035BB-A14D-40C5-8C5B-EA7E8E5858B9}"/>
              </a:ext>
            </a:extLst>
          </p:cNvPr>
          <p:cNvSpPr/>
          <p:nvPr/>
        </p:nvSpPr>
        <p:spPr>
          <a:xfrm>
            <a:off x="1000918" y="2798811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9D1CF99-0FD5-4EDF-ACDF-7ECD67C38D16}"/>
              </a:ext>
            </a:extLst>
          </p:cNvPr>
          <p:cNvSpPr/>
          <p:nvPr/>
        </p:nvSpPr>
        <p:spPr>
          <a:xfrm>
            <a:off x="3198655" y="2010996"/>
            <a:ext cx="268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291EF3C-DAC1-4B49-8E4F-1EBCDF8E2EA5}"/>
              </a:ext>
            </a:extLst>
          </p:cNvPr>
          <p:cNvSpPr/>
          <p:nvPr/>
        </p:nvSpPr>
        <p:spPr>
          <a:xfrm>
            <a:off x="1551467" y="2747517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29433DDA-F3BB-4C71-AD62-DBDC21218AB7}"/>
              </a:ext>
            </a:extLst>
          </p:cNvPr>
          <p:cNvSpPr/>
          <p:nvPr/>
        </p:nvSpPr>
        <p:spPr>
          <a:xfrm>
            <a:off x="1070153" y="2833154"/>
            <a:ext cx="324000" cy="32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  <a:sym typeface="Arial"/>
              </a:rPr>
              <a:t>1</a:t>
            </a:r>
            <a:endParaRPr lang="en-US" sz="2400" kern="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9D2E915-263A-4881-AC59-BD0750A84DCA}"/>
              </a:ext>
            </a:extLst>
          </p:cNvPr>
          <p:cNvGrpSpPr/>
          <p:nvPr/>
        </p:nvGrpSpPr>
        <p:grpSpPr>
          <a:xfrm>
            <a:off x="1000918" y="3264403"/>
            <a:ext cx="2734260" cy="505972"/>
            <a:chOff x="1717199" y="4363552"/>
            <a:chExt cx="3645680" cy="674630"/>
          </a:xfrm>
        </p:grpSpPr>
        <p:sp>
          <p:nvSpPr>
            <p:cNvPr id="32" name="Rounded Rectangle 36">
              <a:extLst>
                <a:ext uri="{FF2B5EF4-FFF2-40B4-BE49-F238E27FC236}">
                  <a16:creationId xmlns="" xmlns:a16="http://schemas.microsoft.com/office/drawing/2014/main" id="{94CCC393-A969-47BD-904C-B056575B02C6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0C43C45B-82ED-4CA8-95C7-757C6142F82F}"/>
                </a:ext>
              </a:extLst>
            </p:cNvPr>
            <p:cNvSpPr/>
            <p:nvPr/>
          </p:nvSpPr>
          <p:spPr>
            <a:xfrm>
              <a:off x="2451266" y="4363552"/>
              <a:ext cx="2024485" cy="6746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AA86D0AB-67B8-436D-B0AB-ECBB35902099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2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18C96C6-68A1-4F70-A43E-230C0350A744}"/>
              </a:ext>
            </a:extLst>
          </p:cNvPr>
          <p:cNvGrpSpPr/>
          <p:nvPr/>
        </p:nvGrpSpPr>
        <p:grpSpPr>
          <a:xfrm>
            <a:off x="1000919" y="3818255"/>
            <a:ext cx="3839455" cy="505972"/>
            <a:chOff x="1717199" y="5199333"/>
            <a:chExt cx="5119273" cy="674629"/>
          </a:xfrm>
        </p:grpSpPr>
        <p:sp>
          <p:nvSpPr>
            <p:cNvPr id="36" name="Rounded Rectangle 40">
              <a:extLst>
                <a:ext uri="{FF2B5EF4-FFF2-40B4-BE49-F238E27FC236}">
                  <a16:creationId xmlns="" xmlns:a16="http://schemas.microsoft.com/office/drawing/2014/main" id="{153E1893-4716-4014-92EC-1A5ADA212A9E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0249AD97-3BEE-45BF-B668-3F85606D4E0D}"/>
                </a:ext>
              </a:extLst>
            </p:cNvPr>
            <p:cNvSpPr/>
            <p:nvPr/>
          </p:nvSpPr>
          <p:spPr>
            <a:xfrm>
              <a:off x="2451266" y="5199333"/>
              <a:ext cx="3809162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="" xmlns:a16="http://schemas.microsoft.com/office/drawing/2014/main" id="{0857AC18-40D4-415F-A144-8324773F9FE6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3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39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E119FA4-A44B-4DF0-B9D8-8B71EB110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04412" y="2798809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D7A3F97-C24F-4821-9A9C-0DF116032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844358" y="3285470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623217E5-2BE8-4608-8506-075B83751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40372" y="3845998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18A45625-687E-4860-B4FB-911C92EAFD64}"/>
              </a:ext>
            </a:extLst>
          </p:cNvPr>
          <p:cNvGrpSpPr/>
          <p:nvPr/>
        </p:nvGrpSpPr>
        <p:grpSpPr>
          <a:xfrm>
            <a:off x="1000919" y="4334084"/>
            <a:ext cx="6073226" cy="505972"/>
            <a:chOff x="1717199" y="5199333"/>
            <a:chExt cx="8097635" cy="674629"/>
          </a:xfrm>
        </p:grpSpPr>
        <p:sp>
          <p:nvSpPr>
            <p:cNvPr id="43" name="Rounded Rectangle 47">
              <a:extLst>
                <a:ext uri="{FF2B5EF4-FFF2-40B4-BE49-F238E27FC236}">
                  <a16:creationId xmlns="" xmlns:a16="http://schemas.microsoft.com/office/drawing/2014/main" id="{F89B09B3-07A6-4A57-B48F-F6315BAE2841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endParaRPr lang="en-US" sz="24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4706EC81-C52D-4F09-94DB-94D517D2CCE8}"/>
                </a:ext>
              </a:extLst>
            </p:cNvPr>
            <p:cNvSpPr/>
            <p:nvPr/>
          </p:nvSpPr>
          <p:spPr>
            <a:xfrm>
              <a:off x="2414688" y="5199333"/>
              <a:ext cx="6453048" cy="6746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="" xmlns:a16="http://schemas.microsoft.com/office/drawing/2014/main" id="{1638FC09-603F-4C3E-94C9-FFEC5CAF8EC8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Arial" panose="020B0604020202020204" pitchFamily="34" charset="0"/>
                  <a:sym typeface="Arial"/>
                </a:rPr>
                <a:t>4</a:t>
              </a:r>
              <a:endParaRPr lang="en-US" sz="2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6" name="Picture 2" descr="Star Cartoon Images, Stock Photos &amp;amp; Vectors | Shutterstock">
            <a:extLst>
              <a:ext uri="{FF2B5EF4-FFF2-40B4-BE49-F238E27FC236}">
                <a16:creationId xmlns="" xmlns:a16="http://schemas.microsoft.com/office/drawing/2014/main" id="{0062C592-AB9E-4987-A307-20F25C01B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063478" y="433408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4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F86228A-6437-445F-B487-0BD01EAF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508001" y="1278766"/>
            <a:ext cx="8293979" cy="56291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-78547" y="385009"/>
            <a:ext cx="8701339" cy="129748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B9BD5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88" y="3643532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-78547" y="133111"/>
            <a:ext cx="2772229" cy="193553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04DF970-48E5-48AB-9708-9CCA8255B628}"/>
              </a:ext>
            </a:extLst>
          </p:cNvPr>
          <p:cNvGrpSpPr/>
          <p:nvPr/>
        </p:nvGrpSpPr>
        <p:grpSpPr>
          <a:xfrm>
            <a:off x="0" y="613465"/>
            <a:ext cx="2610612" cy="923330"/>
            <a:chOff x="220163" y="617893"/>
            <a:chExt cx="1762827" cy="923330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9EBF4D9-7DFC-4360-A7A6-8642B5D8DE7B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1BA16C-7EA5-48F4-8346-56A3175E0110}"/>
                </a:ext>
              </a:extLst>
            </p:cNvPr>
            <p:cNvSpPr txBox="1"/>
            <p:nvPr/>
          </p:nvSpPr>
          <p:spPr>
            <a:xfrm>
              <a:off x="220163" y="617893"/>
              <a:ext cx="16136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</a:t>
              </a:r>
              <a:r>
                <a:rPr lang="en-US" sz="5400" dirty="0" smtClean="0">
                  <a:solidFill>
                    <a:srgbClr val="5B9BD5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  <a:endParaRPr lang="en-US" sz="5400" dirty="0">
                <a:solidFill>
                  <a:srgbClr val="5B9BD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3971596" y="659091"/>
            <a:ext cx="842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white"/>
                </a:solidFill>
                <a:cs typeface="Arial" panose="020B0604020202020204" pitchFamily="34" charset="0"/>
              </a:rPr>
              <a:t>TIẾT 2</a:t>
            </a:r>
            <a:endParaRPr lang="en-US" sz="5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1779415" y="3942688"/>
            <a:ext cx="5261465" cy="1328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NÓI VÀ NGHE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17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20320" y="678010"/>
            <a:ext cx="912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82" t="71818" r="20451" b="14142"/>
          <a:stretch/>
        </p:blipFill>
        <p:spPr>
          <a:xfrm>
            <a:off x="222713" y="1380743"/>
            <a:ext cx="8639118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1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-20320" y="678010"/>
            <a:ext cx="9125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82" t="71818" r="20451" b="14142"/>
          <a:stretch/>
        </p:blipFill>
        <p:spPr>
          <a:xfrm>
            <a:off x="222713" y="1380743"/>
            <a:ext cx="8639118" cy="416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-97677"/>
            <a:ext cx="3264409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28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 VÀ NGHE</a:t>
              </a:r>
              <a:endPara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103" y="1382098"/>
            <a:ext cx="9125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5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endParaRPr lang="en-US" sz="5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52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1179193" y="2184163"/>
            <a:ext cx="7151375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/>
            <a:r>
              <a:rPr lang="vi-VN" sz="2800" dirty="0" smtClean="0">
                <a:solidFill>
                  <a:srgbClr val="00206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Giới thiệu một cảnh đẹp của đất nước Việt Nam với người thân.</a:t>
            </a:r>
            <a:endParaRPr lang="vi-VN" sz="2800" dirty="0">
              <a:solidFill>
                <a:srgbClr val="00206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22" y="4342766"/>
            <a:ext cx="2844758" cy="20030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90719" y="955434"/>
            <a:ext cx="27625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Dặn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dò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73309" y="3953841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0081" y="4091426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831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02628" y="431311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7515517" y="3259315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7063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307383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36441" y="121668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5238" y="3006461"/>
            <a:ext cx="3955080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73" y="269491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2221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53" y="857250"/>
            <a:ext cx="4868747" cy="2645049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="" xmlns:a16="http://schemas.microsoft.com/office/drawing/2014/main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01618"/>
            <a:ext cx="3541773" cy="4899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6048" y="1156796"/>
            <a:ext cx="3430661" cy="1674746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603" y="3142017"/>
            <a:ext cx="2919937" cy="2919937"/>
          </a:xfrm>
          <a:prstGeom prst="rect">
            <a:avLst/>
          </a:prstGeom>
        </p:spPr>
      </p:pic>
      <p:pic>
        <p:nvPicPr>
          <p:cNvPr id="8" name="图片 143">
            <a:extLst>
              <a:ext uri="{FF2B5EF4-FFF2-40B4-BE49-F238E27FC236}">
                <a16:creationId xmlns="" xmlns:a16="http://schemas.microsoft.com/office/drawing/2014/main" id="{F2EA8AA8-0069-4EE0-8042-6D9A42EB05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29" y="3551184"/>
            <a:ext cx="2734150" cy="273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822631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1" y="3925820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3017083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30173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1465388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130583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769766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31">
              <a:defRPr/>
            </a:pPr>
            <a:endParaRPr lang="zh-CN" altLang="en-US" sz="1069">
              <a:solidFill>
                <a:srgbClr val="FFFFFF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816" y="2538906"/>
            <a:ext cx="8030093" cy="2083227"/>
          </a:xfrm>
          <a:prstGeom prst="rect">
            <a:avLst/>
          </a:prstGeom>
          <a:noFill/>
        </p:spPr>
        <p:txBody>
          <a:bodyPr wrap="squar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684831">
              <a:defRPr/>
            </a:pPr>
            <a:r>
              <a:rPr lang="en-US" sz="33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Nhảy bài “Aram sam sam”</a:t>
            </a:r>
          </a:p>
          <a:p>
            <a:pPr algn="ctr" defTabSz="684831">
              <a:defRPr/>
            </a:pPr>
            <a:endParaRPr lang="en-US" sz="3300" b="1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algn="ctr" defTabSz="684831">
              <a:defRPr/>
            </a:pP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21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989535"/>
            <a:ext cx="5956876" cy="2986088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8099" y="1603775"/>
            <a:ext cx="1433272" cy="1546957"/>
          </a:xfrm>
          <a:prstGeom prst="rect">
            <a:avLst/>
          </a:prstGeom>
        </p:spPr>
      </p:pic>
      <p:pic>
        <p:nvPicPr>
          <p:cNvPr id="26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2042" y="1536679"/>
            <a:ext cx="1111871" cy="1373141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5107" y="4228388"/>
            <a:ext cx="4613791" cy="113299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13AAD2C-D71F-4D98-A875-94CFA863D87C}"/>
              </a:ext>
            </a:extLst>
          </p:cNvPr>
          <p:cNvSpPr txBox="1"/>
          <p:nvPr/>
        </p:nvSpPr>
        <p:spPr>
          <a:xfrm>
            <a:off x="2542667" y="2226060"/>
            <a:ext cx="457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5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FBCBA27C-207A-45AD-90D3-19F137ED16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358" t="52233" r="16268" b="12199"/>
          <a:stretch/>
        </p:blipFill>
        <p:spPr>
          <a:xfrm>
            <a:off x="961782" y="4125593"/>
            <a:ext cx="1146274" cy="1165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/>
          <p:cNvSpPr/>
          <p:nvPr/>
        </p:nvSpPr>
        <p:spPr>
          <a:xfrm>
            <a:off x="3025133" y="2517086"/>
            <a:ext cx="31293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“</a:t>
            </a:r>
            <a:r>
              <a:rPr lang="en-US" sz="4800" b="1" dirty="0" err="1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ln w="11430"/>
                <a:solidFill>
                  <a:srgbClr val="4007C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ln w="11430"/>
              <a:solidFill>
                <a:srgbClr val="4007C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52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55195"/>
            <a:ext cx="9231733" cy="311434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1" y="-55894"/>
            <a:ext cx="1721875" cy="707833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-13270" y="697042"/>
            <a:ext cx="1397245" cy="89822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85352" y="2036072"/>
            <a:ext cx="7648167" cy="584167"/>
            <a:chOff x="2515199" y="25906"/>
            <a:chExt cx="9568270" cy="891067"/>
          </a:xfrm>
        </p:grpSpPr>
        <p:sp>
          <p:nvSpPr>
            <p:cNvPr id="20" name="Rounded Rectangle 19"/>
            <p:cNvSpPr/>
            <p:nvPr/>
          </p:nvSpPr>
          <p:spPr>
            <a:xfrm>
              <a:off x="2515199" y="25906"/>
              <a:ext cx="9419771" cy="8910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591354" y="90548"/>
              <a:ext cx="9492115" cy="705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2-3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đất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26E85390-F05B-4BE4-8551-FA54A18C04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" y="4764025"/>
            <a:ext cx="1472703" cy="180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04872" y="118872"/>
            <a:ext cx="5175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/>
              <a:t>Bài</a:t>
            </a:r>
            <a:r>
              <a:rPr lang="en-US" sz="3200" b="1" dirty="0" smtClean="0"/>
              <a:t> 17: ĐẤT NƯỚC LÀ GÌ?</a:t>
            </a:r>
            <a:endParaRPr lang="vi-VN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409" t="69009" r="64588" b="10144"/>
          <a:stretch/>
        </p:blipFill>
        <p:spPr>
          <a:xfrm>
            <a:off x="66651" y="3900390"/>
            <a:ext cx="4395621" cy="29576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008" t="12635" r="31437" b="62299"/>
          <a:stretch/>
        </p:blipFill>
        <p:spPr>
          <a:xfrm>
            <a:off x="4809745" y="1298888"/>
            <a:ext cx="4144204" cy="332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5520" t="49133" r="56563" b="30256"/>
          <a:stretch/>
        </p:blipFill>
        <p:spPr>
          <a:xfrm>
            <a:off x="66652" y="937259"/>
            <a:ext cx="4395621" cy="28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75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3956" y="-228600"/>
            <a:ext cx="9575471" cy="7178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7243" y="2785073"/>
            <a:ext cx="7032096" cy="15250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490" y="4041748"/>
            <a:ext cx="3193645" cy="304232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509270" y="-84856"/>
            <a:ext cx="5491729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prstClr val="white"/>
                </a:solidFill>
              </a:rPr>
              <a:t>4</a:t>
            </a:r>
            <a:endParaRPr lang="zh-CN" altLang="en-US" sz="3600" dirty="0">
              <a:solidFill>
                <a:prstClr val="white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9537" y="1361055"/>
            <a:ext cx="7102401" cy="14091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2019765" y="1631846"/>
            <a:ext cx="4591347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bước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nhân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Dựa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tranh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kể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lại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chuyện</a:t>
            </a:r>
            <a:r>
              <a:rPr lang="en-US" altLang="zh-CN" sz="20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9537" y="4263254"/>
            <a:ext cx="7067248" cy="14360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54" y="1651782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099" y="3083113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754" y="4441233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2081156" y="3347791"/>
            <a:ext cx="448424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2081156" y="4753113"/>
            <a:ext cx="4705249" cy="4308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hứng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thú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đam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mê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200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200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endParaRPr lang="zh-CN" altLang="en-US" sz="22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18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3" y="520721"/>
            <a:ext cx="7739753" cy="472330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898091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7268785" y="1807028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4" y="253237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1781149" y="4182335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07" y="129381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565" y="1022226"/>
            <a:ext cx="3279407" cy="45178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28C871EE-F221-4B4E-A637-B4EE18D64F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8944" y="1965850"/>
            <a:ext cx="5968501" cy="278611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="" xmlns:a16="http://schemas.microsoft.com/office/drawing/2014/main" id="{C7598BCA-A13B-4602-B66A-0DD9AB12FBA4}"/>
              </a:ext>
            </a:extLst>
          </p:cNvPr>
          <p:cNvGrpSpPr/>
          <p:nvPr/>
        </p:nvGrpSpPr>
        <p:grpSpPr>
          <a:xfrm>
            <a:off x="-66134" y="3666744"/>
            <a:ext cx="4135214" cy="3224851"/>
            <a:chOff x="-215774" y="2347510"/>
            <a:chExt cx="5315675" cy="4504460"/>
          </a:xfrm>
        </p:grpSpPr>
        <p:pic>
          <p:nvPicPr>
            <p:cNvPr id="44" name="图片 3" descr="图片包含 餐桌&#10;&#10;描述已自动生成">
              <a:extLst>
                <a:ext uri="{FF2B5EF4-FFF2-40B4-BE49-F238E27FC236}">
                  <a16:creationId xmlns="" xmlns:a16="http://schemas.microsoft.com/office/drawing/2014/main" id="{9492C68C-9327-45B5-A38F-9D011AE3DA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215774" y="2347510"/>
              <a:ext cx="5315675" cy="450446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E15B3D9-B0E8-4092-9B37-F92BE68C770C}"/>
                </a:ext>
              </a:extLst>
            </p:cNvPr>
            <p:cNvSpPr/>
            <p:nvPr/>
          </p:nvSpPr>
          <p:spPr>
            <a:xfrm rot="20941502">
              <a:off x="1112362" y="3487658"/>
              <a:ext cx="1395167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D601EF13-33F2-4D89-B6DD-A982A41644BB}"/>
                </a:ext>
              </a:extLst>
            </p:cNvPr>
            <p:cNvSpPr/>
            <p:nvPr/>
          </p:nvSpPr>
          <p:spPr>
            <a:xfrm rot="908466">
              <a:off x="404064" y="5261910"/>
              <a:ext cx="12889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C0523A22-C118-4E07-B560-3C95F5B1489F}"/>
                </a:ext>
              </a:extLst>
            </p:cNvPr>
            <p:cNvSpPr/>
            <p:nvPr/>
          </p:nvSpPr>
          <p:spPr>
            <a:xfrm rot="908466">
              <a:off x="1021930" y="5538136"/>
              <a:ext cx="546638" cy="305204"/>
            </a:xfrm>
            <a:prstGeom prst="rect">
              <a:avLst/>
            </a:prstGeom>
            <a:solidFill>
              <a:srgbClr val="ED8C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8AB957E5-46ED-4651-85BE-25FD41C0CAA8}"/>
                </a:ext>
              </a:extLst>
            </p:cNvPr>
            <p:cNvSpPr/>
            <p:nvPr/>
          </p:nvSpPr>
          <p:spPr>
            <a:xfrm rot="20941502">
              <a:off x="1665321" y="3777486"/>
              <a:ext cx="837105" cy="443321"/>
            </a:xfrm>
            <a:prstGeom prst="rect">
              <a:avLst/>
            </a:prstGeom>
            <a:solidFill>
              <a:srgbClr val="4B482F"/>
            </a:solidFill>
            <a:ln>
              <a:solidFill>
                <a:srgbClr val="4B4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9" name="文本框 18">
            <a:extLst>
              <a:ext uri="{FF2B5EF4-FFF2-40B4-BE49-F238E27FC236}">
                <a16:creationId xmlns="" xmlns:a16="http://schemas.microsoft.com/office/drawing/2014/main" id="{09192A68-B472-4371-9244-48F81A7C8710}"/>
              </a:ext>
            </a:extLst>
          </p:cNvPr>
          <p:cNvSpPr txBox="1"/>
          <p:nvPr/>
        </p:nvSpPr>
        <p:spPr>
          <a:xfrm rot="20956820">
            <a:off x="-474191" y="3014372"/>
            <a:ext cx="2383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  <a:cs typeface="Arial"/>
                <a:sym typeface="Arial"/>
              </a:rPr>
              <a:t>01</a:t>
            </a:r>
            <a:endParaRPr lang="zh-CN" altLang="en-US" sz="3200" b="1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566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C0E87C4B-D1C7-4574-83F5-20EBEF7CD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51" y="287201"/>
            <a:ext cx="9101512" cy="555955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00272287-EACB-4EFC-BCD2-892ADB3DFFC0}"/>
              </a:ext>
            </a:extLst>
          </p:cNvPr>
          <p:cNvSpPr/>
          <p:nvPr/>
        </p:nvSpPr>
        <p:spPr>
          <a:xfrm>
            <a:off x="1699724" y="332345"/>
            <a:ext cx="2405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mẫu</a:t>
            </a:r>
            <a:endParaRPr lang="zh-CN" altLang="en-US" sz="3200" b="1" kern="0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536AF253-C62A-4EEA-8DAD-370A5AE11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71" y="3478955"/>
            <a:ext cx="4580573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="" xmlns:a16="http://schemas.microsoft.com/office/drawing/2014/main" id="{DF4974F8-B9D2-401D-8299-A9F6D8AAC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043" y="1365395"/>
            <a:ext cx="1866721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="" xmlns:a16="http://schemas.microsoft.com/office/drawing/2014/main" id="{A6B292AF-8670-4AF0-BFAA-B47C91F6A152}"/>
              </a:ext>
            </a:extLst>
          </p:cNvPr>
          <p:cNvSpPr txBox="1"/>
          <p:nvPr/>
        </p:nvSpPr>
        <p:spPr>
          <a:xfrm>
            <a:off x="2922946" y="5282707"/>
            <a:ext cx="3565491" cy="702766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MẮT DÕI</a:t>
            </a:r>
            <a:endParaRPr lang="zh-CN" altLang="en-US" sz="2400" b="1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="" xmlns:a16="http://schemas.microsoft.com/office/drawing/2014/main" id="{37CDA3FB-15AE-4DD1-B3DB-0023EB696D3B}"/>
              </a:ext>
            </a:extLst>
          </p:cNvPr>
          <p:cNvSpPr txBox="1"/>
          <p:nvPr/>
        </p:nvSpPr>
        <p:spPr>
          <a:xfrm>
            <a:off x="6522928" y="2201641"/>
            <a:ext cx="2682550" cy="702766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TAI NGHE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="" xmlns:a16="http://schemas.microsoft.com/office/drawing/2014/main" id="{5CF22BDC-7897-4481-85A0-B1D77108B56C}"/>
              </a:ext>
            </a:extLst>
          </p:cNvPr>
          <p:cNvSpPr txBox="1"/>
          <p:nvPr/>
        </p:nvSpPr>
        <p:spPr>
          <a:xfrm>
            <a:off x="362841" y="2356304"/>
            <a:ext cx="2357229" cy="702766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prstClr val="black"/>
                </a:solidFill>
                <a:ea typeface="inpin heiti" charset="-122"/>
                <a:cs typeface="Times New Roman" panose="02020603050405020304" pitchFamily="18" charset="0"/>
                <a:sym typeface="Arial"/>
              </a:rPr>
              <a:t>TAY DÒ</a:t>
            </a:r>
            <a:endParaRPr lang="zh-CN" altLang="en-US" sz="2400" b="1" kern="0" dirty="0">
              <a:solidFill>
                <a:prstClr val="black"/>
              </a:solidFill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38F1E282-E460-4B36-8B9B-58D19C5B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4166975" y="4504521"/>
            <a:ext cx="832155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AD55A421-31F7-4608-A09E-3414EB822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5684032" y="2446565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037F39A6-5221-41DF-84E4-3552F84DD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2489115" y="2446473"/>
            <a:ext cx="867663" cy="83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7E22F99-7BD0-4928-B636-23A1617AAF4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299" y="275313"/>
            <a:ext cx="600425" cy="69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824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5122235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3321</TotalTime>
  <Words>457</Words>
  <Application>Microsoft Office PowerPoint</Application>
  <PresentationFormat>On-screen Show (4:3)</PresentationFormat>
  <Paragraphs>83</Paragraphs>
  <Slides>30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63" baseType="lpstr">
      <vt:lpstr>宋体</vt:lpstr>
      <vt:lpstr>.VnMemorandum</vt:lpstr>
      <vt:lpstr>Arial</vt:lpstr>
      <vt:lpstr>Arial-Rounded</vt:lpstr>
      <vt:lpstr>Calibri</vt:lpstr>
      <vt:lpstr>Calibri Light</vt:lpstr>
      <vt:lpstr>Cambria</vt:lpstr>
      <vt:lpstr>Coiny</vt:lpstr>
      <vt:lpstr>inpin heiti</vt:lpstr>
      <vt:lpstr>LNTH-Kids  Chinese Font 1</vt:lpstr>
      <vt:lpstr>SVN-Gretoon</vt:lpstr>
      <vt:lpstr>Times New Roman</vt:lpstr>
      <vt:lpstr>UVN Van Chuong Nang</vt:lpstr>
      <vt:lpstr>VNI-Avo</vt:lpstr>
      <vt:lpstr>Zilla Slab</vt:lpstr>
      <vt:lpstr>方正粗圆_GBK</vt:lpstr>
      <vt:lpstr>站酷快乐体2016修订版</vt:lpstr>
      <vt:lpstr>等线</vt:lpstr>
      <vt:lpstr>Office Theme</vt:lpstr>
      <vt:lpstr>3_Office Theme</vt:lpstr>
      <vt:lpstr>1_Office 主题</vt:lpstr>
      <vt:lpstr>2_Office 主题</vt:lpstr>
      <vt:lpstr>3_Office 主题</vt:lpstr>
      <vt:lpstr>4_Office 主题</vt:lpstr>
      <vt:lpstr>5_Office 主题</vt:lpstr>
      <vt:lpstr>6_Office 主题</vt:lpstr>
      <vt:lpstr>7_Office 主题</vt:lpstr>
      <vt:lpstr>8_Office 主题</vt:lpstr>
      <vt:lpstr>9_Office 主题</vt:lpstr>
      <vt:lpstr>10_Office 主题</vt:lpstr>
      <vt:lpstr>11_Office 主题</vt:lpstr>
      <vt:lpstr>12_Office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116</cp:revision>
  <dcterms:created xsi:type="dcterms:W3CDTF">2021-09-06T18:07:14Z</dcterms:created>
  <dcterms:modified xsi:type="dcterms:W3CDTF">2023-03-27T02:14:50Z</dcterms:modified>
</cp:coreProperties>
</file>