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284" r:id="rId4"/>
    <p:sldId id="2646" r:id="rId5"/>
    <p:sldId id="258" r:id="rId6"/>
    <p:sldId id="270" r:id="rId7"/>
    <p:sldId id="265" r:id="rId8"/>
    <p:sldId id="269" r:id="rId9"/>
    <p:sldId id="266" r:id="rId10"/>
    <p:sldId id="26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16" y="2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42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xmlns="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xmlns="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xmlns="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aa-ET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aa-ET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aa-ET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aa-ET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aa-ET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aa-ET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aa-ET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(T1)</a:t>
            </a:r>
            <a:endParaRPr lang="vi-VN" altLang="aa-ET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aa-ET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3476" y="609600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A5796D0-9EBD-0F96-739B-0026A52E1D4D}"/>
              </a:ext>
            </a:extLst>
          </p:cNvPr>
          <p:cNvSpPr txBox="1"/>
          <p:nvPr/>
        </p:nvSpPr>
        <p:spPr>
          <a:xfrm>
            <a:off x="1436355" y="2436677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02BA6B-F561-B3D9-4848-86B27489F349}"/>
              </a:ext>
            </a:extLst>
          </p:cNvPr>
          <p:cNvSpPr txBox="1"/>
          <p:nvPr/>
        </p:nvSpPr>
        <p:spPr>
          <a:xfrm>
            <a:off x="647353" y="4781731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3E9E5BA-1068-4C5D-B4BF-74EF921D02ED}"/>
              </a:ext>
            </a:extLst>
          </p:cNvPr>
          <p:cNvCxnSpPr/>
          <p:nvPr/>
        </p:nvCxnSpPr>
        <p:spPr>
          <a:xfrm>
            <a:off x="14386719" y="1219200"/>
            <a:ext cx="106819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247A47D-3923-4CF8-AAE2-53D57886C1A8}"/>
              </a:ext>
            </a:extLst>
          </p:cNvPr>
          <p:cNvCxnSpPr>
            <a:cxnSpLocks/>
          </p:cNvCxnSpPr>
          <p:nvPr/>
        </p:nvCxnSpPr>
        <p:spPr>
          <a:xfrm>
            <a:off x="1127919" y="1676400"/>
            <a:ext cx="4191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3638863-7ED5-492A-9E2D-CB0393C5C0EA}"/>
              </a:ext>
            </a:extLst>
          </p:cNvPr>
          <p:cNvCxnSpPr>
            <a:cxnSpLocks/>
          </p:cNvCxnSpPr>
          <p:nvPr/>
        </p:nvCxnSpPr>
        <p:spPr>
          <a:xfrm>
            <a:off x="6233319" y="1752600"/>
            <a:ext cx="41910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DA412A5-FE52-44D8-963E-C32A05A85C25}"/>
              </a:ext>
            </a:extLst>
          </p:cNvPr>
          <p:cNvCxnSpPr>
            <a:cxnSpLocks/>
          </p:cNvCxnSpPr>
          <p:nvPr/>
        </p:nvCxnSpPr>
        <p:spPr>
          <a:xfrm>
            <a:off x="12710319" y="1752600"/>
            <a:ext cx="19812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82735FF-5D80-4BA1-974D-2D9CEE02E186}"/>
              </a:ext>
            </a:extLst>
          </p:cNvPr>
          <p:cNvCxnSpPr>
            <a:cxnSpLocks/>
          </p:cNvCxnSpPr>
          <p:nvPr/>
        </p:nvCxnSpPr>
        <p:spPr>
          <a:xfrm>
            <a:off x="2232819" y="2286000"/>
            <a:ext cx="5372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5EE6347-DC16-4219-B07E-5E045B073E26}"/>
              </a:ext>
            </a:extLst>
          </p:cNvPr>
          <p:cNvCxnSpPr>
            <a:cxnSpLocks/>
          </p:cNvCxnSpPr>
          <p:nvPr/>
        </p:nvCxnSpPr>
        <p:spPr>
          <a:xfrm>
            <a:off x="10424319" y="2307062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228600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68" y="7230815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2748" y="7807730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760994" y="-1124374"/>
            <a:ext cx="5893647" cy="419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256003" y="-521452"/>
            <a:ext cx="5470619" cy="365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5296906" y="1203961"/>
            <a:ext cx="5159587" cy="21327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76651" y="2022261"/>
            <a:ext cx="1763929" cy="1893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686633" y="474981"/>
            <a:ext cx="10616353" cy="933873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Hai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533886" y="1783081"/>
            <a:ext cx="2579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8000" dirty="0">
                <a:solidFill>
                  <a:prstClr val="white"/>
                </a:solidFill>
                <a:latin typeface="Coiny" panose="02000903060500060000" charset="0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727D14-D80E-4863-8555-A8182687453D}"/>
              </a:ext>
            </a:extLst>
          </p:cNvPr>
          <p:cNvSpPr txBox="1"/>
          <p:nvPr/>
        </p:nvSpPr>
        <p:spPr>
          <a:xfrm>
            <a:off x="2541316" y="3566500"/>
            <a:ext cx="11821612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100 000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9DD390-9A38-43C4-B467-DC5B5D7EA2C0}"/>
              </a:ext>
            </a:extLst>
          </p:cNvPr>
          <p:cNvSpPr/>
          <p:nvPr/>
        </p:nvSpPr>
        <p:spPr>
          <a:xfrm>
            <a:off x="2316496" y="5237378"/>
            <a:ext cx="11643700" cy="90287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63</a:t>
            </a:r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cộng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trong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vi 100 000.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368" y="143437"/>
            <a:ext cx="9071087" cy="1321921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YÊU CẦU CẦN 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0" y="1671108"/>
            <a:ext cx="14020800" cy="580178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</a:pP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9144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141547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xmlns="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667905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B5A15F5-9074-21BB-3802-C1C981E8BDD3}"/>
              </a:ext>
            </a:extLst>
          </p:cNvPr>
          <p:cNvSpPr/>
          <p:nvPr/>
        </p:nvSpPr>
        <p:spPr>
          <a:xfrm>
            <a:off x="5156121" y="332556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xmlns="" id="{7D63CBCA-E2A4-F280-CA91-C65A22EF9810}"/>
              </a:ext>
            </a:extLst>
          </p:cNvPr>
          <p:cNvSpPr txBox="1"/>
          <p:nvPr/>
        </p:nvSpPr>
        <p:spPr>
          <a:xfrm>
            <a:off x="5507440" y="237477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xmlns="" id="{0AB8DDB9-B76B-775D-BC93-52FBBEA4BE14}"/>
              </a:ext>
            </a:extLst>
          </p:cNvPr>
          <p:cNvSpPr txBox="1"/>
          <p:nvPr/>
        </p:nvSpPr>
        <p:spPr>
          <a:xfrm>
            <a:off x="5481960" y="316926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xmlns="" id="{3C64B229-F202-01C2-57A4-33300EDFDF46}"/>
              </a:ext>
            </a:extLst>
          </p:cNvPr>
          <p:cNvSpPr txBox="1"/>
          <p:nvPr/>
        </p:nvSpPr>
        <p:spPr>
          <a:xfrm>
            <a:off x="5469093" y="396650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xmlns="" id="{A03B9004-A5F5-C058-567A-229CE32EC512}"/>
              </a:ext>
            </a:extLst>
          </p:cNvPr>
          <p:cNvSpPr txBox="1"/>
          <p:nvPr/>
        </p:nvSpPr>
        <p:spPr>
          <a:xfrm>
            <a:off x="5469094" y="481477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xmlns="" id="{AB84685F-550B-0CAC-6B6B-8D431D4DCB9A}"/>
              </a:ext>
            </a:extLst>
          </p:cNvPr>
          <p:cNvSpPr txBox="1"/>
          <p:nvPr/>
        </p:nvSpPr>
        <p:spPr>
          <a:xfrm>
            <a:off x="2533571" y="267449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xmlns="" id="{7DFEEFD2-41F1-7BCB-4DE8-871F4D08209E}"/>
              </a:ext>
            </a:extLst>
          </p:cNvPr>
          <p:cNvSpPr txBox="1"/>
          <p:nvPr/>
        </p:nvSpPr>
        <p:spPr>
          <a:xfrm>
            <a:off x="2520872" y="351269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xmlns="" id="{79081CE7-3DE5-F8D8-9F79-C436625774AE}"/>
              </a:ext>
            </a:extLst>
          </p:cNvPr>
          <p:cNvSpPr txBox="1"/>
          <p:nvPr/>
        </p:nvSpPr>
        <p:spPr>
          <a:xfrm>
            <a:off x="2139871" y="305549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xmlns="" id="{812A262A-00DE-B8DC-FB30-04FD640F102F}"/>
              </a:ext>
            </a:extLst>
          </p:cNvPr>
          <p:cNvSpPr/>
          <p:nvPr/>
        </p:nvSpPr>
        <p:spPr>
          <a:xfrm>
            <a:off x="2344206" y="428896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xmlns="" id="{0EA37075-7AF0-67FB-F699-541EE32C714C}"/>
              </a:ext>
            </a:extLst>
          </p:cNvPr>
          <p:cNvSpPr txBox="1"/>
          <p:nvPr/>
        </p:nvSpPr>
        <p:spPr>
          <a:xfrm>
            <a:off x="3679326" y="431978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xmlns="" id="{3EC626F3-19AC-2CC0-4DCF-03B42BB890D0}"/>
              </a:ext>
            </a:extLst>
          </p:cNvPr>
          <p:cNvSpPr txBox="1"/>
          <p:nvPr/>
        </p:nvSpPr>
        <p:spPr>
          <a:xfrm>
            <a:off x="3374526" y="430644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C155F21F-F6AC-6276-4897-3B5910242384}"/>
              </a:ext>
            </a:extLst>
          </p:cNvPr>
          <p:cNvSpPr txBox="1"/>
          <p:nvPr/>
        </p:nvSpPr>
        <p:spPr>
          <a:xfrm>
            <a:off x="3106057" y="431541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xmlns="" id="{8CC1B992-91A5-32BB-4997-F57D54FB0DDD}"/>
              </a:ext>
            </a:extLst>
          </p:cNvPr>
          <p:cNvSpPr txBox="1"/>
          <p:nvPr/>
        </p:nvSpPr>
        <p:spPr>
          <a:xfrm>
            <a:off x="2735131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xmlns="" id="{EB916012-4A77-7B64-5A9F-518A345DE547}"/>
              </a:ext>
            </a:extLst>
          </p:cNvPr>
          <p:cNvSpPr txBox="1"/>
          <p:nvPr/>
        </p:nvSpPr>
        <p:spPr>
          <a:xfrm>
            <a:off x="5469093" y="568853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xmlns="" id="{59DBA664-8D2A-B70C-4E9B-344573CC4622}"/>
              </a:ext>
            </a:extLst>
          </p:cNvPr>
          <p:cNvSpPr txBox="1"/>
          <p:nvPr/>
        </p:nvSpPr>
        <p:spPr>
          <a:xfrm>
            <a:off x="2450148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F7DB72A-8EFB-B282-1CFA-18BF3575BB82}"/>
              </a:ext>
            </a:extLst>
          </p:cNvPr>
          <p:cNvSpPr/>
          <p:nvPr/>
        </p:nvSpPr>
        <p:spPr>
          <a:xfrm>
            <a:off x="4785519" y="685224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6096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109797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990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xmlns="" id="{9C6E52A4-BE87-9DBC-B77C-EB6FFF73EE24}"/>
              </a:ext>
            </a:extLst>
          </p:cNvPr>
          <p:cNvSpPr txBox="1"/>
          <p:nvPr/>
        </p:nvSpPr>
        <p:spPr>
          <a:xfrm>
            <a:off x="3196124" y="17482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xmlns="" id="{0C335540-EFE4-B6EF-1055-CF2625E57FD7}"/>
              </a:ext>
            </a:extLst>
          </p:cNvPr>
          <p:cNvSpPr txBox="1"/>
          <p:nvPr/>
        </p:nvSpPr>
        <p:spPr>
          <a:xfrm>
            <a:off x="3196125" y="24809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xmlns="" id="{0557C416-83B0-3ACF-EFE0-ABA815249C35}"/>
              </a:ext>
            </a:extLst>
          </p:cNvPr>
          <p:cNvSpPr txBox="1"/>
          <p:nvPr/>
        </p:nvSpPr>
        <p:spPr>
          <a:xfrm>
            <a:off x="2815124" y="21292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xmlns="" id="{528AA956-B489-B264-1C02-23E5AC692D21}"/>
              </a:ext>
            </a:extLst>
          </p:cNvPr>
          <p:cNvSpPr/>
          <p:nvPr/>
        </p:nvSpPr>
        <p:spPr>
          <a:xfrm>
            <a:off x="3149865" y="31683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xmlns="" id="{31CCD018-89CC-C7CC-24D1-46CC367FC361}"/>
              </a:ext>
            </a:extLst>
          </p:cNvPr>
          <p:cNvSpPr txBox="1"/>
          <p:nvPr/>
        </p:nvSpPr>
        <p:spPr>
          <a:xfrm>
            <a:off x="6873883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xmlns="" id="{27B591D7-F79E-BF09-9490-F6429CCA945F}"/>
              </a:ext>
            </a:extLst>
          </p:cNvPr>
          <p:cNvSpPr txBox="1"/>
          <p:nvPr/>
        </p:nvSpPr>
        <p:spPr>
          <a:xfrm>
            <a:off x="6873884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xmlns="" id="{3A9E15CF-67CA-F7F8-7E4C-3184C76043CF}"/>
              </a:ext>
            </a:extLst>
          </p:cNvPr>
          <p:cNvSpPr txBox="1"/>
          <p:nvPr/>
        </p:nvSpPr>
        <p:spPr>
          <a:xfrm>
            <a:off x="6492883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xmlns="" id="{752D0995-60B4-9142-8C87-D30016056B22}"/>
              </a:ext>
            </a:extLst>
          </p:cNvPr>
          <p:cNvSpPr/>
          <p:nvPr/>
        </p:nvSpPr>
        <p:spPr>
          <a:xfrm>
            <a:off x="6659118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xmlns="" id="{01AB8219-F3CD-60F4-5ACB-22C6ABC88A01}"/>
              </a:ext>
            </a:extLst>
          </p:cNvPr>
          <p:cNvSpPr txBox="1"/>
          <p:nvPr/>
        </p:nvSpPr>
        <p:spPr>
          <a:xfrm>
            <a:off x="11568918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xmlns="" id="{127BF023-2A89-3BA1-C4FA-D49A85EC604A}"/>
              </a:ext>
            </a:extLst>
          </p:cNvPr>
          <p:cNvSpPr txBox="1"/>
          <p:nvPr/>
        </p:nvSpPr>
        <p:spPr>
          <a:xfrm>
            <a:off x="11568919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xmlns="" id="{59DB3B57-7194-9E03-FD2B-04E49BA83A9D}"/>
              </a:ext>
            </a:extLst>
          </p:cNvPr>
          <p:cNvSpPr txBox="1"/>
          <p:nvPr/>
        </p:nvSpPr>
        <p:spPr>
          <a:xfrm>
            <a:off x="11187918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xmlns="" id="{C6740F8A-E28E-9F9B-DF2F-F346D83BF0F3}"/>
              </a:ext>
            </a:extLst>
          </p:cNvPr>
          <p:cNvSpPr/>
          <p:nvPr/>
        </p:nvSpPr>
        <p:spPr>
          <a:xfrm>
            <a:off x="11354153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xmlns="" id="{0693CA8C-61D0-17C1-9E68-B90FD013EF47}"/>
              </a:ext>
            </a:extLst>
          </p:cNvPr>
          <p:cNvSpPr txBox="1"/>
          <p:nvPr/>
        </p:nvSpPr>
        <p:spPr>
          <a:xfrm>
            <a:off x="6868874" y="32342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xmlns="" id="{79B1C884-C564-27B1-D597-6CC0D918C69B}"/>
              </a:ext>
            </a:extLst>
          </p:cNvPr>
          <p:cNvSpPr txBox="1"/>
          <p:nvPr/>
        </p:nvSpPr>
        <p:spPr>
          <a:xfrm>
            <a:off x="11573500" y="31415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4CC3F933-AC43-0CC3-6F51-F1B798D0B0DE}"/>
              </a:ext>
            </a:extLst>
          </p:cNvPr>
          <p:cNvGrpSpPr/>
          <p:nvPr/>
        </p:nvGrpSpPr>
        <p:grpSpPr>
          <a:xfrm>
            <a:off x="1140483" y="48006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xmlns="" id="{FE6DA31C-5E75-F05F-A698-B8DE63BD6FDC}"/>
              </a:ext>
            </a:extLst>
          </p:cNvPr>
          <p:cNvSpPr txBox="1"/>
          <p:nvPr/>
        </p:nvSpPr>
        <p:spPr>
          <a:xfrm>
            <a:off x="1752826" y="57601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4009638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3718624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33377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3052186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xmlns="" id="{58D5AEB7-61F7-8706-BD33-700EE3420143}"/>
              </a:ext>
            </a:extLst>
          </p:cNvPr>
          <p:cNvSpPr txBox="1"/>
          <p:nvPr/>
        </p:nvSpPr>
        <p:spPr>
          <a:xfrm>
            <a:off x="43283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CC2A271-996F-49F2-8C5B-CAB441D51FAA}"/>
              </a:ext>
            </a:extLst>
          </p:cNvPr>
          <p:cNvCxnSpPr/>
          <p:nvPr/>
        </p:nvCxnSpPr>
        <p:spPr>
          <a:xfrm>
            <a:off x="1966119" y="1600200"/>
            <a:ext cx="84900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8C020A-0C5F-CB34-7C8F-3FBB8135FAC6}"/>
              </a:ext>
            </a:extLst>
          </p:cNvPr>
          <p:cNvGrpSpPr/>
          <p:nvPr/>
        </p:nvGrpSpPr>
        <p:grpSpPr>
          <a:xfrm>
            <a:off x="594519" y="609600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xmlns="" id="{7463BB79-DDFC-8C19-C956-0168DF83B151}"/>
              </a:ext>
            </a:extLst>
          </p:cNvPr>
          <p:cNvSpPr txBox="1"/>
          <p:nvPr/>
        </p:nvSpPr>
        <p:spPr>
          <a:xfrm>
            <a:off x="1206862" y="1436075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xmlns="" id="{FE9750D6-B530-986D-6D43-5534FBE355E4}"/>
              </a:ext>
            </a:extLst>
          </p:cNvPr>
          <p:cNvSpPr txBox="1"/>
          <p:nvPr/>
        </p:nvSpPr>
        <p:spPr>
          <a:xfrm>
            <a:off x="3505127" y="206179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xmlns="" id="{A215F71B-C045-9478-02FA-55669673166F}"/>
              </a:ext>
            </a:extLst>
          </p:cNvPr>
          <p:cNvSpPr txBox="1"/>
          <p:nvPr/>
        </p:nvSpPr>
        <p:spPr>
          <a:xfrm>
            <a:off x="3505128" y="2794487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xmlns="" id="{84F09195-03CD-0530-04E7-20F7B28C9BDE}"/>
              </a:ext>
            </a:extLst>
          </p:cNvPr>
          <p:cNvSpPr txBox="1"/>
          <p:nvPr/>
        </p:nvSpPr>
        <p:spPr>
          <a:xfrm>
            <a:off x="3124127" y="244279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xmlns="" id="{FC57930A-920B-923E-BB09-94E20946056F}"/>
              </a:ext>
            </a:extLst>
          </p:cNvPr>
          <p:cNvSpPr/>
          <p:nvPr/>
        </p:nvSpPr>
        <p:spPr>
          <a:xfrm>
            <a:off x="3290362" y="348185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B83F80CB-9D70-88E0-980C-2F08D1AC1481}"/>
              </a:ext>
            </a:extLst>
          </p:cNvPr>
          <p:cNvSpPr txBox="1"/>
          <p:nvPr/>
        </p:nvSpPr>
        <p:spPr>
          <a:xfrm>
            <a:off x="3509709" y="3427492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xmlns="" id="{1891711F-6E1B-F6FA-91DD-BEAA718746D7}"/>
              </a:ext>
            </a:extLst>
          </p:cNvPr>
          <p:cNvSpPr txBox="1"/>
          <p:nvPr/>
        </p:nvSpPr>
        <p:spPr>
          <a:xfrm>
            <a:off x="10594295" y="2089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xmlns="" id="{76E3073C-ABE7-F4C1-0239-1F2C5EB17B7E}"/>
              </a:ext>
            </a:extLst>
          </p:cNvPr>
          <p:cNvSpPr txBox="1"/>
          <p:nvPr/>
        </p:nvSpPr>
        <p:spPr>
          <a:xfrm>
            <a:off x="10594296" y="2822109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xmlns="" id="{F78EAE52-1A0D-568E-B46B-380120C0BAAC}"/>
              </a:ext>
            </a:extLst>
          </p:cNvPr>
          <p:cNvSpPr txBox="1"/>
          <p:nvPr/>
        </p:nvSpPr>
        <p:spPr>
          <a:xfrm>
            <a:off x="10213295" y="2470419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xmlns="" id="{46FA044F-3A86-FC7C-B1C1-016DFAD317E1}"/>
              </a:ext>
            </a:extLst>
          </p:cNvPr>
          <p:cNvSpPr/>
          <p:nvPr/>
        </p:nvSpPr>
        <p:spPr>
          <a:xfrm>
            <a:off x="10379530" y="3509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xmlns="" id="{7182EA4A-2E66-FD44-887B-167819B68E69}"/>
              </a:ext>
            </a:extLst>
          </p:cNvPr>
          <p:cNvSpPr txBox="1"/>
          <p:nvPr/>
        </p:nvSpPr>
        <p:spPr>
          <a:xfrm>
            <a:off x="10598877" y="345511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191DD43E-B0FF-FB6C-D25A-1052E0778F64}"/>
              </a:ext>
            </a:extLst>
          </p:cNvPr>
          <p:cNvSpPr txBox="1"/>
          <p:nvPr/>
        </p:nvSpPr>
        <p:spPr>
          <a:xfrm>
            <a:off x="3407738" y="501236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xmlns="" id="{5604563A-8F51-B3F9-5C9C-8A6A2CE25930}"/>
              </a:ext>
            </a:extLst>
          </p:cNvPr>
          <p:cNvSpPr txBox="1"/>
          <p:nvPr/>
        </p:nvSpPr>
        <p:spPr>
          <a:xfrm>
            <a:off x="3407739" y="574505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xmlns="" id="{E89C9236-4725-C841-73A1-2D1E7FBC5164}"/>
              </a:ext>
            </a:extLst>
          </p:cNvPr>
          <p:cNvSpPr txBox="1"/>
          <p:nvPr/>
        </p:nvSpPr>
        <p:spPr>
          <a:xfrm>
            <a:off x="3026738" y="539336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xmlns="" id="{8D8B096B-8239-6C71-CDB9-FE1F3ECB27D0}"/>
              </a:ext>
            </a:extLst>
          </p:cNvPr>
          <p:cNvSpPr/>
          <p:nvPr/>
        </p:nvSpPr>
        <p:spPr>
          <a:xfrm>
            <a:off x="3192973" y="643242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xmlns="" id="{85CDDCA5-6A47-83C9-AC73-0A025B26EE67}"/>
              </a:ext>
            </a:extLst>
          </p:cNvPr>
          <p:cNvSpPr txBox="1"/>
          <p:nvPr/>
        </p:nvSpPr>
        <p:spPr>
          <a:xfrm>
            <a:off x="3412320" y="6378063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xmlns="" id="{85712B7A-8124-C8AA-F051-E65AE165B30E}"/>
              </a:ext>
            </a:extLst>
          </p:cNvPr>
          <p:cNvSpPr txBox="1"/>
          <p:nvPr/>
        </p:nvSpPr>
        <p:spPr>
          <a:xfrm>
            <a:off x="10594295" y="4999853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xmlns="" id="{A153F2D6-4DDB-1693-06EB-01CF471A1DCB}"/>
              </a:ext>
            </a:extLst>
          </p:cNvPr>
          <p:cNvSpPr txBox="1"/>
          <p:nvPr/>
        </p:nvSpPr>
        <p:spPr>
          <a:xfrm>
            <a:off x="10594296" y="5732543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xmlns="" id="{D5F597D8-D30F-287B-C882-2CAF47735825}"/>
              </a:ext>
            </a:extLst>
          </p:cNvPr>
          <p:cNvSpPr txBox="1"/>
          <p:nvPr/>
        </p:nvSpPr>
        <p:spPr>
          <a:xfrm>
            <a:off x="10213295" y="5380853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xmlns="" id="{B6DA4524-6637-CBE7-849F-36E2026B1C3F}"/>
              </a:ext>
            </a:extLst>
          </p:cNvPr>
          <p:cNvSpPr/>
          <p:nvPr/>
        </p:nvSpPr>
        <p:spPr>
          <a:xfrm>
            <a:off x="10379530" y="6419908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xmlns="" id="{67965FA8-D514-0EE4-C741-C9AF1B4F95DA}"/>
              </a:ext>
            </a:extLst>
          </p:cNvPr>
          <p:cNvSpPr txBox="1"/>
          <p:nvPr/>
        </p:nvSpPr>
        <p:spPr>
          <a:xfrm>
            <a:off x="10598877" y="6365548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499A47C-E3D8-405C-A206-2C70DA8DD5AA}"/>
              </a:ext>
            </a:extLst>
          </p:cNvPr>
          <p:cNvCxnSpPr>
            <a:cxnSpLocks/>
          </p:cNvCxnSpPr>
          <p:nvPr/>
        </p:nvCxnSpPr>
        <p:spPr>
          <a:xfrm>
            <a:off x="1432719" y="1291054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AF5AC3C-3710-4FFE-AF78-D005A8E00D0B}"/>
              </a:ext>
            </a:extLst>
          </p:cNvPr>
          <p:cNvCxnSpPr>
            <a:cxnSpLocks/>
          </p:cNvCxnSpPr>
          <p:nvPr/>
        </p:nvCxnSpPr>
        <p:spPr>
          <a:xfrm flipV="1">
            <a:off x="3793612" y="1213485"/>
            <a:ext cx="1184655" cy="57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5119" y="990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9827" y="1976854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244" y="4159140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xmlns="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43262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xmlns="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516453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17" y="604097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32365BA-D759-4B5F-8319-0671A221687D}"/>
              </a:ext>
            </a:extLst>
          </p:cNvPr>
          <p:cNvCxnSpPr>
            <a:cxnSpLocks/>
          </p:cNvCxnSpPr>
          <p:nvPr/>
        </p:nvCxnSpPr>
        <p:spPr>
          <a:xfrm>
            <a:off x="2651919" y="1600200"/>
            <a:ext cx="1447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482</Words>
  <Application>Microsoft Office PowerPoint</Application>
  <PresentationFormat>Custom</PresentationFormat>
  <Paragraphs>116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Coiny</vt:lpstr>
      <vt:lpstr>FZHei-B01S</vt:lpstr>
      <vt:lpstr>LNTH-Kids  Chinese Font 1</vt:lpstr>
      <vt:lpstr>Times New Roman</vt:lpstr>
      <vt:lpstr>UVN Van Chuong Nang</vt:lpstr>
      <vt:lpstr>VNI-Avo</vt:lpstr>
      <vt:lpstr>Zilla Slab</vt:lpstr>
      <vt:lpstr>等线</vt:lpstr>
      <vt:lpstr>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176</cp:revision>
  <dcterms:created xsi:type="dcterms:W3CDTF">2022-07-10T01:37:20Z</dcterms:created>
  <dcterms:modified xsi:type="dcterms:W3CDTF">2023-03-27T02:24:33Z</dcterms:modified>
</cp:coreProperties>
</file>