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6.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11.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heme/themeOverride3.xml" ContentType="application/vnd.openxmlformats-officedocument.themeOverride+xml"/>
  <Override PartName="/ppt/theme/themeOverride4.xml" ContentType="application/vnd.openxmlformats-officedocument.themeOverride+xml"/>
  <Override PartName="/ppt/notesSlides/notesSlide14.xml" ContentType="application/vnd.openxmlformats-officedocument.presentationml.notesSlide+xml"/>
  <Override PartName="/ppt/theme/themeOverride5.xml" ContentType="application/vnd.openxmlformats-officedocument.themeOverride+xml"/>
  <Override PartName="/ppt/notesSlides/notesSlide15.xml" ContentType="application/vnd.openxmlformats-officedocument.presentationml.notesSlide+xml"/>
  <Override PartName="/ppt/theme/themeOverride6.xml" ContentType="application/vnd.openxmlformats-officedocument.themeOverride+xml"/>
  <Override PartName="/ppt/notesSlides/notesSlide16.xml" ContentType="application/vnd.openxmlformats-officedocument.presentationml.notesSlide+xml"/>
  <Override PartName="/ppt/theme/themeOverride7.xml" ContentType="application/vnd.openxmlformats-officedocument.themeOverride+xml"/>
  <Override PartName="/ppt/notesSlides/notesSlide17.xml" ContentType="application/vnd.openxmlformats-officedocument.presentationml.notesSlide+xml"/>
  <Override PartName="/ppt/theme/themeOverride8.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heme/themeOverride9.xml" ContentType="application/vnd.openxmlformats-officedocument.themeOverr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55" r:id="rId2"/>
    <p:sldMasterId id="2147483770" r:id="rId3"/>
    <p:sldMasterId id="2147483785" r:id="rId4"/>
    <p:sldMasterId id="2147483802" r:id="rId5"/>
    <p:sldMasterId id="2147483837" r:id="rId6"/>
    <p:sldMasterId id="2147483896" r:id="rId7"/>
  </p:sldMasterIdLst>
  <p:notesMasterIdLst>
    <p:notesMasterId r:id="rId64"/>
  </p:notesMasterIdLst>
  <p:sldIdLst>
    <p:sldId id="1552" r:id="rId8"/>
    <p:sldId id="349" r:id="rId9"/>
    <p:sldId id="525" r:id="rId10"/>
    <p:sldId id="2697" r:id="rId11"/>
    <p:sldId id="1568" r:id="rId12"/>
    <p:sldId id="260" r:id="rId13"/>
    <p:sldId id="2695" r:id="rId14"/>
    <p:sldId id="478" r:id="rId15"/>
    <p:sldId id="2696" r:id="rId16"/>
    <p:sldId id="8695" r:id="rId17"/>
    <p:sldId id="3930" r:id="rId18"/>
    <p:sldId id="2007577135" r:id="rId19"/>
    <p:sldId id="2007577155" r:id="rId20"/>
    <p:sldId id="2007577152" r:id="rId21"/>
    <p:sldId id="2007577159" r:id="rId22"/>
    <p:sldId id="2007577157" r:id="rId23"/>
    <p:sldId id="2007577158" r:id="rId24"/>
    <p:sldId id="2007577156" r:id="rId25"/>
    <p:sldId id="3892" r:id="rId26"/>
    <p:sldId id="2007577160" r:id="rId27"/>
    <p:sldId id="385" r:id="rId28"/>
    <p:sldId id="2007577161" r:id="rId29"/>
    <p:sldId id="3893" r:id="rId30"/>
    <p:sldId id="285" r:id="rId31"/>
    <p:sldId id="486" r:id="rId32"/>
    <p:sldId id="499" r:id="rId33"/>
    <p:sldId id="2007577182" r:id="rId34"/>
    <p:sldId id="500" r:id="rId35"/>
    <p:sldId id="501" r:id="rId36"/>
    <p:sldId id="512" r:id="rId37"/>
    <p:sldId id="3904" r:id="rId38"/>
    <p:sldId id="2007577162" r:id="rId39"/>
    <p:sldId id="2007577141" r:id="rId40"/>
    <p:sldId id="2007577163" r:id="rId41"/>
    <p:sldId id="380" r:id="rId42"/>
    <p:sldId id="2007577164" r:id="rId43"/>
    <p:sldId id="256" r:id="rId44"/>
    <p:sldId id="2007577165" r:id="rId45"/>
    <p:sldId id="283" r:id="rId46"/>
    <p:sldId id="2007577166" r:id="rId47"/>
    <p:sldId id="2007577167" r:id="rId48"/>
    <p:sldId id="2007577168" r:id="rId49"/>
    <p:sldId id="2007577169" r:id="rId50"/>
    <p:sldId id="438" r:id="rId51"/>
    <p:sldId id="439" r:id="rId52"/>
    <p:sldId id="2007577171" r:id="rId53"/>
    <p:sldId id="2007577172" r:id="rId54"/>
    <p:sldId id="2007577178" r:id="rId55"/>
    <p:sldId id="295" r:id="rId56"/>
    <p:sldId id="2007577173" r:id="rId57"/>
    <p:sldId id="444" r:id="rId58"/>
    <p:sldId id="2007577180" r:id="rId59"/>
    <p:sldId id="2007577181" r:id="rId60"/>
    <p:sldId id="2007577176" r:id="rId61"/>
    <p:sldId id="2007577177" r:id="rId62"/>
    <p:sldId id="314" r:id="rId63"/>
  </p:sldIdLst>
  <p:sldSz cx="12192000" cy="6858000"/>
  <p:notesSz cx="6858000" cy="9144000"/>
  <p:defaultTextStyle>
    <a:defPPr>
      <a:defRPr lang="en-A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610"/>
    <a:srgbClr val="EEF8FD"/>
    <a:srgbClr val="C9EBF9"/>
    <a:srgbClr val="CAECF8"/>
    <a:srgbClr val="BBE906"/>
    <a:srgbClr val="B9E80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notesMaster" Target="notesMasters/notesMaster1.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theme" Target="theme/theme1.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I"/>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E4E8D7-5A27-456F-8CEB-861C187BFE49}" type="datetimeFigureOut">
              <a:rPr lang="en-AI" smtClean="0"/>
              <a:t>03/28/2023</a:t>
            </a:fld>
            <a:endParaRPr lang="en-AI"/>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I"/>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AI"/>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I"/>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3DFE4F-7E01-4674-9DC2-51BFEA5A347F}" type="slidenum">
              <a:rPr lang="en-AI" smtClean="0"/>
              <a:t>‹#›</a:t>
            </a:fld>
            <a:endParaRPr lang="en-AI"/>
          </a:p>
        </p:txBody>
      </p:sp>
    </p:spTree>
    <p:extLst>
      <p:ext uri="{BB962C8B-B14F-4D97-AF65-F5344CB8AC3E}">
        <p14:creationId xmlns:p14="http://schemas.microsoft.com/office/powerpoint/2010/main" val="5248147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Design: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A9B2A2-E6C7-4EF6-A651-7DE38F070D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69309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7094607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9424985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209597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7651884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1192551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2318245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3849D3E0-124D-4DFF-AE99-4EA4CC201DB4}" type="slidenum">
              <a:rPr lang="zh-CN" altLang="en-US" smtClean="0">
                <a:solidFill>
                  <a:prstClr val="black"/>
                </a:solidFill>
                <a:latin typeface="等线"/>
              </a:rPr>
              <a:pPr>
                <a:defRPr/>
              </a:pPr>
              <a:t>30</a:t>
            </a:fld>
            <a:endParaRPr lang="zh-CN" altLang="en-US">
              <a:solidFill>
                <a:prstClr val="black"/>
              </a:solidFill>
              <a:latin typeface="等线"/>
            </a:endParaRPr>
          </a:p>
        </p:txBody>
      </p:sp>
    </p:spTree>
    <p:extLst>
      <p:ext uri="{BB962C8B-B14F-4D97-AF65-F5344CB8AC3E}">
        <p14:creationId xmlns:p14="http://schemas.microsoft.com/office/powerpoint/2010/main" val="27867841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C29576-E1DF-4A7B-8727-2A6C0DFAB7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4722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592034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Google Shape;762;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63" name="Google Shape;763;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106085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52" name="Google Shape;85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200341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52" name="Google Shape;85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041815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583967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214498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005900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116864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45198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1811404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8608831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308865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5608041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jpe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hdphoto" Target="../media/hdphoto2.wdp"/><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12.png"/><Relationship Id="rId1" Type="http://schemas.openxmlformats.org/officeDocument/2006/relationships/slideMaster" Target="../slideMasters/slideMaster6.xml"/><Relationship Id="rId6" Type="http://schemas.microsoft.com/office/2007/relationships/hdphoto" Target="../media/hdphoto2.wdp"/><Relationship Id="rId5" Type="http://schemas.openxmlformats.org/officeDocument/2006/relationships/image" Target="../media/image8.png"/><Relationship Id="rId4" Type="http://schemas.openxmlformats.org/officeDocument/2006/relationships/image" Target="../media/image17.png"/><Relationship Id="rId9" Type="http://schemas.openxmlformats.org/officeDocument/2006/relationships/image" Target="../media/image20.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6.xml"/><Relationship Id="rId5" Type="http://schemas.openxmlformats.org/officeDocument/2006/relationships/image" Target="../media/image17.png"/><Relationship Id="rId4" Type="http://schemas.openxmlformats.org/officeDocument/2006/relationships/image" Target="../media/image10.png"/></Relationships>
</file>

<file path=ppt/slideLayouts/_rels/slideLayout61.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hdphoto" Target="../media/hdphoto2.wdp"/><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6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Master" Target="../slideMasters/slideMaster6.xml"/><Relationship Id="rId6" Type="http://schemas.microsoft.com/office/2007/relationships/hdphoto" Target="../media/hdphoto3.wdp"/><Relationship Id="rId11" Type="http://schemas.openxmlformats.org/officeDocument/2006/relationships/image" Target="../media/image29.png"/><Relationship Id="rId5" Type="http://schemas.openxmlformats.org/officeDocument/2006/relationships/image" Target="../media/image26.png"/><Relationship Id="rId10" Type="http://schemas.openxmlformats.org/officeDocument/2006/relationships/image" Target="../media/image12.png"/><Relationship Id="rId4" Type="http://schemas.openxmlformats.org/officeDocument/2006/relationships/image" Target="../media/image25.png"/><Relationship Id="rId9" Type="http://schemas.microsoft.com/office/2007/relationships/hdphoto" Target="../media/hdphoto4.wdp"/></Relationships>
</file>

<file path=ppt/slideLayouts/_rels/slideLayout6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8.png"/><Relationship Id="rId2" Type="http://schemas.openxmlformats.org/officeDocument/2006/relationships/image" Target="../media/image30.png"/><Relationship Id="rId1" Type="http://schemas.openxmlformats.org/officeDocument/2006/relationships/slideMaster" Target="../slideMasters/slideMaster6.xml"/><Relationship Id="rId6" Type="http://schemas.openxmlformats.org/officeDocument/2006/relationships/image" Target="../media/image12.png"/><Relationship Id="rId5" Type="http://schemas.openxmlformats.org/officeDocument/2006/relationships/image" Target="../media/image31.png"/><Relationship Id="rId4" Type="http://schemas.openxmlformats.org/officeDocument/2006/relationships/image" Target="../media/image17.png"/><Relationship Id="rId9" Type="http://schemas.openxmlformats.org/officeDocument/2006/relationships/image" Target="../media/image29.png"/></Relationships>
</file>

<file path=ppt/slideLayouts/_rels/slideLayout64.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7.png"/><Relationship Id="rId7" Type="http://schemas.openxmlformats.org/officeDocument/2006/relationships/image" Target="../media/image32.png"/><Relationship Id="rId2" Type="http://schemas.openxmlformats.org/officeDocument/2006/relationships/image" Target="../media/image12.png"/><Relationship Id="rId1" Type="http://schemas.openxmlformats.org/officeDocument/2006/relationships/slideMaster" Target="../slideMasters/slideMaster6.xml"/><Relationship Id="rId6" Type="http://schemas.openxmlformats.org/officeDocument/2006/relationships/image" Target="../media/image29.png"/><Relationship Id="rId5" Type="http://schemas.microsoft.com/office/2007/relationships/hdphoto" Target="../media/hdphoto2.wdp"/><Relationship Id="rId4" Type="http://schemas.openxmlformats.org/officeDocument/2006/relationships/image" Target="../media/image8.png"/></Relationships>
</file>

<file path=ppt/slideLayouts/_rels/slideLayout6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8.png"/><Relationship Id="rId7" Type="http://schemas.openxmlformats.org/officeDocument/2006/relationships/image" Target="../media/image35.png"/><Relationship Id="rId2" Type="http://schemas.openxmlformats.org/officeDocument/2006/relationships/image" Target="../media/image17.png"/><Relationship Id="rId1" Type="http://schemas.openxmlformats.org/officeDocument/2006/relationships/slideMaster" Target="../slideMasters/slideMaster6.xml"/><Relationship Id="rId6" Type="http://schemas.openxmlformats.org/officeDocument/2006/relationships/image" Target="../media/image34.png"/><Relationship Id="rId5" Type="http://schemas.openxmlformats.org/officeDocument/2006/relationships/image" Target="../media/image33.png"/><Relationship Id="rId4" Type="http://schemas.microsoft.com/office/2007/relationships/hdphoto" Target="../media/hdphoto2.wdp"/></Relationships>
</file>

<file path=ppt/slideLayouts/_rels/slideLayout6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7.png"/><Relationship Id="rId7" Type="http://schemas.openxmlformats.org/officeDocument/2006/relationships/image" Target="../media/image29.png"/><Relationship Id="rId2" Type="http://schemas.openxmlformats.org/officeDocument/2006/relationships/image" Target="../media/image37.png"/><Relationship Id="rId1" Type="http://schemas.openxmlformats.org/officeDocument/2006/relationships/slideMaster" Target="../slideMasters/slideMaster6.xml"/><Relationship Id="rId6" Type="http://schemas.openxmlformats.org/officeDocument/2006/relationships/image" Target="../media/image38.png"/><Relationship Id="rId5" Type="http://schemas.microsoft.com/office/2007/relationships/hdphoto" Target="../media/hdphoto2.wdp"/><Relationship Id="rId4" Type="http://schemas.openxmlformats.org/officeDocument/2006/relationships/image" Target="../media/image8.png"/><Relationship Id="rId9" Type="http://schemas.microsoft.com/office/2007/relationships/hdphoto" Target="../media/hdphoto5.wdp"/></Relationships>
</file>

<file path=ppt/slideLayouts/_rels/slideLayout6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40.png"/><Relationship Id="rId7" Type="http://schemas.microsoft.com/office/2007/relationships/hdphoto" Target="../media/hdphoto2.wdp"/><Relationship Id="rId2" Type="http://schemas.openxmlformats.org/officeDocument/2006/relationships/image" Target="../media/image39.png"/><Relationship Id="rId1" Type="http://schemas.openxmlformats.org/officeDocument/2006/relationships/slideMaster" Target="../slideMasters/slideMaster6.xml"/><Relationship Id="rId6" Type="http://schemas.openxmlformats.org/officeDocument/2006/relationships/image" Target="../media/image8.png"/><Relationship Id="rId5" Type="http://schemas.openxmlformats.org/officeDocument/2006/relationships/image" Target="../media/image41.png"/><Relationship Id="rId4" Type="http://schemas.openxmlformats.org/officeDocument/2006/relationships/image" Target="../media/image17.png"/><Relationship Id="rId9" Type="http://schemas.microsoft.com/office/2007/relationships/hdphoto" Target="../media/hdphoto6.wdp"/></Relationships>
</file>

<file path=ppt/slideLayouts/_rels/slideLayout6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Master" Target="../slideMasters/slideMaster6.xml"/><Relationship Id="rId6" Type="http://schemas.microsoft.com/office/2007/relationships/hdphoto" Target="../media/hdphoto3.wdp"/><Relationship Id="rId5" Type="http://schemas.openxmlformats.org/officeDocument/2006/relationships/image" Target="../media/image26.png"/><Relationship Id="rId10" Type="http://schemas.openxmlformats.org/officeDocument/2006/relationships/image" Target="../media/image43.png"/><Relationship Id="rId4" Type="http://schemas.openxmlformats.org/officeDocument/2006/relationships/image" Target="../media/image25.png"/><Relationship Id="rId9" Type="http://schemas.microsoft.com/office/2007/relationships/hdphoto" Target="../media/hdphoto4.wdp"/></Relationships>
</file>

<file path=ppt/slideLayouts/_rels/slideLayout6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44.png"/><Relationship Id="rId7"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Master" Target="../slideMasters/slideMaster6.xml"/><Relationship Id="rId6" Type="http://schemas.microsoft.com/office/2007/relationships/hdphoto" Target="../media/hdphoto7.wdp"/><Relationship Id="rId5" Type="http://schemas.openxmlformats.org/officeDocument/2006/relationships/image" Target="../media/image45.png"/><Relationship Id="rId10" Type="http://schemas.microsoft.com/office/2007/relationships/hdphoto" Target="../media/hdphoto8.wdp"/><Relationship Id="rId4" Type="http://schemas.openxmlformats.org/officeDocument/2006/relationships/image" Target="../media/image10.png"/><Relationship Id="rId9" Type="http://schemas.openxmlformats.org/officeDocument/2006/relationships/image" Target="../media/image4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47.png"/><Relationship Id="rId7" Type="http://schemas.openxmlformats.org/officeDocument/2006/relationships/image" Target="../media/image46.png"/><Relationship Id="rId2" Type="http://schemas.openxmlformats.org/officeDocument/2006/relationships/image" Target="../media/image10.png"/><Relationship Id="rId1" Type="http://schemas.openxmlformats.org/officeDocument/2006/relationships/slideMaster" Target="../slideMasters/slideMaster6.xml"/><Relationship Id="rId6" Type="http://schemas.openxmlformats.org/officeDocument/2006/relationships/image" Target="../media/image48.png"/><Relationship Id="rId5" Type="http://schemas.openxmlformats.org/officeDocument/2006/relationships/image" Target="../media/image41.png"/><Relationship Id="rId10" Type="http://schemas.openxmlformats.org/officeDocument/2006/relationships/image" Target="../media/image50.png"/><Relationship Id="rId4" Type="http://schemas.microsoft.com/office/2007/relationships/hdphoto" Target="../media/hdphoto9.wdp"/><Relationship Id="rId9" Type="http://schemas.openxmlformats.org/officeDocument/2006/relationships/image" Target="../media/image49.png"/></Relationships>
</file>

<file path=ppt/slideLayouts/_rels/slideLayout7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45.png"/><Relationship Id="rId7" Type="http://schemas.microsoft.com/office/2007/relationships/hdphoto" Target="../media/hdphoto8.wdp"/><Relationship Id="rId2" Type="http://schemas.openxmlformats.org/officeDocument/2006/relationships/image" Target="../media/image10.png"/><Relationship Id="rId1" Type="http://schemas.openxmlformats.org/officeDocument/2006/relationships/slideMaster" Target="../slideMasters/slideMaster6.xml"/><Relationship Id="rId6" Type="http://schemas.openxmlformats.org/officeDocument/2006/relationships/image" Target="../media/image46.png"/><Relationship Id="rId5" Type="http://schemas.openxmlformats.org/officeDocument/2006/relationships/image" Target="../media/image17.png"/><Relationship Id="rId4" Type="http://schemas.microsoft.com/office/2007/relationships/hdphoto" Target="../media/hdphoto7.wdp"/></Relationships>
</file>

<file path=ppt/slideLayouts/_rels/slideLayout7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52.png"/><Relationship Id="rId7" Type="http://schemas.openxmlformats.org/officeDocument/2006/relationships/image" Target="../media/image17.png"/><Relationship Id="rId2" Type="http://schemas.openxmlformats.org/officeDocument/2006/relationships/image" Target="../media/image51.png"/><Relationship Id="rId1" Type="http://schemas.openxmlformats.org/officeDocument/2006/relationships/slideMaster" Target="../slideMasters/slideMaster6.xml"/><Relationship Id="rId6" Type="http://schemas.microsoft.com/office/2007/relationships/hdphoto" Target="../media/hdphoto7.wdp"/><Relationship Id="rId5" Type="http://schemas.openxmlformats.org/officeDocument/2006/relationships/image" Target="../media/image45.png"/><Relationship Id="rId4" Type="http://schemas.openxmlformats.org/officeDocument/2006/relationships/image" Target="../media/image10.png"/><Relationship Id="rId9" Type="http://schemas.microsoft.com/office/2007/relationships/hdphoto" Target="../media/hdphoto8.wdp"/></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8.png"/><Relationship Id="rId7" Type="http://schemas.openxmlformats.org/officeDocument/2006/relationships/image" Target="../media/image32.png"/><Relationship Id="rId2" Type="http://schemas.openxmlformats.org/officeDocument/2006/relationships/image" Target="../media/image17.png"/><Relationship Id="rId1" Type="http://schemas.openxmlformats.org/officeDocument/2006/relationships/slideMaster" Target="../slideMasters/slideMaster6.xml"/><Relationship Id="rId6" Type="http://schemas.openxmlformats.org/officeDocument/2006/relationships/image" Target="../media/image29.png"/><Relationship Id="rId5" Type="http://schemas.openxmlformats.org/officeDocument/2006/relationships/image" Target="../media/image38.png"/><Relationship Id="rId4" Type="http://schemas.microsoft.com/office/2007/relationships/hdphoto" Target="../media/hdphoto2.wdp"/></Relationships>
</file>

<file path=ppt/slideLayouts/_rels/slideLayout7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7.png"/><Relationship Id="rId7" Type="http://schemas.openxmlformats.org/officeDocument/2006/relationships/image" Target="../media/image29.png"/><Relationship Id="rId2" Type="http://schemas.openxmlformats.org/officeDocument/2006/relationships/image" Target="../media/image53.png"/><Relationship Id="rId1" Type="http://schemas.openxmlformats.org/officeDocument/2006/relationships/slideMaster" Target="../slideMasters/slideMaster6.xml"/><Relationship Id="rId6" Type="http://schemas.openxmlformats.org/officeDocument/2006/relationships/image" Target="../media/image12.png"/><Relationship Id="rId5" Type="http://schemas.microsoft.com/office/2007/relationships/hdphoto" Target="../media/hdphoto2.wdp"/><Relationship Id="rId4" Type="http://schemas.openxmlformats.org/officeDocument/2006/relationships/image" Target="../media/image8.png"/><Relationship Id="rId9" Type="http://schemas.microsoft.com/office/2007/relationships/hdphoto" Target="../media/hdphoto5.wdp"/></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53.png"/><Relationship Id="rId1" Type="http://schemas.openxmlformats.org/officeDocument/2006/relationships/slideMaster" Target="../slideMasters/slideMaster6.xml"/><Relationship Id="rId6" Type="http://schemas.openxmlformats.org/officeDocument/2006/relationships/image" Target="../media/image54.png"/><Relationship Id="rId5" Type="http://schemas.openxmlformats.org/officeDocument/2006/relationships/image" Target="../media/image17.png"/><Relationship Id="rId4" Type="http://schemas.microsoft.com/office/2007/relationships/hdphoto" Target="../media/hdphoto2.wdp"/></Relationships>
</file>

<file path=ppt/slideLayouts/_rels/slideLayout7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55.png"/><Relationship Id="rId7" Type="http://schemas.openxmlformats.org/officeDocument/2006/relationships/image" Target="../media/image27.png"/><Relationship Id="rId2" Type="http://schemas.openxmlformats.org/officeDocument/2006/relationships/image" Target="../media/image25.png"/><Relationship Id="rId1" Type="http://schemas.openxmlformats.org/officeDocument/2006/relationships/slideMaster" Target="../slideMasters/slideMaster6.xml"/><Relationship Id="rId6" Type="http://schemas.microsoft.com/office/2007/relationships/hdphoto" Target="../media/hdphoto3.wdp"/><Relationship Id="rId5" Type="http://schemas.openxmlformats.org/officeDocument/2006/relationships/image" Target="../media/image26.png"/><Relationship Id="rId10" Type="http://schemas.openxmlformats.org/officeDocument/2006/relationships/image" Target="../media/image12.png"/><Relationship Id="rId4" Type="http://schemas.openxmlformats.org/officeDocument/2006/relationships/image" Target="../media/image56.png"/><Relationship Id="rId9" Type="http://schemas.microsoft.com/office/2007/relationships/hdphoto" Target="../media/hdphoto4.wdp"/></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57.png"/><Relationship Id="rId2" Type="http://schemas.openxmlformats.org/officeDocument/2006/relationships/image" Target="../media/image10.png"/><Relationship Id="rId1" Type="http://schemas.openxmlformats.org/officeDocument/2006/relationships/slideMaster" Target="../slideMasters/slideMaster6.xml"/><Relationship Id="rId6" Type="http://schemas.openxmlformats.org/officeDocument/2006/relationships/image" Target="../media/image40.png"/><Relationship Id="rId5" Type="http://schemas.openxmlformats.org/officeDocument/2006/relationships/image" Target="../media/image27.png"/><Relationship Id="rId4" Type="http://schemas.microsoft.com/office/2007/relationships/hdphoto" Target="../media/hdphoto2.wdp"/></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Master" Target="../slideMasters/slideMaster6.xml"/><Relationship Id="rId4" Type="http://schemas.microsoft.com/office/2007/relationships/hdphoto" Target="../media/hdphoto10.wdp"/></Relationships>
</file>

<file path=ppt/slideLayouts/_rels/slideLayout81.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45.png"/><Relationship Id="rId7" Type="http://schemas.microsoft.com/office/2007/relationships/hdphoto" Target="../media/hdphoto8.wdp"/><Relationship Id="rId2" Type="http://schemas.openxmlformats.org/officeDocument/2006/relationships/image" Target="../media/image10.png"/><Relationship Id="rId1" Type="http://schemas.openxmlformats.org/officeDocument/2006/relationships/slideMaster" Target="../slideMasters/slideMaster6.xml"/><Relationship Id="rId6" Type="http://schemas.openxmlformats.org/officeDocument/2006/relationships/image" Target="../media/image46.png"/><Relationship Id="rId5" Type="http://schemas.openxmlformats.org/officeDocument/2006/relationships/image" Target="../media/image17.png"/><Relationship Id="rId4" Type="http://schemas.microsoft.com/office/2007/relationships/hdphoto" Target="../media/hdphoto7.wdp"/></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29.png"/><Relationship Id="rId2" Type="http://schemas.openxmlformats.org/officeDocument/2006/relationships/image" Target="../media/image10.png"/><Relationship Id="rId1" Type="http://schemas.openxmlformats.org/officeDocument/2006/relationships/slideMaster" Target="../slideMasters/slideMaster6.xml"/><Relationship Id="rId6" Type="http://schemas.openxmlformats.org/officeDocument/2006/relationships/image" Target="../media/image61.png"/><Relationship Id="rId5" Type="http://schemas.openxmlformats.org/officeDocument/2006/relationships/image" Target="../media/image40.png"/><Relationship Id="rId4" Type="http://schemas.microsoft.com/office/2007/relationships/hdphoto" Target="../media/hdphoto7.wdp"/></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CB4970F-71A1-34D8-AD6C-7676100F5E7C}"/>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AI"/>
          </a:p>
        </p:txBody>
      </p:sp>
      <p:sp>
        <p:nvSpPr>
          <p:cNvPr id="3" name="Tiêu đề phụ 2">
            <a:extLst>
              <a:ext uri="{FF2B5EF4-FFF2-40B4-BE49-F238E27FC236}">
                <a16:creationId xmlns:a16="http://schemas.microsoft.com/office/drawing/2014/main" id="{5820C1E7-6877-5E3E-A8BD-821AD22B07C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AI"/>
          </a:p>
        </p:txBody>
      </p:sp>
      <p:sp>
        <p:nvSpPr>
          <p:cNvPr id="4" name="Chỗ dành sẵn cho Ngày tháng 3">
            <a:extLst>
              <a:ext uri="{FF2B5EF4-FFF2-40B4-BE49-F238E27FC236}">
                <a16:creationId xmlns:a16="http://schemas.microsoft.com/office/drawing/2014/main" id="{5A32FB2B-D7F8-DBFD-8E80-FE239B4B0D53}"/>
              </a:ext>
            </a:extLst>
          </p:cNvPr>
          <p:cNvSpPr>
            <a:spLocks noGrp="1"/>
          </p:cNvSpPr>
          <p:nvPr>
            <p:ph type="dt" sz="half" idx="10"/>
          </p:nvPr>
        </p:nvSpPr>
        <p:spPr/>
        <p:txBody>
          <a:bodyPr/>
          <a:lstStyle/>
          <a:p>
            <a:fld id="{DFA3736E-1EBC-4280-A833-F782A516C86C}" type="datetimeFigureOut">
              <a:rPr lang="en-AI" smtClean="0"/>
              <a:t>03/28/2023</a:t>
            </a:fld>
            <a:endParaRPr lang="en-AI"/>
          </a:p>
        </p:txBody>
      </p:sp>
      <p:sp>
        <p:nvSpPr>
          <p:cNvPr id="5" name="Chỗ dành sẵn cho Chân trang 4">
            <a:extLst>
              <a:ext uri="{FF2B5EF4-FFF2-40B4-BE49-F238E27FC236}">
                <a16:creationId xmlns:a16="http://schemas.microsoft.com/office/drawing/2014/main" id="{97483502-FC53-DF2B-65D7-F13DC77C7BBF}"/>
              </a:ext>
            </a:extLst>
          </p:cNvPr>
          <p:cNvSpPr>
            <a:spLocks noGrp="1"/>
          </p:cNvSpPr>
          <p:nvPr>
            <p:ph type="ftr" sz="quarter" idx="11"/>
          </p:nvPr>
        </p:nvSpPr>
        <p:spPr/>
        <p:txBody>
          <a:bodyPr/>
          <a:lstStyle/>
          <a:p>
            <a:endParaRPr lang="en-AI"/>
          </a:p>
        </p:txBody>
      </p:sp>
      <p:sp>
        <p:nvSpPr>
          <p:cNvPr id="6" name="Chỗ dành sẵn cho Số hiệu Bản chiếu 5">
            <a:extLst>
              <a:ext uri="{FF2B5EF4-FFF2-40B4-BE49-F238E27FC236}">
                <a16:creationId xmlns:a16="http://schemas.microsoft.com/office/drawing/2014/main" id="{DB3FAFE4-1D23-3A75-736C-59B5864EA453}"/>
              </a:ext>
            </a:extLst>
          </p:cNvPr>
          <p:cNvSpPr>
            <a:spLocks noGrp="1"/>
          </p:cNvSpPr>
          <p:nvPr>
            <p:ph type="sldNum" sz="quarter" idx="12"/>
          </p:nvPr>
        </p:nvSpPr>
        <p:spPr/>
        <p:txBody>
          <a:bodyPr/>
          <a:lstStyle/>
          <a:p>
            <a:fld id="{2B0D328E-4FCF-464D-BD06-43432A4AF2DB}" type="slidenum">
              <a:rPr lang="en-AI" smtClean="0"/>
              <a:t>‹#›</a:t>
            </a:fld>
            <a:endParaRPr lang="en-AI"/>
          </a:p>
        </p:txBody>
      </p:sp>
    </p:spTree>
    <p:extLst>
      <p:ext uri="{BB962C8B-B14F-4D97-AF65-F5344CB8AC3E}">
        <p14:creationId xmlns:p14="http://schemas.microsoft.com/office/powerpoint/2010/main" val="26724139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571585D-3614-733D-C1BB-FF46AF98985F}"/>
              </a:ext>
            </a:extLst>
          </p:cNvPr>
          <p:cNvSpPr>
            <a:spLocks noGrp="1"/>
          </p:cNvSpPr>
          <p:nvPr>
            <p:ph type="title"/>
          </p:nvPr>
        </p:nvSpPr>
        <p:spPr/>
        <p:txBody>
          <a:bodyPr/>
          <a:lstStyle/>
          <a:p>
            <a:r>
              <a:rPr lang="vi-VN"/>
              <a:t>Bấm để sửa kiểu tiêu đề Bản cái</a:t>
            </a:r>
            <a:endParaRPr lang="en-AI"/>
          </a:p>
        </p:txBody>
      </p:sp>
      <p:sp>
        <p:nvSpPr>
          <p:cNvPr id="3" name="Chỗ dành sẵn cho Văn bản Dọc 2">
            <a:extLst>
              <a:ext uri="{FF2B5EF4-FFF2-40B4-BE49-F238E27FC236}">
                <a16:creationId xmlns:a16="http://schemas.microsoft.com/office/drawing/2014/main" id="{82BB29D9-876A-D463-17C6-616CC30EE7CC}"/>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AI"/>
          </a:p>
        </p:txBody>
      </p:sp>
      <p:sp>
        <p:nvSpPr>
          <p:cNvPr id="4" name="Chỗ dành sẵn cho Ngày tháng 3">
            <a:extLst>
              <a:ext uri="{FF2B5EF4-FFF2-40B4-BE49-F238E27FC236}">
                <a16:creationId xmlns:a16="http://schemas.microsoft.com/office/drawing/2014/main" id="{14CE9EA3-F8D6-A8DB-183D-F45B3CA857E9}"/>
              </a:ext>
            </a:extLst>
          </p:cNvPr>
          <p:cNvSpPr>
            <a:spLocks noGrp="1"/>
          </p:cNvSpPr>
          <p:nvPr>
            <p:ph type="dt" sz="half" idx="10"/>
          </p:nvPr>
        </p:nvSpPr>
        <p:spPr/>
        <p:txBody>
          <a:bodyPr/>
          <a:lstStyle/>
          <a:p>
            <a:fld id="{DFA3736E-1EBC-4280-A833-F782A516C86C}" type="datetimeFigureOut">
              <a:rPr lang="en-AI" smtClean="0"/>
              <a:t>03/28/2023</a:t>
            </a:fld>
            <a:endParaRPr lang="en-AI"/>
          </a:p>
        </p:txBody>
      </p:sp>
      <p:sp>
        <p:nvSpPr>
          <p:cNvPr id="5" name="Chỗ dành sẵn cho Chân trang 4">
            <a:extLst>
              <a:ext uri="{FF2B5EF4-FFF2-40B4-BE49-F238E27FC236}">
                <a16:creationId xmlns:a16="http://schemas.microsoft.com/office/drawing/2014/main" id="{232BD150-D647-0097-41D5-35238F71A849}"/>
              </a:ext>
            </a:extLst>
          </p:cNvPr>
          <p:cNvSpPr>
            <a:spLocks noGrp="1"/>
          </p:cNvSpPr>
          <p:nvPr>
            <p:ph type="ftr" sz="quarter" idx="11"/>
          </p:nvPr>
        </p:nvSpPr>
        <p:spPr/>
        <p:txBody>
          <a:bodyPr/>
          <a:lstStyle/>
          <a:p>
            <a:endParaRPr lang="en-AI"/>
          </a:p>
        </p:txBody>
      </p:sp>
      <p:sp>
        <p:nvSpPr>
          <p:cNvPr id="6" name="Chỗ dành sẵn cho Số hiệu Bản chiếu 5">
            <a:extLst>
              <a:ext uri="{FF2B5EF4-FFF2-40B4-BE49-F238E27FC236}">
                <a16:creationId xmlns:a16="http://schemas.microsoft.com/office/drawing/2014/main" id="{F09FD576-1A21-F92C-F653-4C346123E9B2}"/>
              </a:ext>
            </a:extLst>
          </p:cNvPr>
          <p:cNvSpPr>
            <a:spLocks noGrp="1"/>
          </p:cNvSpPr>
          <p:nvPr>
            <p:ph type="sldNum" sz="quarter" idx="12"/>
          </p:nvPr>
        </p:nvSpPr>
        <p:spPr/>
        <p:txBody>
          <a:bodyPr/>
          <a:lstStyle/>
          <a:p>
            <a:fld id="{2B0D328E-4FCF-464D-BD06-43432A4AF2DB}" type="slidenum">
              <a:rPr lang="en-AI" smtClean="0"/>
              <a:t>‹#›</a:t>
            </a:fld>
            <a:endParaRPr lang="en-AI"/>
          </a:p>
        </p:txBody>
      </p:sp>
    </p:spTree>
    <p:extLst>
      <p:ext uri="{BB962C8B-B14F-4D97-AF65-F5344CB8AC3E}">
        <p14:creationId xmlns:p14="http://schemas.microsoft.com/office/powerpoint/2010/main" val="20521560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9DFBAF19-3A59-877F-ABCA-D2D1450488AA}"/>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AI"/>
          </a:p>
        </p:txBody>
      </p:sp>
      <p:sp>
        <p:nvSpPr>
          <p:cNvPr id="3" name="Chỗ dành sẵn cho Văn bản Dọc 2">
            <a:extLst>
              <a:ext uri="{FF2B5EF4-FFF2-40B4-BE49-F238E27FC236}">
                <a16:creationId xmlns:a16="http://schemas.microsoft.com/office/drawing/2014/main" id="{683D47B3-9BD1-BF7B-9FA1-40FA4EA5268D}"/>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AI"/>
          </a:p>
        </p:txBody>
      </p:sp>
      <p:sp>
        <p:nvSpPr>
          <p:cNvPr id="4" name="Chỗ dành sẵn cho Ngày tháng 3">
            <a:extLst>
              <a:ext uri="{FF2B5EF4-FFF2-40B4-BE49-F238E27FC236}">
                <a16:creationId xmlns:a16="http://schemas.microsoft.com/office/drawing/2014/main" id="{77C24C5D-1BAA-358A-C2CE-6DC0167D8658}"/>
              </a:ext>
            </a:extLst>
          </p:cNvPr>
          <p:cNvSpPr>
            <a:spLocks noGrp="1"/>
          </p:cNvSpPr>
          <p:nvPr>
            <p:ph type="dt" sz="half" idx="10"/>
          </p:nvPr>
        </p:nvSpPr>
        <p:spPr/>
        <p:txBody>
          <a:bodyPr/>
          <a:lstStyle/>
          <a:p>
            <a:fld id="{DFA3736E-1EBC-4280-A833-F782A516C86C}" type="datetimeFigureOut">
              <a:rPr lang="en-AI" smtClean="0"/>
              <a:t>03/28/2023</a:t>
            </a:fld>
            <a:endParaRPr lang="en-AI"/>
          </a:p>
        </p:txBody>
      </p:sp>
      <p:sp>
        <p:nvSpPr>
          <p:cNvPr id="5" name="Chỗ dành sẵn cho Chân trang 4">
            <a:extLst>
              <a:ext uri="{FF2B5EF4-FFF2-40B4-BE49-F238E27FC236}">
                <a16:creationId xmlns:a16="http://schemas.microsoft.com/office/drawing/2014/main" id="{6C1CF569-A5AB-1835-D3A5-0ECA4D5C4A5F}"/>
              </a:ext>
            </a:extLst>
          </p:cNvPr>
          <p:cNvSpPr>
            <a:spLocks noGrp="1"/>
          </p:cNvSpPr>
          <p:nvPr>
            <p:ph type="ftr" sz="quarter" idx="11"/>
          </p:nvPr>
        </p:nvSpPr>
        <p:spPr/>
        <p:txBody>
          <a:bodyPr/>
          <a:lstStyle/>
          <a:p>
            <a:endParaRPr lang="en-AI"/>
          </a:p>
        </p:txBody>
      </p:sp>
      <p:sp>
        <p:nvSpPr>
          <p:cNvPr id="6" name="Chỗ dành sẵn cho Số hiệu Bản chiếu 5">
            <a:extLst>
              <a:ext uri="{FF2B5EF4-FFF2-40B4-BE49-F238E27FC236}">
                <a16:creationId xmlns:a16="http://schemas.microsoft.com/office/drawing/2014/main" id="{E5CF51D9-11B9-9658-AF00-AB16F3DB13BD}"/>
              </a:ext>
            </a:extLst>
          </p:cNvPr>
          <p:cNvSpPr>
            <a:spLocks noGrp="1"/>
          </p:cNvSpPr>
          <p:nvPr>
            <p:ph type="sldNum" sz="quarter" idx="12"/>
          </p:nvPr>
        </p:nvSpPr>
        <p:spPr/>
        <p:txBody>
          <a:bodyPr/>
          <a:lstStyle/>
          <a:p>
            <a:fld id="{2B0D328E-4FCF-464D-BD06-43432A4AF2DB}" type="slidenum">
              <a:rPr lang="en-AI" smtClean="0"/>
              <a:t>‹#›</a:t>
            </a:fld>
            <a:endParaRPr lang="en-AI"/>
          </a:p>
        </p:txBody>
      </p:sp>
    </p:spTree>
    <p:extLst>
      <p:ext uri="{BB962C8B-B14F-4D97-AF65-F5344CB8AC3E}">
        <p14:creationId xmlns:p14="http://schemas.microsoft.com/office/powerpoint/2010/main" val="26700857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57253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a16="http://schemas.microsoft.com/office/drawing/2014/main" id="{F869ACE6-E3AE-4D2E-958E-88246C1DDC37}"/>
              </a:ext>
            </a:extLst>
          </p:cNvPr>
          <p:cNvPicPr>
            <a:picLocks noChangeAspect="1"/>
          </p:cNvPicPr>
          <p:nvPr/>
        </p:nvPicPr>
        <p:blipFill rotWithShape="1">
          <a:blip r:embed="rId2">
            <a:extLst>
              <a:ext uri="{28A0092B-C50C-407E-A947-70E740481C1C}">
                <a14:useLocalDpi xmlns:a14="http://schemas.microsoft.com/office/drawing/2010/main" val="0"/>
              </a:ext>
            </a:extLst>
          </a:blip>
          <a:srcRect t="57640"/>
          <a:stretch/>
        </p:blipFill>
        <p:spPr>
          <a:xfrm flipH="1">
            <a:off x="0" y="0"/>
            <a:ext cx="12192000" cy="6886136"/>
          </a:xfrm>
          <a:prstGeom prst="rect">
            <a:avLst/>
          </a:prstGeom>
        </p:spPr>
      </p:pic>
      <p:grpSp>
        <p:nvGrpSpPr>
          <p:cNvPr id="11" name="组合 10">
            <a:extLst>
              <a:ext uri="{FF2B5EF4-FFF2-40B4-BE49-F238E27FC236}">
                <a16:creationId xmlns:a16="http://schemas.microsoft.com/office/drawing/2014/main" id="{FDD001D6-F8ED-4818-8AE2-FD58B2C8A210}"/>
              </a:ext>
            </a:extLst>
          </p:cNvPr>
          <p:cNvGrpSpPr/>
          <p:nvPr/>
        </p:nvGrpSpPr>
        <p:grpSpPr>
          <a:xfrm>
            <a:off x="1366153" y="622317"/>
            <a:ext cx="9459694" cy="5613366"/>
            <a:chOff x="6308273" y="1073150"/>
            <a:chExt cx="4800600" cy="4711700"/>
          </a:xfrm>
        </p:grpSpPr>
        <p:sp>
          <p:nvSpPr>
            <p:cNvPr id="12" name="矩形: 圆角 11">
              <a:extLst>
                <a:ext uri="{FF2B5EF4-FFF2-40B4-BE49-F238E27FC236}">
                  <a16:creationId xmlns:a16="http://schemas.microsoft.com/office/drawing/2014/main" id="{4A688837-8B84-4E2A-9E2E-57786CAFB0EC}"/>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圆角 12">
              <a:extLst>
                <a:ext uri="{FF2B5EF4-FFF2-40B4-BE49-F238E27FC236}">
                  <a16:creationId xmlns:a16="http://schemas.microsoft.com/office/drawing/2014/main" id="{C23FA938-7B4C-46AA-8756-3CB1DBEE349F}"/>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1757998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标题和内容">
    <p:spTree>
      <p:nvGrpSpPr>
        <p:cNvPr id="1" name=""/>
        <p:cNvGrpSpPr/>
        <p:nvPr/>
      </p:nvGrpSpPr>
      <p:grpSpPr>
        <a:xfrm>
          <a:off x="0" y="0"/>
          <a:ext cx="0" cy="0"/>
          <a:chOff x="0" y="0"/>
          <a:chExt cx="0" cy="0"/>
        </a:xfrm>
      </p:grpSpPr>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p:cNvPicPr>
            <a:picLocks noChangeAspect="1"/>
          </p:cNvPicPr>
          <p:nvPr/>
        </p:nvPicPr>
        <p:blipFill>
          <a:blip r:embed="rId3"/>
          <a:stretch>
            <a:fillRect/>
          </a:stretch>
        </p:blipFill>
        <p:spPr>
          <a:xfrm>
            <a:off x="444014" y="0"/>
            <a:ext cx="1267312" cy="1554735"/>
          </a:xfrm>
          <a:prstGeom prst="rect">
            <a:avLst/>
          </a:prstGeom>
        </p:spPr>
      </p:pic>
    </p:spTree>
    <p:extLst>
      <p:ext uri="{BB962C8B-B14F-4D97-AF65-F5344CB8AC3E}">
        <p14:creationId xmlns:p14="http://schemas.microsoft.com/office/powerpoint/2010/main" val="31740003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FA3736E-1EBC-4280-A833-F782A516C86C}" type="datetimeFigureOut">
              <a:rPr lang="en-AI" smtClean="0"/>
              <a:t>03/28/2023</a:t>
            </a:fld>
            <a:endParaRPr lang="en-AI"/>
          </a:p>
        </p:txBody>
      </p:sp>
      <p:sp>
        <p:nvSpPr>
          <p:cNvPr id="5" name="Footer Placeholder 4"/>
          <p:cNvSpPr>
            <a:spLocks noGrp="1"/>
          </p:cNvSpPr>
          <p:nvPr>
            <p:ph type="ftr" sz="quarter" idx="11"/>
          </p:nvPr>
        </p:nvSpPr>
        <p:spPr/>
        <p:txBody>
          <a:bodyPr/>
          <a:lstStyle/>
          <a:p>
            <a:endParaRPr lang="en-AI"/>
          </a:p>
        </p:txBody>
      </p:sp>
      <p:sp>
        <p:nvSpPr>
          <p:cNvPr id="6" name="Slide Number Placeholder 5"/>
          <p:cNvSpPr>
            <a:spLocks noGrp="1"/>
          </p:cNvSpPr>
          <p:nvPr>
            <p:ph type="sldNum" sz="quarter" idx="12"/>
          </p:nvPr>
        </p:nvSpPr>
        <p:spPr/>
        <p:txBody>
          <a:bodyPr/>
          <a:lstStyle/>
          <a:p>
            <a:fld id="{2B0D328E-4FCF-464D-BD06-43432A4AF2DB}" type="slidenum">
              <a:rPr lang="en-AI" smtClean="0"/>
              <a:t>‹#›</a:t>
            </a:fld>
            <a:endParaRPr lang="en-AI"/>
          </a:p>
        </p:txBody>
      </p:sp>
    </p:spTree>
    <p:extLst>
      <p:ext uri="{BB962C8B-B14F-4D97-AF65-F5344CB8AC3E}">
        <p14:creationId xmlns:p14="http://schemas.microsoft.com/office/powerpoint/2010/main" val="2344299767"/>
      </p:ext>
    </p:extLst>
  </p:cSld>
  <p:clrMapOvr>
    <a:masterClrMapping/>
  </p:clrMapOvr>
  <p:transition>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A3736E-1EBC-4280-A833-F782A516C86C}" type="datetimeFigureOut">
              <a:rPr lang="en-AI" smtClean="0"/>
              <a:t>03/28/2023</a:t>
            </a:fld>
            <a:endParaRPr lang="en-AI"/>
          </a:p>
        </p:txBody>
      </p:sp>
      <p:sp>
        <p:nvSpPr>
          <p:cNvPr id="5" name="Footer Placeholder 4"/>
          <p:cNvSpPr>
            <a:spLocks noGrp="1"/>
          </p:cNvSpPr>
          <p:nvPr>
            <p:ph type="ftr" sz="quarter" idx="11"/>
          </p:nvPr>
        </p:nvSpPr>
        <p:spPr/>
        <p:txBody>
          <a:bodyPr/>
          <a:lstStyle/>
          <a:p>
            <a:endParaRPr lang="en-AI"/>
          </a:p>
        </p:txBody>
      </p:sp>
      <p:sp>
        <p:nvSpPr>
          <p:cNvPr id="6" name="Slide Number Placeholder 5"/>
          <p:cNvSpPr>
            <a:spLocks noGrp="1"/>
          </p:cNvSpPr>
          <p:nvPr>
            <p:ph type="sldNum" sz="quarter" idx="12"/>
          </p:nvPr>
        </p:nvSpPr>
        <p:spPr/>
        <p:txBody>
          <a:bodyPr/>
          <a:lstStyle/>
          <a:p>
            <a:fld id="{2B0D328E-4FCF-464D-BD06-43432A4AF2DB}" type="slidenum">
              <a:rPr lang="en-AI" smtClean="0"/>
              <a:t>‹#›</a:t>
            </a:fld>
            <a:endParaRPr lang="en-AI"/>
          </a:p>
        </p:txBody>
      </p:sp>
    </p:spTree>
    <p:extLst>
      <p:ext uri="{BB962C8B-B14F-4D97-AF65-F5344CB8AC3E}">
        <p14:creationId xmlns:p14="http://schemas.microsoft.com/office/powerpoint/2010/main" val="2144779348"/>
      </p:ext>
    </p:extLst>
  </p:cSld>
  <p:clrMapOvr>
    <a:masterClrMapping/>
  </p:clrMapOvr>
  <p:transition>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FA3736E-1EBC-4280-A833-F782A516C86C}" type="datetimeFigureOut">
              <a:rPr lang="en-AI" smtClean="0"/>
              <a:t>03/28/2023</a:t>
            </a:fld>
            <a:endParaRPr lang="en-AI"/>
          </a:p>
        </p:txBody>
      </p:sp>
      <p:sp>
        <p:nvSpPr>
          <p:cNvPr id="5" name="Footer Placeholder 4"/>
          <p:cNvSpPr>
            <a:spLocks noGrp="1"/>
          </p:cNvSpPr>
          <p:nvPr>
            <p:ph type="ftr" sz="quarter" idx="11"/>
          </p:nvPr>
        </p:nvSpPr>
        <p:spPr/>
        <p:txBody>
          <a:bodyPr/>
          <a:lstStyle/>
          <a:p>
            <a:endParaRPr lang="en-AI"/>
          </a:p>
        </p:txBody>
      </p:sp>
      <p:sp>
        <p:nvSpPr>
          <p:cNvPr id="6" name="Slide Number Placeholder 5"/>
          <p:cNvSpPr>
            <a:spLocks noGrp="1"/>
          </p:cNvSpPr>
          <p:nvPr>
            <p:ph type="sldNum" sz="quarter" idx="12"/>
          </p:nvPr>
        </p:nvSpPr>
        <p:spPr/>
        <p:txBody>
          <a:bodyPr/>
          <a:lstStyle/>
          <a:p>
            <a:fld id="{2B0D328E-4FCF-464D-BD06-43432A4AF2DB}" type="slidenum">
              <a:rPr lang="en-AI" smtClean="0"/>
              <a:t>‹#›</a:t>
            </a:fld>
            <a:endParaRPr lang="en-AI"/>
          </a:p>
        </p:txBody>
      </p:sp>
    </p:spTree>
    <p:extLst>
      <p:ext uri="{BB962C8B-B14F-4D97-AF65-F5344CB8AC3E}">
        <p14:creationId xmlns:p14="http://schemas.microsoft.com/office/powerpoint/2010/main" val="1671866007"/>
      </p:ext>
    </p:extLst>
  </p:cSld>
  <p:clrMapOvr>
    <a:masterClrMapping/>
  </p:clrMapOvr>
  <p:transition>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FA3736E-1EBC-4280-A833-F782A516C86C}" type="datetimeFigureOut">
              <a:rPr lang="en-AI" smtClean="0"/>
              <a:t>03/28/2023</a:t>
            </a:fld>
            <a:endParaRPr lang="en-AI"/>
          </a:p>
        </p:txBody>
      </p:sp>
      <p:sp>
        <p:nvSpPr>
          <p:cNvPr id="6" name="Footer Placeholder 5"/>
          <p:cNvSpPr>
            <a:spLocks noGrp="1"/>
          </p:cNvSpPr>
          <p:nvPr>
            <p:ph type="ftr" sz="quarter" idx="11"/>
          </p:nvPr>
        </p:nvSpPr>
        <p:spPr/>
        <p:txBody>
          <a:bodyPr/>
          <a:lstStyle/>
          <a:p>
            <a:endParaRPr lang="en-AI"/>
          </a:p>
        </p:txBody>
      </p:sp>
      <p:sp>
        <p:nvSpPr>
          <p:cNvPr id="7" name="Slide Number Placeholder 6"/>
          <p:cNvSpPr>
            <a:spLocks noGrp="1"/>
          </p:cNvSpPr>
          <p:nvPr>
            <p:ph type="sldNum" sz="quarter" idx="12"/>
          </p:nvPr>
        </p:nvSpPr>
        <p:spPr/>
        <p:txBody>
          <a:bodyPr/>
          <a:lstStyle/>
          <a:p>
            <a:fld id="{2B0D328E-4FCF-464D-BD06-43432A4AF2DB}" type="slidenum">
              <a:rPr lang="en-AI" smtClean="0"/>
              <a:t>‹#›</a:t>
            </a:fld>
            <a:endParaRPr lang="en-AI"/>
          </a:p>
        </p:txBody>
      </p:sp>
    </p:spTree>
    <p:extLst>
      <p:ext uri="{BB962C8B-B14F-4D97-AF65-F5344CB8AC3E}">
        <p14:creationId xmlns:p14="http://schemas.microsoft.com/office/powerpoint/2010/main" val="3073592688"/>
      </p:ext>
    </p:extLst>
  </p:cSld>
  <p:clrMapOvr>
    <a:masterClrMapping/>
  </p:clrMapOvr>
  <p:transition>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FA3736E-1EBC-4280-A833-F782A516C86C}" type="datetimeFigureOut">
              <a:rPr lang="en-AI" smtClean="0"/>
              <a:t>03/28/2023</a:t>
            </a:fld>
            <a:endParaRPr lang="en-AI"/>
          </a:p>
        </p:txBody>
      </p:sp>
      <p:sp>
        <p:nvSpPr>
          <p:cNvPr id="8" name="Footer Placeholder 7"/>
          <p:cNvSpPr>
            <a:spLocks noGrp="1"/>
          </p:cNvSpPr>
          <p:nvPr>
            <p:ph type="ftr" sz="quarter" idx="11"/>
          </p:nvPr>
        </p:nvSpPr>
        <p:spPr/>
        <p:txBody>
          <a:bodyPr/>
          <a:lstStyle/>
          <a:p>
            <a:endParaRPr lang="en-AI"/>
          </a:p>
        </p:txBody>
      </p:sp>
      <p:sp>
        <p:nvSpPr>
          <p:cNvPr id="9" name="Slide Number Placeholder 8"/>
          <p:cNvSpPr>
            <a:spLocks noGrp="1"/>
          </p:cNvSpPr>
          <p:nvPr>
            <p:ph type="sldNum" sz="quarter" idx="12"/>
          </p:nvPr>
        </p:nvSpPr>
        <p:spPr/>
        <p:txBody>
          <a:bodyPr/>
          <a:lstStyle/>
          <a:p>
            <a:fld id="{2B0D328E-4FCF-464D-BD06-43432A4AF2DB}" type="slidenum">
              <a:rPr lang="en-AI" smtClean="0"/>
              <a:t>‹#›</a:t>
            </a:fld>
            <a:endParaRPr lang="en-AI"/>
          </a:p>
        </p:txBody>
      </p:sp>
    </p:spTree>
    <p:extLst>
      <p:ext uri="{BB962C8B-B14F-4D97-AF65-F5344CB8AC3E}">
        <p14:creationId xmlns:p14="http://schemas.microsoft.com/office/powerpoint/2010/main" val="2222310318"/>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E0F7FC1-9C58-BB98-5093-E63BD3761FDA}"/>
              </a:ext>
            </a:extLst>
          </p:cNvPr>
          <p:cNvSpPr>
            <a:spLocks noGrp="1"/>
          </p:cNvSpPr>
          <p:nvPr>
            <p:ph type="title"/>
          </p:nvPr>
        </p:nvSpPr>
        <p:spPr/>
        <p:txBody>
          <a:bodyPr/>
          <a:lstStyle/>
          <a:p>
            <a:r>
              <a:rPr lang="vi-VN"/>
              <a:t>Bấm để sửa kiểu tiêu đề Bản cái</a:t>
            </a:r>
            <a:endParaRPr lang="en-AI"/>
          </a:p>
        </p:txBody>
      </p:sp>
      <p:sp>
        <p:nvSpPr>
          <p:cNvPr id="3" name="Chỗ dành sẵn cho Nội dung 2">
            <a:extLst>
              <a:ext uri="{FF2B5EF4-FFF2-40B4-BE49-F238E27FC236}">
                <a16:creationId xmlns:a16="http://schemas.microsoft.com/office/drawing/2014/main" id="{4BBB8CDE-F25E-EF7A-7E48-E420F6A8FC91}"/>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AI"/>
          </a:p>
        </p:txBody>
      </p:sp>
      <p:sp>
        <p:nvSpPr>
          <p:cNvPr id="4" name="Chỗ dành sẵn cho Ngày tháng 3">
            <a:extLst>
              <a:ext uri="{FF2B5EF4-FFF2-40B4-BE49-F238E27FC236}">
                <a16:creationId xmlns:a16="http://schemas.microsoft.com/office/drawing/2014/main" id="{8689FFE6-43C0-F447-323F-747EBA08B4DE}"/>
              </a:ext>
            </a:extLst>
          </p:cNvPr>
          <p:cNvSpPr>
            <a:spLocks noGrp="1"/>
          </p:cNvSpPr>
          <p:nvPr>
            <p:ph type="dt" sz="half" idx="10"/>
          </p:nvPr>
        </p:nvSpPr>
        <p:spPr/>
        <p:txBody>
          <a:bodyPr/>
          <a:lstStyle/>
          <a:p>
            <a:fld id="{DFA3736E-1EBC-4280-A833-F782A516C86C}" type="datetimeFigureOut">
              <a:rPr lang="en-AI" smtClean="0"/>
              <a:t>03/28/2023</a:t>
            </a:fld>
            <a:endParaRPr lang="en-AI"/>
          </a:p>
        </p:txBody>
      </p:sp>
      <p:sp>
        <p:nvSpPr>
          <p:cNvPr id="5" name="Chỗ dành sẵn cho Chân trang 4">
            <a:extLst>
              <a:ext uri="{FF2B5EF4-FFF2-40B4-BE49-F238E27FC236}">
                <a16:creationId xmlns:a16="http://schemas.microsoft.com/office/drawing/2014/main" id="{B2C031EF-48DD-CE2C-913A-52372FBC0B91}"/>
              </a:ext>
            </a:extLst>
          </p:cNvPr>
          <p:cNvSpPr>
            <a:spLocks noGrp="1"/>
          </p:cNvSpPr>
          <p:nvPr>
            <p:ph type="ftr" sz="quarter" idx="11"/>
          </p:nvPr>
        </p:nvSpPr>
        <p:spPr/>
        <p:txBody>
          <a:bodyPr/>
          <a:lstStyle/>
          <a:p>
            <a:endParaRPr lang="en-AI"/>
          </a:p>
        </p:txBody>
      </p:sp>
      <p:sp>
        <p:nvSpPr>
          <p:cNvPr id="6" name="Chỗ dành sẵn cho Số hiệu Bản chiếu 5">
            <a:extLst>
              <a:ext uri="{FF2B5EF4-FFF2-40B4-BE49-F238E27FC236}">
                <a16:creationId xmlns:a16="http://schemas.microsoft.com/office/drawing/2014/main" id="{75166D21-8CE2-9810-0D13-A9114EAB5151}"/>
              </a:ext>
            </a:extLst>
          </p:cNvPr>
          <p:cNvSpPr>
            <a:spLocks noGrp="1"/>
          </p:cNvSpPr>
          <p:nvPr>
            <p:ph type="sldNum" sz="quarter" idx="12"/>
          </p:nvPr>
        </p:nvSpPr>
        <p:spPr/>
        <p:txBody>
          <a:bodyPr/>
          <a:lstStyle/>
          <a:p>
            <a:fld id="{2B0D328E-4FCF-464D-BD06-43432A4AF2DB}" type="slidenum">
              <a:rPr lang="en-AI" smtClean="0"/>
              <a:t>‹#›</a:t>
            </a:fld>
            <a:endParaRPr lang="en-AI"/>
          </a:p>
        </p:txBody>
      </p:sp>
    </p:spTree>
    <p:extLst>
      <p:ext uri="{BB962C8B-B14F-4D97-AF65-F5344CB8AC3E}">
        <p14:creationId xmlns:p14="http://schemas.microsoft.com/office/powerpoint/2010/main" val="12269341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FA3736E-1EBC-4280-A833-F782A516C86C}" type="datetimeFigureOut">
              <a:rPr lang="en-AI" smtClean="0"/>
              <a:t>03/28/2023</a:t>
            </a:fld>
            <a:endParaRPr lang="en-AI"/>
          </a:p>
        </p:txBody>
      </p:sp>
      <p:sp>
        <p:nvSpPr>
          <p:cNvPr id="4" name="Footer Placeholder 3"/>
          <p:cNvSpPr>
            <a:spLocks noGrp="1"/>
          </p:cNvSpPr>
          <p:nvPr>
            <p:ph type="ftr" sz="quarter" idx="11"/>
          </p:nvPr>
        </p:nvSpPr>
        <p:spPr/>
        <p:txBody>
          <a:bodyPr/>
          <a:lstStyle/>
          <a:p>
            <a:endParaRPr lang="en-AI"/>
          </a:p>
        </p:txBody>
      </p:sp>
      <p:sp>
        <p:nvSpPr>
          <p:cNvPr id="5" name="Slide Number Placeholder 4"/>
          <p:cNvSpPr>
            <a:spLocks noGrp="1"/>
          </p:cNvSpPr>
          <p:nvPr>
            <p:ph type="sldNum" sz="quarter" idx="12"/>
          </p:nvPr>
        </p:nvSpPr>
        <p:spPr/>
        <p:txBody>
          <a:bodyPr/>
          <a:lstStyle/>
          <a:p>
            <a:fld id="{2B0D328E-4FCF-464D-BD06-43432A4AF2DB}" type="slidenum">
              <a:rPr lang="en-AI" smtClean="0"/>
              <a:t>‹#›</a:t>
            </a:fld>
            <a:endParaRPr lang="en-AI"/>
          </a:p>
        </p:txBody>
      </p:sp>
    </p:spTree>
    <p:extLst>
      <p:ext uri="{BB962C8B-B14F-4D97-AF65-F5344CB8AC3E}">
        <p14:creationId xmlns:p14="http://schemas.microsoft.com/office/powerpoint/2010/main" val="3753453555"/>
      </p:ext>
    </p:extLst>
  </p:cSld>
  <p:clrMapOvr>
    <a:masterClrMapping/>
  </p:clrMapOvr>
  <p:transition>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A3736E-1EBC-4280-A833-F782A516C86C}" type="datetimeFigureOut">
              <a:rPr lang="en-AI" smtClean="0"/>
              <a:t>03/28/2023</a:t>
            </a:fld>
            <a:endParaRPr lang="en-AI"/>
          </a:p>
        </p:txBody>
      </p:sp>
      <p:sp>
        <p:nvSpPr>
          <p:cNvPr id="3" name="Footer Placeholder 2"/>
          <p:cNvSpPr>
            <a:spLocks noGrp="1"/>
          </p:cNvSpPr>
          <p:nvPr>
            <p:ph type="ftr" sz="quarter" idx="11"/>
          </p:nvPr>
        </p:nvSpPr>
        <p:spPr/>
        <p:txBody>
          <a:bodyPr/>
          <a:lstStyle/>
          <a:p>
            <a:endParaRPr lang="en-AI"/>
          </a:p>
        </p:txBody>
      </p:sp>
      <p:sp>
        <p:nvSpPr>
          <p:cNvPr id="4" name="Slide Number Placeholder 3"/>
          <p:cNvSpPr>
            <a:spLocks noGrp="1"/>
          </p:cNvSpPr>
          <p:nvPr>
            <p:ph type="sldNum" sz="quarter" idx="12"/>
          </p:nvPr>
        </p:nvSpPr>
        <p:spPr/>
        <p:txBody>
          <a:bodyPr/>
          <a:lstStyle/>
          <a:p>
            <a:fld id="{2B0D328E-4FCF-464D-BD06-43432A4AF2DB}" type="slidenum">
              <a:rPr lang="en-AI" smtClean="0"/>
              <a:t>‹#›</a:t>
            </a:fld>
            <a:endParaRPr lang="en-AI"/>
          </a:p>
        </p:txBody>
      </p:sp>
    </p:spTree>
    <p:extLst>
      <p:ext uri="{BB962C8B-B14F-4D97-AF65-F5344CB8AC3E}">
        <p14:creationId xmlns:p14="http://schemas.microsoft.com/office/powerpoint/2010/main" val="2490121411"/>
      </p:ext>
    </p:extLst>
  </p:cSld>
  <p:clrMapOvr>
    <a:masterClrMapping/>
  </p:clrMapOvr>
  <p:transition>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FA3736E-1EBC-4280-A833-F782A516C86C}" type="datetimeFigureOut">
              <a:rPr lang="en-AI" smtClean="0"/>
              <a:t>03/28/2023</a:t>
            </a:fld>
            <a:endParaRPr lang="en-AI"/>
          </a:p>
        </p:txBody>
      </p:sp>
      <p:sp>
        <p:nvSpPr>
          <p:cNvPr id="6" name="Footer Placeholder 5"/>
          <p:cNvSpPr>
            <a:spLocks noGrp="1"/>
          </p:cNvSpPr>
          <p:nvPr>
            <p:ph type="ftr" sz="quarter" idx="11"/>
          </p:nvPr>
        </p:nvSpPr>
        <p:spPr/>
        <p:txBody>
          <a:bodyPr/>
          <a:lstStyle/>
          <a:p>
            <a:endParaRPr lang="en-AI"/>
          </a:p>
        </p:txBody>
      </p:sp>
      <p:sp>
        <p:nvSpPr>
          <p:cNvPr id="7" name="Slide Number Placeholder 6"/>
          <p:cNvSpPr>
            <a:spLocks noGrp="1"/>
          </p:cNvSpPr>
          <p:nvPr>
            <p:ph type="sldNum" sz="quarter" idx="12"/>
          </p:nvPr>
        </p:nvSpPr>
        <p:spPr/>
        <p:txBody>
          <a:bodyPr/>
          <a:lstStyle/>
          <a:p>
            <a:fld id="{2B0D328E-4FCF-464D-BD06-43432A4AF2DB}" type="slidenum">
              <a:rPr lang="en-AI" smtClean="0"/>
              <a:t>‹#›</a:t>
            </a:fld>
            <a:endParaRPr lang="en-AI"/>
          </a:p>
        </p:txBody>
      </p:sp>
    </p:spTree>
    <p:extLst>
      <p:ext uri="{BB962C8B-B14F-4D97-AF65-F5344CB8AC3E}">
        <p14:creationId xmlns:p14="http://schemas.microsoft.com/office/powerpoint/2010/main" val="2774964210"/>
      </p:ext>
    </p:extLst>
  </p:cSld>
  <p:clrMapOvr>
    <a:masterClrMapping/>
  </p:clrMapOvr>
  <p:transition>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FA3736E-1EBC-4280-A833-F782A516C86C}" type="datetimeFigureOut">
              <a:rPr lang="en-AI" smtClean="0"/>
              <a:t>03/28/2023</a:t>
            </a:fld>
            <a:endParaRPr lang="en-AI"/>
          </a:p>
        </p:txBody>
      </p:sp>
      <p:sp>
        <p:nvSpPr>
          <p:cNvPr id="6" name="Footer Placeholder 5"/>
          <p:cNvSpPr>
            <a:spLocks noGrp="1"/>
          </p:cNvSpPr>
          <p:nvPr>
            <p:ph type="ftr" sz="quarter" idx="11"/>
          </p:nvPr>
        </p:nvSpPr>
        <p:spPr/>
        <p:txBody>
          <a:bodyPr/>
          <a:lstStyle/>
          <a:p>
            <a:endParaRPr lang="en-AI"/>
          </a:p>
        </p:txBody>
      </p:sp>
      <p:sp>
        <p:nvSpPr>
          <p:cNvPr id="7" name="Slide Number Placeholder 6"/>
          <p:cNvSpPr>
            <a:spLocks noGrp="1"/>
          </p:cNvSpPr>
          <p:nvPr>
            <p:ph type="sldNum" sz="quarter" idx="12"/>
          </p:nvPr>
        </p:nvSpPr>
        <p:spPr/>
        <p:txBody>
          <a:bodyPr/>
          <a:lstStyle/>
          <a:p>
            <a:fld id="{2B0D328E-4FCF-464D-BD06-43432A4AF2DB}" type="slidenum">
              <a:rPr lang="en-AI" smtClean="0"/>
              <a:t>‹#›</a:t>
            </a:fld>
            <a:endParaRPr lang="en-AI"/>
          </a:p>
        </p:txBody>
      </p:sp>
    </p:spTree>
    <p:extLst>
      <p:ext uri="{BB962C8B-B14F-4D97-AF65-F5344CB8AC3E}">
        <p14:creationId xmlns:p14="http://schemas.microsoft.com/office/powerpoint/2010/main" val="2615932628"/>
      </p:ext>
    </p:extLst>
  </p:cSld>
  <p:clrMapOvr>
    <a:masterClrMapping/>
  </p:clrMapOvr>
  <p:transition>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A3736E-1EBC-4280-A833-F782A516C86C}" type="datetimeFigureOut">
              <a:rPr lang="en-AI" smtClean="0"/>
              <a:t>03/28/2023</a:t>
            </a:fld>
            <a:endParaRPr lang="en-AI"/>
          </a:p>
        </p:txBody>
      </p:sp>
      <p:sp>
        <p:nvSpPr>
          <p:cNvPr id="5" name="Footer Placeholder 4"/>
          <p:cNvSpPr>
            <a:spLocks noGrp="1"/>
          </p:cNvSpPr>
          <p:nvPr>
            <p:ph type="ftr" sz="quarter" idx="11"/>
          </p:nvPr>
        </p:nvSpPr>
        <p:spPr/>
        <p:txBody>
          <a:bodyPr/>
          <a:lstStyle/>
          <a:p>
            <a:endParaRPr lang="en-AI"/>
          </a:p>
        </p:txBody>
      </p:sp>
      <p:sp>
        <p:nvSpPr>
          <p:cNvPr id="6" name="Slide Number Placeholder 5"/>
          <p:cNvSpPr>
            <a:spLocks noGrp="1"/>
          </p:cNvSpPr>
          <p:nvPr>
            <p:ph type="sldNum" sz="quarter" idx="12"/>
          </p:nvPr>
        </p:nvSpPr>
        <p:spPr/>
        <p:txBody>
          <a:bodyPr/>
          <a:lstStyle/>
          <a:p>
            <a:fld id="{2B0D328E-4FCF-464D-BD06-43432A4AF2DB}" type="slidenum">
              <a:rPr lang="en-AI" smtClean="0"/>
              <a:t>‹#›</a:t>
            </a:fld>
            <a:endParaRPr lang="en-AI"/>
          </a:p>
        </p:txBody>
      </p:sp>
    </p:spTree>
    <p:extLst>
      <p:ext uri="{BB962C8B-B14F-4D97-AF65-F5344CB8AC3E}">
        <p14:creationId xmlns:p14="http://schemas.microsoft.com/office/powerpoint/2010/main" val="405327097"/>
      </p:ext>
    </p:extLst>
  </p:cSld>
  <p:clrMapOvr>
    <a:masterClrMapping/>
  </p:clrMapOvr>
  <p:transition>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A3736E-1EBC-4280-A833-F782A516C86C}" type="datetimeFigureOut">
              <a:rPr lang="en-AI" smtClean="0"/>
              <a:t>03/28/2023</a:t>
            </a:fld>
            <a:endParaRPr lang="en-AI"/>
          </a:p>
        </p:txBody>
      </p:sp>
      <p:sp>
        <p:nvSpPr>
          <p:cNvPr id="5" name="Footer Placeholder 4"/>
          <p:cNvSpPr>
            <a:spLocks noGrp="1"/>
          </p:cNvSpPr>
          <p:nvPr>
            <p:ph type="ftr" sz="quarter" idx="11"/>
          </p:nvPr>
        </p:nvSpPr>
        <p:spPr/>
        <p:txBody>
          <a:bodyPr/>
          <a:lstStyle/>
          <a:p>
            <a:endParaRPr lang="en-AI"/>
          </a:p>
        </p:txBody>
      </p:sp>
      <p:sp>
        <p:nvSpPr>
          <p:cNvPr id="6" name="Slide Number Placeholder 5"/>
          <p:cNvSpPr>
            <a:spLocks noGrp="1"/>
          </p:cNvSpPr>
          <p:nvPr>
            <p:ph type="sldNum" sz="quarter" idx="12"/>
          </p:nvPr>
        </p:nvSpPr>
        <p:spPr/>
        <p:txBody>
          <a:bodyPr/>
          <a:lstStyle/>
          <a:p>
            <a:fld id="{2B0D328E-4FCF-464D-BD06-43432A4AF2DB}" type="slidenum">
              <a:rPr lang="en-AI" smtClean="0"/>
              <a:t>‹#›</a:t>
            </a:fld>
            <a:endParaRPr lang="en-AI"/>
          </a:p>
        </p:txBody>
      </p:sp>
    </p:spTree>
    <p:extLst>
      <p:ext uri="{BB962C8B-B14F-4D97-AF65-F5344CB8AC3E}">
        <p14:creationId xmlns:p14="http://schemas.microsoft.com/office/powerpoint/2010/main" val="2924716127"/>
      </p:ext>
    </p:extLst>
  </p:cSld>
  <p:clrMapOvr>
    <a:masterClrMapping/>
  </p:clrMapOvr>
  <p:transition>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cSld name="1_内页">
    <p:spTree>
      <p:nvGrpSpPr>
        <p:cNvPr id="1" name=""/>
        <p:cNvGrpSpPr/>
        <p:nvPr/>
      </p:nvGrpSpPr>
      <p:grpSpPr>
        <a:xfrm>
          <a:off x="0" y="0"/>
          <a:ext cx="0" cy="0"/>
          <a:chOff x="0" y="0"/>
          <a:chExt cx="0" cy="0"/>
        </a:xfrm>
      </p:grpSpPr>
      <p:pic>
        <p:nvPicPr>
          <p:cNvPr id="2" name="图片 1"/>
          <p:cNvPicPr>
            <a:picLocks noChangeAspect="1"/>
          </p:cNvPicPr>
          <p:nvPr/>
        </p:nvPicPr>
        <p:blipFill>
          <a:blip r:embed="rId2">
            <a:extLst>
              <a:ext uri="{BEBA8EAE-BF5A-486C-A8C5-ECC9F3942E4B}">
                <a14:imgProps xmlns:a14="http://schemas.microsoft.com/office/drawing/2010/main">
                  <a14:imgLayer r:embed="rId3">
                    <a14:imgEffect>
                      <a14:artisticPastelsSmooth/>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48121" y="-26504"/>
            <a:ext cx="3365024" cy="1307494"/>
          </a:xfrm>
          <a:prstGeom prst="rect">
            <a:avLst/>
          </a:prstGeom>
        </p:spPr>
      </p:pic>
    </p:spTree>
    <p:extLst>
      <p:ext uri="{BB962C8B-B14F-4D97-AF65-F5344CB8AC3E}">
        <p14:creationId xmlns:p14="http://schemas.microsoft.com/office/powerpoint/2010/main" val="397254453"/>
      </p:ext>
    </p:extLst>
  </p:cSld>
  <p:clrMapOvr>
    <a:masterClrMapping/>
  </p:clrMapOvr>
  <p:transition>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4636659"/>
      </p:ext>
    </p:extLst>
  </p:cSld>
  <p:clrMapOvr>
    <a:masterClrMapping/>
  </p:clrMapOvr>
  <p:transition>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32442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1_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a16="http://schemas.microsoft.com/office/drawing/2014/main" id="{F869ACE6-E3AE-4D2E-958E-88246C1DDC37}"/>
              </a:ext>
            </a:extLst>
          </p:cNvPr>
          <p:cNvPicPr>
            <a:picLocks noChangeAspect="1"/>
          </p:cNvPicPr>
          <p:nvPr/>
        </p:nvPicPr>
        <p:blipFill rotWithShape="1">
          <a:blip r:embed="rId2">
            <a:extLst>
              <a:ext uri="{28A0092B-C50C-407E-A947-70E740481C1C}">
                <a14:useLocalDpi xmlns:a14="http://schemas.microsoft.com/office/drawing/2010/main" val="0"/>
              </a:ext>
            </a:extLst>
          </a:blip>
          <a:srcRect t="57640"/>
          <a:stretch/>
        </p:blipFill>
        <p:spPr>
          <a:xfrm flipH="1">
            <a:off x="0" y="0"/>
            <a:ext cx="12192000" cy="6886136"/>
          </a:xfrm>
          <a:prstGeom prst="rect">
            <a:avLst/>
          </a:prstGeom>
        </p:spPr>
      </p:pic>
      <p:grpSp>
        <p:nvGrpSpPr>
          <p:cNvPr id="11" name="组合 10">
            <a:extLst>
              <a:ext uri="{FF2B5EF4-FFF2-40B4-BE49-F238E27FC236}">
                <a16:creationId xmlns:a16="http://schemas.microsoft.com/office/drawing/2014/main" id="{FDD001D6-F8ED-4818-8AE2-FD58B2C8A210}"/>
              </a:ext>
            </a:extLst>
          </p:cNvPr>
          <p:cNvGrpSpPr/>
          <p:nvPr/>
        </p:nvGrpSpPr>
        <p:grpSpPr>
          <a:xfrm>
            <a:off x="1366153" y="622317"/>
            <a:ext cx="9459694" cy="5613366"/>
            <a:chOff x="6308273" y="1073150"/>
            <a:chExt cx="4800600" cy="4711700"/>
          </a:xfrm>
        </p:grpSpPr>
        <p:sp>
          <p:nvSpPr>
            <p:cNvPr id="12" name="矩形: 圆角 11">
              <a:extLst>
                <a:ext uri="{FF2B5EF4-FFF2-40B4-BE49-F238E27FC236}">
                  <a16:creationId xmlns:a16="http://schemas.microsoft.com/office/drawing/2014/main" id="{4A688837-8B84-4E2A-9E2E-57786CAFB0EC}"/>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圆角 12">
              <a:extLst>
                <a:ext uri="{FF2B5EF4-FFF2-40B4-BE49-F238E27FC236}">
                  <a16:creationId xmlns:a16="http://schemas.microsoft.com/office/drawing/2014/main" id="{C23FA938-7B4C-46AA-8756-3CB1DBEE349F}"/>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28786943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A19A241-6DA8-6DC3-4344-3038DA17FFD9}"/>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AI"/>
          </a:p>
        </p:txBody>
      </p:sp>
      <p:sp>
        <p:nvSpPr>
          <p:cNvPr id="3" name="Chỗ dành sẵn cho Văn bản 2">
            <a:extLst>
              <a:ext uri="{FF2B5EF4-FFF2-40B4-BE49-F238E27FC236}">
                <a16:creationId xmlns:a16="http://schemas.microsoft.com/office/drawing/2014/main" id="{426F2ACE-1032-B158-E524-ACA187D9D22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B5B789F7-A453-5F34-D059-53E9DB1A7E08}"/>
              </a:ext>
            </a:extLst>
          </p:cNvPr>
          <p:cNvSpPr>
            <a:spLocks noGrp="1"/>
          </p:cNvSpPr>
          <p:nvPr>
            <p:ph type="dt" sz="half" idx="10"/>
          </p:nvPr>
        </p:nvSpPr>
        <p:spPr/>
        <p:txBody>
          <a:bodyPr/>
          <a:lstStyle/>
          <a:p>
            <a:fld id="{DFA3736E-1EBC-4280-A833-F782A516C86C}" type="datetimeFigureOut">
              <a:rPr lang="en-AI" smtClean="0"/>
              <a:t>03/28/2023</a:t>
            </a:fld>
            <a:endParaRPr lang="en-AI"/>
          </a:p>
        </p:txBody>
      </p:sp>
      <p:sp>
        <p:nvSpPr>
          <p:cNvPr id="5" name="Chỗ dành sẵn cho Chân trang 4">
            <a:extLst>
              <a:ext uri="{FF2B5EF4-FFF2-40B4-BE49-F238E27FC236}">
                <a16:creationId xmlns:a16="http://schemas.microsoft.com/office/drawing/2014/main" id="{9B5E4205-5DC8-5674-C1C6-2B49E34D2454}"/>
              </a:ext>
            </a:extLst>
          </p:cNvPr>
          <p:cNvSpPr>
            <a:spLocks noGrp="1"/>
          </p:cNvSpPr>
          <p:nvPr>
            <p:ph type="ftr" sz="quarter" idx="11"/>
          </p:nvPr>
        </p:nvSpPr>
        <p:spPr/>
        <p:txBody>
          <a:bodyPr/>
          <a:lstStyle/>
          <a:p>
            <a:endParaRPr lang="en-AI"/>
          </a:p>
        </p:txBody>
      </p:sp>
      <p:sp>
        <p:nvSpPr>
          <p:cNvPr id="6" name="Chỗ dành sẵn cho Số hiệu Bản chiếu 5">
            <a:extLst>
              <a:ext uri="{FF2B5EF4-FFF2-40B4-BE49-F238E27FC236}">
                <a16:creationId xmlns:a16="http://schemas.microsoft.com/office/drawing/2014/main" id="{A3497DA1-6B14-E005-540F-1CCAF2D38673}"/>
              </a:ext>
            </a:extLst>
          </p:cNvPr>
          <p:cNvSpPr>
            <a:spLocks noGrp="1"/>
          </p:cNvSpPr>
          <p:nvPr>
            <p:ph type="sldNum" sz="quarter" idx="12"/>
          </p:nvPr>
        </p:nvSpPr>
        <p:spPr/>
        <p:txBody>
          <a:bodyPr/>
          <a:lstStyle/>
          <a:p>
            <a:fld id="{2B0D328E-4FCF-464D-BD06-43432A4AF2DB}" type="slidenum">
              <a:rPr lang="en-AI" smtClean="0"/>
              <a:t>‹#›</a:t>
            </a:fld>
            <a:endParaRPr lang="en-AI"/>
          </a:p>
        </p:txBody>
      </p:sp>
    </p:spTree>
    <p:extLst>
      <p:ext uri="{BB962C8B-B14F-4D97-AF65-F5344CB8AC3E}">
        <p14:creationId xmlns:p14="http://schemas.microsoft.com/office/powerpoint/2010/main" val="37628277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标题和内容">
    <p:spTree>
      <p:nvGrpSpPr>
        <p:cNvPr id="1" name=""/>
        <p:cNvGrpSpPr/>
        <p:nvPr/>
      </p:nvGrpSpPr>
      <p:grpSpPr>
        <a:xfrm>
          <a:off x="0" y="0"/>
          <a:ext cx="0" cy="0"/>
          <a:chOff x="0" y="0"/>
          <a:chExt cx="0" cy="0"/>
        </a:xfrm>
      </p:grpSpPr>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p:cNvPicPr>
            <a:picLocks noChangeAspect="1"/>
          </p:cNvPicPr>
          <p:nvPr/>
        </p:nvPicPr>
        <p:blipFill>
          <a:blip r:embed="rId3"/>
          <a:stretch>
            <a:fillRect/>
          </a:stretch>
        </p:blipFill>
        <p:spPr>
          <a:xfrm>
            <a:off x="444014" y="0"/>
            <a:ext cx="1267312" cy="1554735"/>
          </a:xfrm>
          <a:prstGeom prst="rect">
            <a:avLst/>
          </a:prstGeom>
        </p:spPr>
      </p:pic>
    </p:spTree>
    <p:extLst>
      <p:ext uri="{BB962C8B-B14F-4D97-AF65-F5344CB8AC3E}">
        <p14:creationId xmlns:p14="http://schemas.microsoft.com/office/powerpoint/2010/main" val="28242330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3"/>
        <p:cNvGrpSpPr/>
        <p:nvPr/>
      </p:nvGrpSpPr>
      <p:grpSpPr>
        <a:xfrm>
          <a:off x="0" y="0"/>
          <a:ext cx="0" cy="0"/>
          <a:chOff x="0" y="0"/>
          <a:chExt cx="0" cy="0"/>
        </a:xfrm>
      </p:grpSpPr>
      <p:sp>
        <p:nvSpPr>
          <p:cNvPr id="114" name="Google Shape;114;p7"/>
          <p:cNvSpPr txBox="1">
            <a:spLocks noGrp="1"/>
          </p:cNvSpPr>
          <p:nvPr>
            <p:ph type="body" idx="1"/>
          </p:nvPr>
        </p:nvSpPr>
        <p:spPr>
          <a:xfrm>
            <a:off x="9600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115" name="Google Shape;115;p7"/>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4" name="Picture 3">
            <a:extLst>
              <a:ext uri="{FF2B5EF4-FFF2-40B4-BE49-F238E27FC236}">
                <a16:creationId xmlns:a16="http://schemas.microsoft.com/office/drawing/2014/main" id="{94E194A4-5DA1-4D1B-A60E-EAF4C3C9DE4E}"/>
              </a:ext>
            </a:extLst>
          </p:cNvPr>
          <p:cNvPicPr>
            <a:picLocks noChangeAspect="1"/>
          </p:cNvPicPr>
          <p:nvPr userDrawn="1"/>
        </p:nvPicPr>
        <p:blipFill>
          <a:blip r:embed="rId2"/>
          <a:stretch>
            <a:fillRect/>
          </a:stretch>
        </p:blipFill>
        <p:spPr>
          <a:xfrm>
            <a:off x="10544509" y="5210509"/>
            <a:ext cx="1647492" cy="1647492"/>
          </a:xfrm>
          <a:prstGeom prst="rect">
            <a:avLst/>
          </a:prstGeom>
        </p:spPr>
      </p:pic>
    </p:spTree>
    <p:extLst>
      <p:ext uri="{BB962C8B-B14F-4D97-AF65-F5344CB8AC3E}">
        <p14:creationId xmlns:p14="http://schemas.microsoft.com/office/powerpoint/2010/main" val="1185052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35"/>
        <p:cNvGrpSpPr/>
        <p:nvPr/>
      </p:nvGrpSpPr>
      <p:grpSpPr>
        <a:xfrm>
          <a:off x="0" y="0"/>
          <a:ext cx="0" cy="0"/>
          <a:chOff x="0" y="0"/>
          <a:chExt cx="0" cy="0"/>
        </a:xfrm>
      </p:grpSpPr>
      <p:sp>
        <p:nvSpPr>
          <p:cNvPr id="136" name="Google Shape;136;p9"/>
          <p:cNvSpPr/>
          <p:nvPr/>
        </p:nvSpPr>
        <p:spPr>
          <a:xfrm>
            <a:off x="6096000" y="-167"/>
            <a:ext cx="6096000" cy="6858000"/>
          </a:xfrm>
          <a:prstGeom prst="rect">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9"/>
          <p:cNvSpPr txBox="1">
            <a:spLocks noGrp="1"/>
          </p:cNvSpPr>
          <p:nvPr>
            <p:ph type="title"/>
          </p:nvPr>
        </p:nvSpPr>
        <p:spPr>
          <a:xfrm>
            <a:off x="960000" y="1644233"/>
            <a:ext cx="4787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38" name="Google Shape;138;p9"/>
          <p:cNvSpPr txBox="1">
            <a:spLocks noGrp="1"/>
          </p:cNvSpPr>
          <p:nvPr>
            <p:ph type="subTitle" idx="1"/>
          </p:nvPr>
        </p:nvSpPr>
        <p:spPr>
          <a:xfrm>
            <a:off x="960000" y="3737433"/>
            <a:ext cx="4787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39" name="Google Shape;139;p9"/>
          <p:cNvSpPr txBox="1">
            <a:spLocks noGrp="1"/>
          </p:cNvSpPr>
          <p:nvPr>
            <p:ph type="body" idx="2"/>
          </p:nvPr>
        </p:nvSpPr>
        <p:spPr>
          <a:xfrm>
            <a:off x="6586000" y="965433"/>
            <a:ext cx="464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Clr>
                <a:srgbClr val="FFFFFF"/>
              </a:buClr>
              <a:buSzPts val="1800"/>
              <a:buChar char="●"/>
              <a:defRPr>
                <a:solidFill>
                  <a:srgbClr val="FFFFFF"/>
                </a:solidFill>
              </a:defRPr>
            </a:lvl1pPr>
            <a:lvl2pPr marL="1219170" lvl="1" indent="-423323">
              <a:spcBef>
                <a:spcPts val="2133"/>
              </a:spcBef>
              <a:spcAft>
                <a:spcPts val="0"/>
              </a:spcAft>
              <a:buClr>
                <a:srgbClr val="FFFFFF"/>
              </a:buClr>
              <a:buSzPts val="1400"/>
              <a:buChar char="○"/>
              <a:defRPr>
                <a:solidFill>
                  <a:srgbClr val="FFFFFF"/>
                </a:solidFill>
              </a:defRPr>
            </a:lvl2pPr>
            <a:lvl3pPr marL="1828754" lvl="2" indent="-423323">
              <a:spcBef>
                <a:spcPts val="2133"/>
              </a:spcBef>
              <a:spcAft>
                <a:spcPts val="0"/>
              </a:spcAft>
              <a:buClr>
                <a:srgbClr val="FFFFFF"/>
              </a:buClr>
              <a:buSzPts val="1400"/>
              <a:buChar char="■"/>
              <a:defRPr>
                <a:solidFill>
                  <a:srgbClr val="FFFFFF"/>
                </a:solidFill>
              </a:defRPr>
            </a:lvl3pPr>
            <a:lvl4pPr marL="2438339" lvl="3" indent="-423323">
              <a:spcBef>
                <a:spcPts val="2133"/>
              </a:spcBef>
              <a:spcAft>
                <a:spcPts val="0"/>
              </a:spcAft>
              <a:buClr>
                <a:srgbClr val="FFFFFF"/>
              </a:buClr>
              <a:buSzPts val="1400"/>
              <a:buChar char="●"/>
              <a:defRPr>
                <a:solidFill>
                  <a:srgbClr val="FFFFFF"/>
                </a:solidFill>
              </a:defRPr>
            </a:lvl4pPr>
            <a:lvl5pPr marL="3047924" lvl="4" indent="-423323">
              <a:spcBef>
                <a:spcPts val="2133"/>
              </a:spcBef>
              <a:spcAft>
                <a:spcPts val="0"/>
              </a:spcAft>
              <a:buClr>
                <a:srgbClr val="FFFFFF"/>
              </a:buClr>
              <a:buSzPts val="1400"/>
              <a:buChar char="○"/>
              <a:defRPr>
                <a:solidFill>
                  <a:srgbClr val="FFFFFF"/>
                </a:solidFill>
              </a:defRPr>
            </a:lvl5pPr>
            <a:lvl6pPr marL="3657509" lvl="5" indent="-423323">
              <a:spcBef>
                <a:spcPts val="2133"/>
              </a:spcBef>
              <a:spcAft>
                <a:spcPts val="0"/>
              </a:spcAft>
              <a:buClr>
                <a:srgbClr val="FFFFFF"/>
              </a:buClr>
              <a:buSzPts val="1400"/>
              <a:buChar char="■"/>
              <a:defRPr>
                <a:solidFill>
                  <a:srgbClr val="FFFFFF"/>
                </a:solidFill>
              </a:defRPr>
            </a:lvl6pPr>
            <a:lvl7pPr marL="4267093" lvl="6" indent="-423323">
              <a:spcBef>
                <a:spcPts val="2133"/>
              </a:spcBef>
              <a:spcAft>
                <a:spcPts val="0"/>
              </a:spcAft>
              <a:buClr>
                <a:srgbClr val="FFFFFF"/>
              </a:buClr>
              <a:buSzPts val="1400"/>
              <a:buChar char="●"/>
              <a:defRPr>
                <a:solidFill>
                  <a:srgbClr val="FFFFFF"/>
                </a:solidFill>
              </a:defRPr>
            </a:lvl7pPr>
            <a:lvl8pPr marL="4876678" lvl="7" indent="-423323">
              <a:spcBef>
                <a:spcPts val="2133"/>
              </a:spcBef>
              <a:spcAft>
                <a:spcPts val="0"/>
              </a:spcAft>
              <a:buClr>
                <a:srgbClr val="FFFFFF"/>
              </a:buClr>
              <a:buSzPts val="1400"/>
              <a:buChar char="○"/>
              <a:defRPr>
                <a:solidFill>
                  <a:srgbClr val="FFFFFF"/>
                </a:solidFill>
              </a:defRPr>
            </a:lvl8pPr>
            <a:lvl9pPr marL="5486263" lvl="8" indent="-423323">
              <a:spcBef>
                <a:spcPts val="2133"/>
              </a:spcBef>
              <a:spcAft>
                <a:spcPts val="2133"/>
              </a:spcAft>
              <a:buClr>
                <a:srgbClr val="FFFFFF"/>
              </a:buClr>
              <a:buSzPts val="1400"/>
              <a:buChar char="■"/>
              <a:defRPr>
                <a:solidFill>
                  <a:srgbClr val="FFFFFF"/>
                </a:solidFill>
              </a:defRPr>
            </a:lvl9pPr>
          </a:lstStyle>
          <a:p>
            <a:endParaRPr/>
          </a:p>
        </p:txBody>
      </p:sp>
    </p:spTree>
    <p:extLst>
      <p:ext uri="{BB962C8B-B14F-4D97-AF65-F5344CB8AC3E}">
        <p14:creationId xmlns:p14="http://schemas.microsoft.com/office/powerpoint/2010/main" val="1223378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40"/>
        <p:cNvGrpSpPr/>
        <p:nvPr/>
      </p:nvGrpSpPr>
      <p:grpSpPr>
        <a:xfrm>
          <a:off x="0" y="0"/>
          <a:ext cx="0" cy="0"/>
          <a:chOff x="0" y="0"/>
          <a:chExt cx="0" cy="0"/>
        </a:xfrm>
      </p:grpSpPr>
      <p:sp>
        <p:nvSpPr>
          <p:cNvPr id="141" name="Google Shape;141;p10"/>
          <p:cNvSpPr txBox="1">
            <a:spLocks noGrp="1"/>
          </p:cNvSpPr>
          <p:nvPr>
            <p:ph type="body" idx="1"/>
          </p:nvPr>
        </p:nvSpPr>
        <p:spPr>
          <a:xfrm>
            <a:off x="960000" y="5331200"/>
            <a:ext cx="102720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Tree>
    <p:extLst>
      <p:ext uri="{BB962C8B-B14F-4D97-AF65-F5344CB8AC3E}">
        <p14:creationId xmlns:p14="http://schemas.microsoft.com/office/powerpoint/2010/main" val="152626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487777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 body 02">
  <p:cSld name="Title + body 02">
    <p:spTree>
      <p:nvGrpSpPr>
        <p:cNvPr id="1" name="Shape 433"/>
        <p:cNvGrpSpPr/>
        <p:nvPr/>
      </p:nvGrpSpPr>
      <p:grpSpPr>
        <a:xfrm>
          <a:off x="0" y="0"/>
          <a:ext cx="0" cy="0"/>
          <a:chOff x="0" y="0"/>
          <a:chExt cx="0" cy="0"/>
        </a:xfrm>
      </p:grpSpPr>
      <p:sp>
        <p:nvSpPr>
          <p:cNvPr id="434" name="Google Shape;434;p26"/>
          <p:cNvSpPr/>
          <p:nvPr/>
        </p:nvSpPr>
        <p:spPr>
          <a:xfrm rot="5702413">
            <a:off x="5148340" y="-139715"/>
            <a:ext cx="9229025" cy="7000789"/>
          </a:xfrm>
          <a:custGeom>
            <a:avLst/>
            <a:gdLst/>
            <a:ahLst/>
            <a:cxnLst/>
            <a:rect l="l" t="t" r="r" b="b"/>
            <a:pathLst>
              <a:path w="75448" h="57232" extrusionOk="0">
                <a:moveTo>
                  <a:pt x="52770" y="0"/>
                </a:moveTo>
                <a:cubicBezTo>
                  <a:pt x="45788" y="0"/>
                  <a:pt x="40256" y="4231"/>
                  <a:pt x="31866" y="4231"/>
                </a:cubicBezTo>
                <a:cubicBezTo>
                  <a:pt x="29280" y="4231"/>
                  <a:pt x="26422" y="3829"/>
                  <a:pt x="23167" y="2777"/>
                </a:cubicBezTo>
                <a:cubicBezTo>
                  <a:pt x="20604" y="1954"/>
                  <a:pt x="18290" y="1587"/>
                  <a:pt x="16225" y="1587"/>
                </a:cubicBezTo>
                <a:cubicBezTo>
                  <a:pt x="3076" y="1587"/>
                  <a:pt x="0" y="16480"/>
                  <a:pt x="7126" y="23454"/>
                </a:cubicBezTo>
                <a:cubicBezTo>
                  <a:pt x="14745" y="30923"/>
                  <a:pt x="34194" y="31750"/>
                  <a:pt x="42264" y="46362"/>
                </a:cubicBezTo>
                <a:cubicBezTo>
                  <a:pt x="43543" y="48667"/>
                  <a:pt x="44921" y="50572"/>
                  <a:pt x="46300" y="52126"/>
                </a:cubicBezTo>
                <a:cubicBezTo>
                  <a:pt x="49357" y="55571"/>
                  <a:pt x="53520" y="57231"/>
                  <a:pt x="57624" y="57231"/>
                </a:cubicBezTo>
                <a:cubicBezTo>
                  <a:pt x="63074" y="57231"/>
                  <a:pt x="68420" y="54304"/>
                  <a:pt x="70936" y="48743"/>
                </a:cubicBezTo>
                <a:cubicBezTo>
                  <a:pt x="75448" y="38743"/>
                  <a:pt x="65347" y="31750"/>
                  <a:pt x="66024" y="22928"/>
                </a:cubicBezTo>
                <a:cubicBezTo>
                  <a:pt x="66801" y="13229"/>
                  <a:pt x="69783" y="5660"/>
                  <a:pt x="59934" y="1524"/>
                </a:cubicBezTo>
                <a:cubicBezTo>
                  <a:pt x="57312" y="420"/>
                  <a:pt x="54969" y="0"/>
                  <a:pt x="52770" y="0"/>
                </a:cubicBezTo>
                <a:close/>
              </a:path>
            </a:pathLst>
          </a:custGeom>
          <a:solidFill>
            <a:schemeClr val="lt1">
              <a:alpha val="1298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35" name="Google Shape;435;p26"/>
          <p:cNvGrpSpPr/>
          <p:nvPr/>
        </p:nvGrpSpPr>
        <p:grpSpPr>
          <a:xfrm flipH="1">
            <a:off x="6599138" y="106153"/>
            <a:ext cx="5588649" cy="5440295"/>
            <a:chOff x="160937" y="79614"/>
            <a:chExt cx="4191487" cy="4080221"/>
          </a:xfrm>
        </p:grpSpPr>
        <p:grpSp>
          <p:nvGrpSpPr>
            <p:cNvPr id="436" name="Google Shape;436;p26"/>
            <p:cNvGrpSpPr/>
            <p:nvPr/>
          </p:nvGrpSpPr>
          <p:grpSpPr>
            <a:xfrm rot="10800000">
              <a:off x="294013" y="354189"/>
              <a:ext cx="827985" cy="863689"/>
              <a:chOff x="7593189" y="3964490"/>
              <a:chExt cx="827985" cy="863689"/>
            </a:xfrm>
          </p:grpSpPr>
          <p:sp>
            <p:nvSpPr>
              <p:cNvPr id="437" name="Google Shape;437;p26"/>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26"/>
              <p:cNvSpPr/>
              <p:nvPr/>
            </p:nvSpPr>
            <p:spPr>
              <a:xfrm rot="10800000">
                <a:off x="8330692" y="477582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26"/>
              <p:cNvSpPr/>
              <p:nvPr/>
            </p:nvSpPr>
            <p:spPr>
              <a:xfrm rot="10800000">
                <a:off x="7593189" y="4605576"/>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0" name="Google Shape;440;p26"/>
            <p:cNvGrpSpPr/>
            <p:nvPr/>
          </p:nvGrpSpPr>
          <p:grpSpPr>
            <a:xfrm rot="10800000">
              <a:off x="2194088" y="161539"/>
              <a:ext cx="1105410" cy="579852"/>
              <a:chOff x="7315764" y="3964490"/>
              <a:chExt cx="1105410" cy="579852"/>
            </a:xfrm>
          </p:grpSpPr>
          <p:sp>
            <p:nvSpPr>
              <p:cNvPr id="441" name="Google Shape;441;p26"/>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26"/>
              <p:cNvSpPr/>
              <p:nvPr/>
            </p:nvSpPr>
            <p:spPr>
              <a:xfrm rot="10800000">
                <a:off x="7959317" y="4491983"/>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26"/>
              <p:cNvSpPr/>
              <p:nvPr/>
            </p:nvSpPr>
            <p:spPr>
              <a:xfrm rot="10800000">
                <a:off x="7315764" y="419776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4" name="Google Shape;444;p26"/>
            <p:cNvSpPr/>
            <p:nvPr/>
          </p:nvSpPr>
          <p:spPr>
            <a:xfrm rot="5400000">
              <a:off x="4240946" y="131969"/>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45" name="Google Shape;445;p26"/>
            <p:cNvGrpSpPr/>
            <p:nvPr/>
          </p:nvGrpSpPr>
          <p:grpSpPr>
            <a:xfrm rot="-5400000">
              <a:off x="-227099" y="2417251"/>
              <a:ext cx="1236485" cy="237415"/>
              <a:chOff x="7296164" y="4361614"/>
              <a:chExt cx="1236485" cy="237415"/>
            </a:xfrm>
          </p:grpSpPr>
          <p:sp>
            <p:nvSpPr>
              <p:cNvPr id="446" name="Google Shape;446;p26"/>
              <p:cNvSpPr/>
              <p:nvPr/>
            </p:nvSpPr>
            <p:spPr>
              <a:xfrm rot="10800000">
                <a:off x="8421180" y="44351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6"/>
              <p:cNvSpPr/>
              <p:nvPr/>
            </p:nvSpPr>
            <p:spPr>
              <a:xfrm rot="10800000">
                <a:off x="7519142" y="454667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6"/>
              <p:cNvSpPr/>
              <p:nvPr/>
            </p:nvSpPr>
            <p:spPr>
              <a:xfrm rot="10800000">
                <a:off x="7296164" y="436161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9" name="Google Shape;449;p26"/>
            <p:cNvSpPr/>
            <p:nvPr/>
          </p:nvSpPr>
          <p:spPr>
            <a:xfrm>
              <a:off x="398388" y="187453"/>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6"/>
            <p:cNvSpPr/>
            <p:nvPr/>
          </p:nvSpPr>
          <p:spPr>
            <a:xfrm rot="5400000">
              <a:off x="160946" y="4048357"/>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6"/>
            <p:cNvSpPr/>
            <p:nvPr/>
          </p:nvSpPr>
          <p:spPr>
            <a:xfrm>
              <a:off x="1582212" y="79614"/>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52" name="Google Shape;452;p26"/>
          <p:cNvSpPr/>
          <p:nvPr/>
        </p:nvSpPr>
        <p:spPr>
          <a:xfrm rot="10800000">
            <a:off x="644598" y="1038643"/>
            <a:ext cx="70436" cy="70412"/>
          </a:xfrm>
          <a:custGeom>
            <a:avLst/>
            <a:gdLst/>
            <a:ahLst/>
            <a:cxnLst/>
            <a:rect l="l" t="t" r="r" b="b"/>
            <a:pathLst>
              <a:path w="2934" h="2933" extrusionOk="0">
                <a:moveTo>
                  <a:pt x="1479" y="1"/>
                </a:moveTo>
                <a:cubicBezTo>
                  <a:pt x="677" y="1"/>
                  <a:pt x="1" y="652"/>
                  <a:pt x="1" y="1479"/>
                </a:cubicBezTo>
                <a:cubicBezTo>
                  <a:pt x="1" y="2281"/>
                  <a:pt x="677" y="2933"/>
                  <a:pt x="1479" y="2933"/>
                </a:cubicBezTo>
                <a:cubicBezTo>
                  <a:pt x="2281" y="2933"/>
                  <a:pt x="2933" y="2281"/>
                  <a:pt x="2933" y="1479"/>
                </a:cubicBezTo>
                <a:cubicBezTo>
                  <a:pt x="2933" y="652"/>
                  <a:pt x="2281" y="1"/>
                  <a:pt x="147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3" name="Google Shape;453;p26"/>
          <p:cNvSpPr/>
          <p:nvPr/>
        </p:nvSpPr>
        <p:spPr>
          <a:xfrm rot="10800000">
            <a:off x="765574" y="940573"/>
            <a:ext cx="98091" cy="98091"/>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4" name="Google Shape;454;p26"/>
          <p:cNvSpPr/>
          <p:nvPr/>
        </p:nvSpPr>
        <p:spPr>
          <a:xfrm rot="10800000">
            <a:off x="715038" y="1114378"/>
            <a:ext cx="148625" cy="148649"/>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5" name="Google Shape;455;p2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6" name="Google Shape;456;p26"/>
          <p:cNvSpPr txBox="1">
            <a:spLocks noGrp="1"/>
          </p:cNvSpPr>
          <p:nvPr>
            <p:ph type="body" idx="1"/>
          </p:nvPr>
        </p:nvSpPr>
        <p:spPr>
          <a:xfrm>
            <a:off x="960000" y="1708700"/>
            <a:ext cx="10272000" cy="4429200"/>
          </a:xfrm>
          <a:prstGeom prst="rect">
            <a:avLst/>
          </a:prstGeom>
        </p:spPr>
        <p:txBody>
          <a:bodyPr spcFirstLastPara="1" wrap="square" lIns="91425" tIns="91425" rIns="91425" bIns="91425" anchor="ctr" anchorCtr="0">
            <a:noAutofit/>
          </a:bodyPr>
          <a:lstStyle>
            <a:lvl1pPr marL="609585" lvl="0" indent="-406390" rtl="0">
              <a:lnSpc>
                <a:spcPct val="100000"/>
              </a:lnSpc>
              <a:spcBef>
                <a:spcPts val="0"/>
              </a:spcBef>
              <a:spcAft>
                <a:spcPts val="0"/>
              </a:spcAft>
              <a:buClr>
                <a:srgbClr val="434343"/>
              </a:buClr>
              <a:buSzPts val="1200"/>
              <a:buFont typeface="Livvic"/>
              <a:buAutoNum type="arabicPeriod"/>
              <a:defRPr sz="1467">
                <a:latin typeface="Rubik"/>
                <a:ea typeface="Rubik"/>
                <a:cs typeface="Rubik"/>
                <a:sym typeface="Rubik"/>
              </a:defRPr>
            </a:lvl1pPr>
            <a:lvl2pPr marL="1219170" lvl="1"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2pPr>
            <a:lvl3pPr marL="1828754" lvl="2" indent="-406390" rtl="0">
              <a:spcBef>
                <a:spcPts val="2133"/>
              </a:spcBef>
              <a:spcAft>
                <a:spcPts val="0"/>
              </a:spcAft>
              <a:buClr>
                <a:srgbClr val="434343"/>
              </a:buClr>
              <a:buSzPts val="1200"/>
              <a:buFont typeface="Roboto Condensed Light"/>
              <a:buAutoNum type="romanLcPeriod"/>
              <a:defRPr sz="1600">
                <a:latin typeface="Rubik"/>
                <a:ea typeface="Rubik"/>
                <a:cs typeface="Rubik"/>
                <a:sym typeface="Rubik"/>
              </a:defRPr>
            </a:lvl3pPr>
            <a:lvl4pPr marL="2438339" lvl="3" indent="-406390" rtl="0">
              <a:spcBef>
                <a:spcPts val="2133"/>
              </a:spcBef>
              <a:spcAft>
                <a:spcPts val="0"/>
              </a:spcAft>
              <a:buClr>
                <a:srgbClr val="434343"/>
              </a:buClr>
              <a:buSzPts val="1200"/>
              <a:buFont typeface="Roboto Condensed Light"/>
              <a:buAutoNum type="arabicPeriod"/>
              <a:defRPr sz="1600">
                <a:latin typeface="Rubik"/>
                <a:ea typeface="Rubik"/>
                <a:cs typeface="Rubik"/>
                <a:sym typeface="Rubik"/>
              </a:defRPr>
            </a:lvl4pPr>
            <a:lvl5pPr marL="3047924" lvl="4"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5pPr>
            <a:lvl6pPr marL="3657509" lvl="5" indent="-406390" rtl="0">
              <a:spcBef>
                <a:spcPts val="2133"/>
              </a:spcBef>
              <a:spcAft>
                <a:spcPts val="0"/>
              </a:spcAft>
              <a:buClr>
                <a:srgbClr val="434343"/>
              </a:buClr>
              <a:buSzPts val="1200"/>
              <a:buFont typeface="Roboto Condensed Light"/>
              <a:buAutoNum type="romanLcPeriod"/>
              <a:defRPr sz="1600">
                <a:latin typeface="Rubik"/>
                <a:ea typeface="Rubik"/>
                <a:cs typeface="Rubik"/>
                <a:sym typeface="Rubik"/>
              </a:defRPr>
            </a:lvl6pPr>
            <a:lvl7pPr marL="4267093" lvl="6" indent="-406390" rtl="0">
              <a:spcBef>
                <a:spcPts val="2133"/>
              </a:spcBef>
              <a:spcAft>
                <a:spcPts val="0"/>
              </a:spcAft>
              <a:buClr>
                <a:srgbClr val="434343"/>
              </a:buClr>
              <a:buSzPts val="1200"/>
              <a:buFont typeface="Roboto Condensed Light"/>
              <a:buAutoNum type="arabicPeriod"/>
              <a:defRPr sz="1600">
                <a:latin typeface="Rubik"/>
                <a:ea typeface="Rubik"/>
                <a:cs typeface="Rubik"/>
                <a:sym typeface="Rubik"/>
              </a:defRPr>
            </a:lvl7pPr>
            <a:lvl8pPr marL="4876678" lvl="7"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8pPr>
            <a:lvl9pPr marL="5486263" lvl="8" indent="-406390" rtl="0">
              <a:spcBef>
                <a:spcPts val="2133"/>
              </a:spcBef>
              <a:spcAft>
                <a:spcPts val="2133"/>
              </a:spcAft>
              <a:buClr>
                <a:srgbClr val="434343"/>
              </a:buClr>
              <a:buSzPts val="1200"/>
              <a:buFont typeface="Roboto Condensed Light"/>
              <a:buAutoNum type="romanLcPeriod"/>
              <a:defRPr sz="1600">
                <a:latin typeface="Rubik"/>
                <a:ea typeface="Rubik"/>
                <a:cs typeface="Rubik"/>
                <a:sym typeface="Rubik"/>
              </a:defRPr>
            </a:lvl9pPr>
          </a:lstStyle>
          <a:p>
            <a:endParaRPr/>
          </a:p>
        </p:txBody>
      </p:sp>
      <p:sp>
        <p:nvSpPr>
          <p:cNvPr id="457" name="Google Shape;457;p2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42551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a:xfrm>
            <a:off x="960000" y="720000"/>
            <a:ext cx="10272000" cy="7636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a:xfrm>
            <a:off x="960000" y="2233867"/>
            <a:ext cx="10272000" cy="3904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28/3/2023</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1623486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a16="http://schemas.microsoft.com/office/drawing/2014/main" id="{F869ACE6-E3AE-4D2E-958E-88246C1DDC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flipH="1">
            <a:off x="0" y="0"/>
            <a:ext cx="12192000" cy="6886136"/>
          </a:xfrm>
          <a:prstGeom prst="rect">
            <a:avLst/>
          </a:prstGeom>
        </p:spPr>
      </p:pic>
      <p:grpSp>
        <p:nvGrpSpPr>
          <p:cNvPr id="11" name="组合 10">
            <a:extLst>
              <a:ext uri="{FF2B5EF4-FFF2-40B4-BE49-F238E27FC236}">
                <a16:creationId xmlns:a16="http://schemas.microsoft.com/office/drawing/2014/main" id="{FDD001D6-F8ED-4818-8AE2-FD58B2C8A210}"/>
              </a:ext>
            </a:extLst>
          </p:cNvPr>
          <p:cNvGrpSpPr/>
          <p:nvPr userDrawn="1"/>
        </p:nvGrpSpPr>
        <p:grpSpPr>
          <a:xfrm>
            <a:off x="1366153" y="622317"/>
            <a:ext cx="9459694" cy="5613366"/>
            <a:chOff x="6308273" y="1073150"/>
            <a:chExt cx="4800600" cy="4711700"/>
          </a:xfrm>
        </p:grpSpPr>
        <p:sp>
          <p:nvSpPr>
            <p:cNvPr id="12" name="矩形: 圆角 11">
              <a:extLst>
                <a:ext uri="{FF2B5EF4-FFF2-40B4-BE49-F238E27FC236}">
                  <a16:creationId xmlns:a16="http://schemas.microsoft.com/office/drawing/2014/main" id="{4A688837-8B84-4E2A-9E2E-57786CAFB0EC}"/>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圆角 12">
              <a:extLst>
                <a:ext uri="{FF2B5EF4-FFF2-40B4-BE49-F238E27FC236}">
                  <a16:creationId xmlns:a16="http://schemas.microsoft.com/office/drawing/2014/main" id="{C23FA938-7B4C-46AA-8756-3CB1DBEE349F}"/>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4144738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cSld name="1_ส่วนหัวของส่วน">
    <p:spTree>
      <p:nvGrpSpPr>
        <p:cNvPr id="1" name=""/>
        <p:cNvGrpSpPr/>
        <p:nvPr/>
      </p:nvGrpSpPr>
      <p:grpSpPr>
        <a:xfrm>
          <a:off x="0" y="0"/>
          <a:ext cx="0" cy="0"/>
          <a:chOff x="0" y="0"/>
          <a:chExt cx="0" cy="0"/>
        </a:xfrm>
      </p:grpSpPr>
      <p:sp>
        <p:nvSpPr>
          <p:cNvPr id="7" name="สี่เหลี่ยมผืนผ้า 6"/>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335361" y="356660"/>
            <a:ext cx="11425271" cy="6124221"/>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4" name="ตัวแทนวันที่ 3"/>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28/03/66</a:t>
            </a:fld>
            <a:endParaRPr lang="th-TH">
              <a:solidFill>
                <a:prstClr val="black">
                  <a:tint val="75000"/>
                </a:prstClr>
              </a:solidFill>
            </a:endParaRPr>
          </a:p>
        </p:txBody>
      </p:sp>
      <p:sp>
        <p:nvSpPr>
          <p:cNvPr id="5" name="ตัวแทนท้ายกระดาษ 4"/>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6" name="ตัวแทนหมายเลขภาพนิ่ง 5"/>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78" name="เมฆ 77"/>
          <p:cNvSpPr/>
          <p:nvPr userDrawn="1"/>
        </p:nvSpPr>
        <p:spPr>
          <a:xfrm rot="1140269" flipH="1">
            <a:off x="9734200" y="-1343608"/>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9" name="รูปภาพ 78"/>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1047546" y="2539621"/>
            <a:ext cx="433855" cy="482184"/>
          </a:xfrm>
          <a:prstGeom prst="rect">
            <a:avLst/>
          </a:prstGeom>
        </p:spPr>
      </p:pic>
      <p:grpSp>
        <p:nvGrpSpPr>
          <p:cNvPr id="80" name="กลุ่ม 79"/>
          <p:cNvGrpSpPr/>
          <p:nvPr userDrawn="1"/>
        </p:nvGrpSpPr>
        <p:grpSpPr>
          <a:xfrm>
            <a:off x="469219" y="184343"/>
            <a:ext cx="3015709" cy="600000"/>
            <a:chOff x="3289945" y="3405879"/>
            <a:chExt cx="2261782" cy="450000"/>
          </a:xfrm>
        </p:grpSpPr>
        <p:sp>
          <p:nvSpPr>
            <p:cNvPr id="81" name="วงรี 80"/>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2" name="วงรี 81"/>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3" name="วงรี 82"/>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4" name="วงรี 83"/>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85" name="กลุ่ม 84"/>
          <p:cNvGrpSpPr/>
          <p:nvPr userDrawn="1"/>
        </p:nvGrpSpPr>
        <p:grpSpPr>
          <a:xfrm>
            <a:off x="1685893" y="2702281"/>
            <a:ext cx="9018619" cy="2454913"/>
            <a:chOff x="1264420" y="2026709"/>
            <a:chExt cx="6763964" cy="1841185"/>
          </a:xfrm>
        </p:grpSpPr>
        <p:sp>
          <p:nvSpPr>
            <p:cNvPr id="86" name="สี่เหลี่ยมผืนผ้า 85"/>
            <p:cNvSpPr/>
            <p:nvPr/>
          </p:nvSpPr>
          <p:spPr>
            <a:xfrm>
              <a:off x="1360490" y="2170725"/>
              <a:ext cx="6667894" cy="1697169"/>
            </a:xfrm>
            <a:prstGeom prst="rect">
              <a:avLst/>
            </a:prstGeom>
            <a:pattFill prst="wdDnDiag">
              <a:fgClr>
                <a:schemeClr val="accent4">
                  <a:lumMod val="60000"/>
                  <a:lumOff val="4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7" name="สี่เหลี่ยมผืนผ้า 86"/>
            <p:cNvSpPr/>
            <p:nvPr/>
          </p:nvSpPr>
          <p:spPr>
            <a:xfrm>
              <a:off x="1264420" y="2026709"/>
              <a:ext cx="6667893" cy="1697169"/>
            </a:xfrm>
            <a:prstGeom prst="rect">
              <a:avLst/>
            </a:prstGeom>
            <a:solidFill>
              <a:schemeClr val="bg1"/>
            </a:solidFill>
            <a:ln>
              <a:solidFill>
                <a:schemeClr val="accent4">
                  <a:lumMod val="60000"/>
                  <a:lumOff val="40000"/>
                </a:schemeClr>
              </a:solid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88" name="รูปภาพ 8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971521" y="1091042"/>
            <a:ext cx="552659" cy="593295"/>
          </a:xfrm>
          <a:prstGeom prst="rect">
            <a:avLst/>
          </a:prstGeom>
        </p:spPr>
      </p:pic>
      <p:pic>
        <p:nvPicPr>
          <p:cNvPr id="89" name="รูปภาพ 8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96109" y="4752523"/>
            <a:ext cx="552659" cy="593295"/>
          </a:xfrm>
          <a:prstGeom prst="rect">
            <a:avLst/>
          </a:prstGeom>
        </p:spPr>
      </p:pic>
      <p:pic>
        <p:nvPicPr>
          <p:cNvPr id="90" name="รูปภาพ 8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651037" y="5707135"/>
            <a:ext cx="755841" cy="804605"/>
          </a:xfrm>
          <a:prstGeom prst="rect">
            <a:avLst/>
          </a:prstGeom>
        </p:spPr>
      </p:pic>
      <p:pic>
        <p:nvPicPr>
          <p:cNvPr id="91" name="รูปภาพ 9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463722" y="1448659"/>
            <a:ext cx="861497" cy="967152"/>
          </a:xfrm>
          <a:prstGeom prst="rect">
            <a:avLst/>
          </a:prstGeom>
        </p:spPr>
      </p:pic>
      <p:grpSp>
        <p:nvGrpSpPr>
          <p:cNvPr id="92" name="กลุ่ม 91"/>
          <p:cNvGrpSpPr/>
          <p:nvPr userDrawn="1"/>
        </p:nvGrpSpPr>
        <p:grpSpPr>
          <a:xfrm>
            <a:off x="-1667293" y="5497559"/>
            <a:ext cx="4005304" cy="2900781"/>
            <a:chOff x="-1250470" y="4123168"/>
            <a:chExt cx="3003978" cy="2175586"/>
          </a:xfrm>
        </p:grpSpPr>
        <p:sp>
          <p:nvSpPr>
            <p:cNvPr id="93" name="เมฆ 92"/>
            <p:cNvSpPr/>
            <p:nvPr/>
          </p:nvSpPr>
          <p:spPr>
            <a:xfrm rot="1140269" flipH="1">
              <a:off x="-1250470" y="4123168"/>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94" name="รูปภาพ 93"/>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506021" y="4464717"/>
              <a:ext cx="325391" cy="361638"/>
            </a:xfrm>
            <a:prstGeom prst="rect">
              <a:avLst/>
            </a:prstGeom>
          </p:spPr>
        </p:pic>
      </p:grpSp>
      <p:grpSp>
        <p:nvGrpSpPr>
          <p:cNvPr id="95" name="กลุ่ม 94"/>
          <p:cNvGrpSpPr/>
          <p:nvPr userDrawn="1"/>
        </p:nvGrpSpPr>
        <p:grpSpPr>
          <a:xfrm>
            <a:off x="10455132" y="5049698"/>
            <a:ext cx="1801791" cy="1782540"/>
            <a:chOff x="7841345" y="3787273"/>
            <a:chExt cx="1351342" cy="1336905"/>
          </a:xfrm>
        </p:grpSpPr>
        <p:pic>
          <p:nvPicPr>
            <p:cNvPr id="96" name="รูปภาพ 9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7981354" y="3941793"/>
              <a:ext cx="1171456" cy="1177170"/>
            </a:xfrm>
            <a:prstGeom prst="rect">
              <a:avLst/>
            </a:prstGeom>
            <a:effectLst>
              <a:outerShdw blurRad="50800" dist="38100" dir="2700000" algn="tl" rotWithShape="0">
                <a:schemeClr val="accent4">
                  <a:alpha val="40000"/>
                </a:schemeClr>
              </a:outerShdw>
            </a:effectLst>
          </p:spPr>
        </p:pic>
        <p:grpSp>
          <p:nvGrpSpPr>
            <p:cNvPr id="97" name="กลุ่ม 96"/>
            <p:cNvGrpSpPr/>
            <p:nvPr/>
          </p:nvGrpSpPr>
          <p:grpSpPr>
            <a:xfrm rot="6017212">
              <a:off x="7848563" y="3780055"/>
              <a:ext cx="1336905" cy="1351342"/>
              <a:chOff x="7839440" y="208626"/>
              <a:chExt cx="1086240" cy="1161070"/>
            </a:xfrm>
          </p:grpSpPr>
          <p:grpSp>
            <p:nvGrpSpPr>
              <p:cNvPr id="98" name="กลุ่ม 97"/>
              <p:cNvGrpSpPr/>
              <p:nvPr/>
            </p:nvGrpSpPr>
            <p:grpSpPr>
              <a:xfrm rot="12247797">
                <a:off x="7839440" y="492807"/>
                <a:ext cx="1086240" cy="876889"/>
                <a:chOff x="1273574" y="1375834"/>
                <a:chExt cx="1086240" cy="876889"/>
              </a:xfrm>
            </p:grpSpPr>
            <p:sp>
              <p:nvSpPr>
                <p:cNvPr id="100" name="TextBox 99"/>
                <p:cNvSpPr txBox="1"/>
                <p:nvPr/>
              </p:nvSpPr>
              <p:spPr>
                <a:xfrm rot="1351072">
                  <a:off x="1388629" y="1375834"/>
                  <a:ext cx="258080" cy="429675"/>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101" name="TextBox 100"/>
                <p:cNvSpPr txBox="1"/>
                <p:nvPr/>
              </p:nvSpPr>
              <p:spPr>
                <a:xfrm rot="21389866">
                  <a:off x="2073888" y="1461241"/>
                  <a:ext cx="258080" cy="429676"/>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4BACC6">
                          <a:lumMod val="20000"/>
                          <a:lumOff val="8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4BACC6">
                        <a:lumMod val="20000"/>
                        <a:lumOff val="80000"/>
                      </a:srgbClr>
                    </a:solidFill>
                    <a:effectLst/>
                    <a:uLnTx/>
                    <a:uFillTx/>
                    <a:latin typeface="Calibri" pitchFamily="34" charset="0"/>
                    <a:ea typeface="+mn-ea"/>
                    <a:cs typeface="FC Onigiri Outline"/>
                  </a:endParaRPr>
                </a:p>
              </p:txBody>
            </p:sp>
            <p:sp>
              <p:nvSpPr>
                <p:cNvPr id="102" name="สามเหลี่ยมหน้าจั่ว 101"/>
                <p:cNvSpPr/>
                <p:nvPr/>
              </p:nvSpPr>
              <p:spPr>
                <a:xfrm rot="20089558">
                  <a:off x="2203045" y="1810217"/>
                  <a:ext cx="98304" cy="74674"/>
                </a:xfrm>
                <a:prstGeom prst="triangl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3" name="สามเหลี่ยมหน้าจั่ว 102"/>
                <p:cNvSpPr/>
                <p:nvPr/>
              </p:nvSpPr>
              <p:spPr>
                <a:xfrm rot="1772264">
                  <a:off x="1273574" y="1827175"/>
                  <a:ext cx="142726" cy="141628"/>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4" name="วงรี 103"/>
                <p:cNvSpPr/>
                <p:nvPr/>
              </p:nvSpPr>
              <p:spPr>
                <a:xfrm>
                  <a:off x="1449759" y="2198024"/>
                  <a:ext cx="54000" cy="54699"/>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5" name="วงรี 104"/>
                <p:cNvSpPr/>
                <p:nvPr/>
              </p:nvSpPr>
              <p:spPr>
                <a:xfrm>
                  <a:off x="1476213" y="1696393"/>
                  <a:ext cx="54000" cy="54699"/>
                </a:xfrm>
                <a:prstGeom prst="ellips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6" name="วงรี 105"/>
                <p:cNvSpPr/>
                <p:nvPr/>
              </p:nvSpPr>
              <p:spPr>
                <a:xfrm>
                  <a:off x="2305814" y="1965922"/>
                  <a:ext cx="54000" cy="54699"/>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99" name="TextBox 98"/>
              <p:cNvSpPr txBox="1"/>
              <p:nvPr/>
            </p:nvSpPr>
            <p:spPr>
              <a:xfrm rot="13598869">
                <a:off x="8014746" y="141920"/>
                <a:ext cx="272911" cy="406324"/>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8064A2">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8064A2">
                      <a:lumMod val="60000"/>
                      <a:lumOff val="40000"/>
                    </a:srgbClr>
                  </a:solidFill>
                  <a:effectLst/>
                  <a:uLnTx/>
                  <a:uFillTx/>
                  <a:latin typeface="Calibri" pitchFamily="34" charset="0"/>
                  <a:ea typeface="+mn-ea"/>
                  <a:cs typeface="FC Onigiri Outline"/>
                </a:endParaRPr>
              </a:p>
            </p:txBody>
          </p:sp>
        </p:grpSp>
      </p:grpSp>
      <p:sp>
        <p:nvSpPr>
          <p:cNvPr id="2" name="ชื่อเรื่อง 1"/>
          <p:cNvSpPr>
            <a:spLocks noGrp="1"/>
          </p:cNvSpPr>
          <p:nvPr>
            <p:ph type="title"/>
          </p:nvPr>
        </p:nvSpPr>
        <p:spPr>
          <a:xfrm>
            <a:off x="945533" y="731740"/>
            <a:ext cx="10363200" cy="1362075"/>
          </a:xfrm>
          <a:prstGeom prst="rect">
            <a:avLst/>
          </a:prstGeom>
        </p:spPr>
        <p:txBody>
          <a:bodyPr anchor="t"/>
          <a:lstStyle>
            <a:lvl1pPr algn="ctr">
              <a:defRPr sz="5333" b="1" cap="all">
                <a:solidFill>
                  <a:srgbClr val="FFD757"/>
                </a:solidFill>
              </a:defRPr>
            </a:lvl1pPr>
          </a:lstStyle>
          <a:p>
            <a:r>
              <a:rPr lang="th-TH" dirty="0"/>
              <a:t>คลิกเพื่อแก้ไขลักษณะชื่อเรื่องต้นแบบ</a:t>
            </a:r>
          </a:p>
        </p:txBody>
      </p:sp>
      <p:sp>
        <p:nvSpPr>
          <p:cNvPr id="3" name="ตัวแทนข้อความ 2"/>
          <p:cNvSpPr>
            <a:spLocks noGrp="1"/>
          </p:cNvSpPr>
          <p:nvPr>
            <p:ph type="body" idx="1"/>
          </p:nvPr>
        </p:nvSpPr>
        <p:spPr>
          <a:xfrm>
            <a:off x="1967542" y="2906713"/>
            <a:ext cx="8360591" cy="1500187"/>
          </a:xfrm>
          <a:prstGeom prst="rect">
            <a:avLst/>
          </a:prstGeom>
        </p:spPr>
        <p:txBody>
          <a:bodyPr anchor="b"/>
          <a:lstStyle>
            <a:lvl1pPr marL="0" indent="0">
              <a:buNone/>
              <a:defRPr sz="2667">
                <a:solidFill>
                  <a:schemeClr val="tx1">
                    <a:tint val="75000"/>
                  </a:schemeClr>
                </a:solidFill>
                <a:latin typeface="can_NongAor" pitchFamily="2" charset="0"/>
                <a:cs typeface="can_NongAor" pitchFamily="2" charset="0"/>
              </a:defRPr>
            </a:lvl1pPr>
            <a:lvl2pPr marL="609570" indent="0">
              <a:buNone/>
              <a:defRPr sz="2400">
                <a:solidFill>
                  <a:schemeClr val="tx1">
                    <a:tint val="75000"/>
                  </a:schemeClr>
                </a:solidFill>
              </a:defRPr>
            </a:lvl2pPr>
            <a:lvl3pPr marL="1219140"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8"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lvl="0"/>
            <a:r>
              <a:rPr lang="th-TH" dirty="0"/>
              <a:t>คลิกเพื่อแก้ไขลักษณะของข้อความต้นแบบ</a:t>
            </a:r>
          </a:p>
        </p:txBody>
      </p:sp>
      <p:pic>
        <p:nvPicPr>
          <p:cNvPr id="107" name="รูปภาพ 106"/>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518235" y="184345"/>
            <a:ext cx="1549808" cy="1356081"/>
          </a:xfrm>
          <a:prstGeom prst="rect">
            <a:avLst/>
          </a:prstGeom>
        </p:spPr>
      </p:pic>
    </p:spTree>
    <p:extLst>
      <p:ext uri="{BB962C8B-B14F-4D97-AF65-F5344CB8AC3E}">
        <p14:creationId xmlns:p14="http://schemas.microsoft.com/office/powerpoint/2010/main" val="36285052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3"/>
        <p:cNvGrpSpPr/>
        <p:nvPr/>
      </p:nvGrpSpPr>
      <p:grpSpPr>
        <a:xfrm>
          <a:off x="0" y="0"/>
          <a:ext cx="0" cy="0"/>
          <a:chOff x="0" y="0"/>
          <a:chExt cx="0" cy="0"/>
        </a:xfrm>
      </p:grpSpPr>
      <p:sp>
        <p:nvSpPr>
          <p:cNvPr id="114" name="Google Shape;114;p7"/>
          <p:cNvSpPr txBox="1">
            <a:spLocks noGrp="1"/>
          </p:cNvSpPr>
          <p:nvPr>
            <p:ph type="body" idx="1"/>
          </p:nvPr>
        </p:nvSpPr>
        <p:spPr>
          <a:xfrm>
            <a:off x="9600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115" name="Google Shape;115;p7"/>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4" name="Picture 3">
            <a:extLst>
              <a:ext uri="{FF2B5EF4-FFF2-40B4-BE49-F238E27FC236}">
                <a16:creationId xmlns:a16="http://schemas.microsoft.com/office/drawing/2014/main" id="{94E194A4-5DA1-4D1B-A60E-EAF4C3C9DE4E}"/>
              </a:ext>
            </a:extLst>
          </p:cNvPr>
          <p:cNvPicPr>
            <a:picLocks noChangeAspect="1"/>
          </p:cNvPicPr>
          <p:nvPr userDrawn="1"/>
        </p:nvPicPr>
        <p:blipFill>
          <a:blip r:embed="rId2"/>
          <a:stretch>
            <a:fillRect/>
          </a:stretch>
        </p:blipFill>
        <p:spPr>
          <a:xfrm>
            <a:off x="10544509" y="5210509"/>
            <a:ext cx="1647492" cy="1647492"/>
          </a:xfrm>
          <a:prstGeom prst="rect">
            <a:avLst/>
          </a:prstGeom>
        </p:spPr>
      </p:pic>
    </p:spTree>
    <p:extLst>
      <p:ext uri="{BB962C8B-B14F-4D97-AF65-F5344CB8AC3E}">
        <p14:creationId xmlns:p14="http://schemas.microsoft.com/office/powerpoint/2010/main" val="1156790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CCF26E5-594C-2841-ABE4-DB15F08CCBFD}"/>
              </a:ext>
            </a:extLst>
          </p:cNvPr>
          <p:cNvSpPr>
            <a:spLocks noGrp="1"/>
          </p:cNvSpPr>
          <p:nvPr>
            <p:ph type="title"/>
          </p:nvPr>
        </p:nvSpPr>
        <p:spPr/>
        <p:txBody>
          <a:bodyPr/>
          <a:lstStyle/>
          <a:p>
            <a:r>
              <a:rPr lang="vi-VN"/>
              <a:t>Bấm để sửa kiểu tiêu đề Bản cái</a:t>
            </a:r>
            <a:endParaRPr lang="en-AI"/>
          </a:p>
        </p:txBody>
      </p:sp>
      <p:sp>
        <p:nvSpPr>
          <p:cNvPr id="3" name="Chỗ dành sẵn cho Nội dung 2">
            <a:extLst>
              <a:ext uri="{FF2B5EF4-FFF2-40B4-BE49-F238E27FC236}">
                <a16:creationId xmlns:a16="http://schemas.microsoft.com/office/drawing/2014/main" id="{1543A91E-817C-0F28-3A5A-5C7B42E24F07}"/>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AI"/>
          </a:p>
        </p:txBody>
      </p:sp>
      <p:sp>
        <p:nvSpPr>
          <p:cNvPr id="4" name="Chỗ dành sẵn cho Nội dung 3">
            <a:extLst>
              <a:ext uri="{FF2B5EF4-FFF2-40B4-BE49-F238E27FC236}">
                <a16:creationId xmlns:a16="http://schemas.microsoft.com/office/drawing/2014/main" id="{54A72EB0-854A-8728-E1B5-3DDD0CF2489D}"/>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AI"/>
          </a:p>
        </p:txBody>
      </p:sp>
      <p:sp>
        <p:nvSpPr>
          <p:cNvPr id="5" name="Chỗ dành sẵn cho Ngày tháng 4">
            <a:extLst>
              <a:ext uri="{FF2B5EF4-FFF2-40B4-BE49-F238E27FC236}">
                <a16:creationId xmlns:a16="http://schemas.microsoft.com/office/drawing/2014/main" id="{A6508207-D84F-204C-D97C-E4AA32BD48AB}"/>
              </a:ext>
            </a:extLst>
          </p:cNvPr>
          <p:cNvSpPr>
            <a:spLocks noGrp="1"/>
          </p:cNvSpPr>
          <p:nvPr>
            <p:ph type="dt" sz="half" idx="10"/>
          </p:nvPr>
        </p:nvSpPr>
        <p:spPr/>
        <p:txBody>
          <a:bodyPr/>
          <a:lstStyle/>
          <a:p>
            <a:fld id="{DFA3736E-1EBC-4280-A833-F782A516C86C}" type="datetimeFigureOut">
              <a:rPr lang="en-AI" smtClean="0"/>
              <a:t>03/28/2023</a:t>
            </a:fld>
            <a:endParaRPr lang="en-AI"/>
          </a:p>
        </p:txBody>
      </p:sp>
      <p:sp>
        <p:nvSpPr>
          <p:cNvPr id="6" name="Chỗ dành sẵn cho Chân trang 5">
            <a:extLst>
              <a:ext uri="{FF2B5EF4-FFF2-40B4-BE49-F238E27FC236}">
                <a16:creationId xmlns:a16="http://schemas.microsoft.com/office/drawing/2014/main" id="{39A67596-9EB5-78D5-7A75-AE6264C115E4}"/>
              </a:ext>
            </a:extLst>
          </p:cNvPr>
          <p:cNvSpPr>
            <a:spLocks noGrp="1"/>
          </p:cNvSpPr>
          <p:nvPr>
            <p:ph type="ftr" sz="quarter" idx="11"/>
          </p:nvPr>
        </p:nvSpPr>
        <p:spPr/>
        <p:txBody>
          <a:bodyPr/>
          <a:lstStyle/>
          <a:p>
            <a:endParaRPr lang="en-AI"/>
          </a:p>
        </p:txBody>
      </p:sp>
      <p:sp>
        <p:nvSpPr>
          <p:cNvPr id="7" name="Chỗ dành sẵn cho Số hiệu Bản chiếu 6">
            <a:extLst>
              <a:ext uri="{FF2B5EF4-FFF2-40B4-BE49-F238E27FC236}">
                <a16:creationId xmlns:a16="http://schemas.microsoft.com/office/drawing/2014/main" id="{5E333F71-6A3E-B9CE-1B6B-E666155F5E3E}"/>
              </a:ext>
            </a:extLst>
          </p:cNvPr>
          <p:cNvSpPr>
            <a:spLocks noGrp="1"/>
          </p:cNvSpPr>
          <p:nvPr>
            <p:ph type="sldNum" sz="quarter" idx="12"/>
          </p:nvPr>
        </p:nvSpPr>
        <p:spPr/>
        <p:txBody>
          <a:bodyPr/>
          <a:lstStyle/>
          <a:p>
            <a:fld id="{2B0D328E-4FCF-464D-BD06-43432A4AF2DB}" type="slidenum">
              <a:rPr lang="en-AI" smtClean="0"/>
              <a:t>‹#›</a:t>
            </a:fld>
            <a:endParaRPr lang="en-AI"/>
          </a:p>
        </p:txBody>
      </p:sp>
    </p:spTree>
    <p:extLst>
      <p:ext uri="{BB962C8B-B14F-4D97-AF65-F5344CB8AC3E}">
        <p14:creationId xmlns:p14="http://schemas.microsoft.com/office/powerpoint/2010/main" val="38800087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35"/>
        <p:cNvGrpSpPr/>
        <p:nvPr/>
      </p:nvGrpSpPr>
      <p:grpSpPr>
        <a:xfrm>
          <a:off x="0" y="0"/>
          <a:ext cx="0" cy="0"/>
          <a:chOff x="0" y="0"/>
          <a:chExt cx="0" cy="0"/>
        </a:xfrm>
      </p:grpSpPr>
      <p:sp>
        <p:nvSpPr>
          <p:cNvPr id="136" name="Google Shape;136;p9"/>
          <p:cNvSpPr/>
          <p:nvPr/>
        </p:nvSpPr>
        <p:spPr>
          <a:xfrm>
            <a:off x="6096000" y="-167"/>
            <a:ext cx="6096000" cy="6858000"/>
          </a:xfrm>
          <a:prstGeom prst="rect">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9"/>
          <p:cNvSpPr txBox="1">
            <a:spLocks noGrp="1"/>
          </p:cNvSpPr>
          <p:nvPr>
            <p:ph type="title"/>
          </p:nvPr>
        </p:nvSpPr>
        <p:spPr>
          <a:xfrm>
            <a:off x="960000" y="1644233"/>
            <a:ext cx="4787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38" name="Google Shape;138;p9"/>
          <p:cNvSpPr txBox="1">
            <a:spLocks noGrp="1"/>
          </p:cNvSpPr>
          <p:nvPr>
            <p:ph type="subTitle" idx="1"/>
          </p:nvPr>
        </p:nvSpPr>
        <p:spPr>
          <a:xfrm>
            <a:off x="960000" y="3737433"/>
            <a:ext cx="4787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39" name="Google Shape;139;p9"/>
          <p:cNvSpPr txBox="1">
            <a:spLocks noGrp="1"/>
          </p:cNvSpPr>
          <p:nvPr>
            <p:ph type="body" idx="2"/>
          </p:nvPr>
        </p:nvSpPr>
        <p:spPr>
          <a:xfrm>
            <a:off x="6586000" y="965433"/>
            <a:ext cx="464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Clr>
                <a:srgbClr val="FFFFFF"/>
              </a:buClr>
              <a:buSzPts val="1800"/>
              <a:buChar char="●"/>
              <a:defRPr>
                <a:solidFill>
                  <a:srgbClr val="FFFFFF"/>
                </a:solidFill>
              </a:defRPr>
            </a:lvl1pPr>
            <a:lvl2pPr marL="1219170" lvl="1" indent="-423323">
              <a:spcBef>
                <a:spcPts val="2133"/>
              </a:spcBef>
              <a:spcAft>
                <a:spcPts val="0"/>
              </a:spcAft>
              <a:buClr>
                <a:srgbClr val="FFFFFF"/>
              </a:buClr>
              <a:buSzPts val="1400"/>
              <a:buChar char="○"/>
              <a:defRPr>
                <a:solidFill>
                  <a:srgbClr val="FFFFFF"/>
                </a:solidFill>
              </a:defRPr>
            </a:lvl2pPr>
            <a:lvl3pPr marL="1828754" lvl="2" indent="-423323">
              <a:spcBef>
                <a:spcPts val="2133"/>
              </a:spcBef>
              <a:spcAft>
                <a:spcPts val="0"/>
              </a:spcAft>
              <a:buClr>
                <a:srgbClr val="FFFFFF"/>
              </a:buClr>
              <a:buSzPts val="1400"/>
              <a:buChar char="■"/>
              <a:defRPr>
                <a:solidFill>
                  <a:srgbClr val="FFFFFF"/>
                </a:solidFill>
              </a:defRPr>
            </a:lvl3pPr>
            <a:lvl4pPr marL="2438339" lvl="3" indent="-423323">
              <a:spcBef>
                <a:spcPts val="2133"/>
              </a:spcBef>
              <a:spcAft>
                <a:spcPts val="0"/>
              </a:spcAft>
              <a:buClr>
                <a:srgbClr val="FFFFFF"/>
              </a:buClr>
              <a:buSzPts val="1400"/>
              <a:buChar char="●"/>
              <a:defRPr>
                <a:solidFill>
                  <a:srgbClr val="FFFFFF"/>
                </a:solidFill>
              </a:defRPr>
            </a:lvl4pPr>
            <a:lvl5pPr marL="3047924" lvl="4" indent="-423323">
              <a:spcBef>
                <a:spcPts val="2133"/>
              </a:spcBef>
              <a:spcAft>
                <a:spcPts val="0"/>
              </a:spcAft>
              <a:buClr>
                <a:srgbClr val="FFFFFF"/>
              </a:buClr>
              <a:buSzPts val="1400"/>
              <a:buChar char="○"/>
              <a:defRPr>
                <a:solidFill>
                  <a:srgbClr val="FFFFFF"/>
                </a:solidFill>
              </a:defRPr>
            </a:lvl5pPr>
            <a:lvl6pPr marL="3657509" lvl="5" indent="-423323">
              <a:spcBef>
                <a:spcPts val="2133"/>
              </a:spcBef>
              <a:spcAft>
                <a:spcPts val="0"/>
              </a:spcAft>
              <a:buClr>
                <a:srgbClr val="FFFFFF"/>
              </a:buClr>
              <a:buSzPts val="1400"/>
              <a:buChar char="■"/>
              <a:defRPr>
                <a:solidFill>
                  <a:srgbClr val="FFFFFF"/>
                </a:solidFill>
              </a:defRPr>
            </a:lvl6pPr>
            <a:lvl7pPr marL="4267093" lvl="6" indent="-423323">
              <a:spcBef>
                <a:spcPts val="2133"/>
              </a:spcBef>
              <a:spcAft>
                <a:spcPts val="0"/>
              </a:spcAft>
              <a:buClr>
                <a:srgbClr val="FFFFFF"/>
              </a:buClr>
              <a:buSzPts val="1400"/>
              <a:buChar char="●"/>
              <a:defRPr>
                <a:solidFill>
                  <a:srgbClr val="FFFFFF"/>
                </a:solidFill>
              </a:defRPr>
            </a:lvl7pPr>
            <a:lvl8pPr marL="4876678" lvl="7" indent="-423323">
              <a:spcBef>
                <a:spcPts val="2133"/>
              </a:spcBef>
              <a:spcAft>
                <a:spcPts val="0"/>
              </a:spcAft>
              <a:buClr>
                <a:srgbClr val="FFFFFF"/>
              </a:buClr>
              <a:buSzPts val="1400"/>
              <a:buChar char="○"/>
              <a:defRPr>
                <a:solidFill>
                  <a:srgbClr val="FFFFFF"/>
                </a:solidFill>
              </a:defRPr>
            </a:lvl8pPr>
            <a:lvl9pPr marL="5486263" lvl="8" indent="-423323">
              <a:spcBef>
                <a:spcPts val="2133"/>
              </a:spcBef>
              <a:spcAft>
                <a:spcPts val="2133"/>
              </a:spcAft>
              <a:buClr>
                <a:srgbClr val="FFFFFF"/>
              </a:buClr>
              <a:buSzPts val="1400"/>
              <a:buChar char="■"/>
              <a:defRPr>
                <a:solidFill>
                  <a:srgbClr val="FFFFFF"/>
                </a:solidFill>
              </a:defRPr>
            </a:lvl9pPr>
          </a:lstStyle>
          <a:p>
            <a:endParaRPr/>
          </a:p>
        </p:txBody>
      </p:sp>
    </p:spTree>
    <p:extLst>
      <p:ext uri="{BB962C8B-B14F-4D97-AF65-F5344CB8AC3E}">
        <p14:creationId xmlns:p14="http://schemas.microsoft.com/office/powerpoint/2010/main" val="516170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40"/>
        <p:cNvGrpSpPr/>
        <p:nvPr/>
      </p:nvGrpSpPr>
      <p:grpSpPr>
        <a:xfrm>
          <a:off x="0" y="0"/>
          <a:ext cx="0" cy="0"/>
          <a:chOff x="0" y="0"/>
          <a:chExt cx="0" cy="0"/>
        </a:xfrm>
      </p:grpSpPr>
      <p:sp>
        <p:nvSpPr>
          <p:cNvPr id="141" name="Google Shape;141;p10"/>
          <p:cNvSpPr txBox="1">
            <a:spLocks noGrp="1"/>
          </p:cNvSpPr>
          <p:nvPr>
            <p:ph type="body" idx="1"/>
          </p:nvPr>
        </p:nvSpPr>
        <p:spPr>
          <a:xfrm>
            <a:off x="960000" y="5331200"/>
            <a:ext cx="102720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Tree>
    <p:extLst>
      <p:ext uri="{BB962C8B-B14F-4D97-AF65-F5344CB8AC3E}">
        <p14:creationId xmlns:p14="http://schemas.microsoft.com/office/powerpoint/2010/main" val="2248370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4152211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 body 02">
  <p:cSld name="Title + body 02">
    <p:spTree>
      <p:nvGrpSpPr>
        <p:cNvPr id="1" name="Shape 433"/>
        <p:cNvGrpSpPr/>
        <p:nvPr/>
      </p:nvGrpSpPr>
      <p:grpSpPr>
        <a:xfrm>
          <a:off x="0" y="0"/>
          <a:ext cx="0" cy="0"/>
          <a:chOff x="0" y="0"/>
          <a:chExt cx="0" cy="0"/>
        </a:xfrm>
      </p:grpSpPr>
      <p:sp>
        <p:nvSpPr>
          <p:cNvPr id="434" name="Google Shape;434;p26"/>
          <p:cNvSpPr/>
          <p:nvPr/>
        </p:nvSpPr>
        <p:spPr>
          <a:xfrm rot="5702413">
            <a:off x="5148340" y="-139715"/>
            <a:ext cx="9229025" cy="7000789"/>
          </a:xfrm>
          <a:custGeom>
            <a:avLst/>
            <a:gdLst/>
            <a:ahLst/>
            <a:cxnLst/>
            <a:rect l="l" t="t" r="r" b="b"/>
            <a:pathLst>
              <a:path w="75448" h="57232" extrusionOk="0">
                <a:moveTo>
                  <a:pt x="52770" y="0"/>
                </a:moveTo>
                <a:cubicBezTo>
                  <a:pt x="45788" y="0"/>
                  <a:pt x="40256" y="4231"/>
                  <a:pt x="31866" y="4231"/>
                </a:cubicBezTo>
                <a:cubicBezTo>
                  <a:pt x="29280" y="4231"/>
                  <a:pt x="26422" y="3829"/>
                  <a:pt x="23167" y="2777"/>
                </a:cubicBezTo>
                <a:cubicBezTo>
                  <a:pt x="20604" y="1954"/>
                  <a:pt x="18290" y="1587"/>
                  <a:pt x="16225" y="1587"/>
                </a:cubicBezTo>
                <a:cubicBezTo>
                  <a:pt x="3076" y="1587"/>
                  <a:pt x="0" y="16480"/>
                  <a:pt x="7126" y="23454"/>
                </a:cubicBezTo>
                <a:cubicBezTo>
                  <a:pt x="14745" y="30923"/>
                  <a:pt x="34194" y="31750"/>
                  <a:pt x="42264" y="46362"/>
                </a:cubicBezTo>
                <a:cubicBezTo>
                  <a:pt x="43543" y="48667"/>
                  <a:pt x="44921" y="50572"/>
                  <a:pt x="46300" y="52126"/>
                </a:cubicBezTo>
                <a:cubicBezTo>
                  <a:pt x="49357" y="55571"/>
                  <a:pt x="53520" y="57231"/>
                  <a:pt x="57624" y="57231"/>
                </a:cubicBezTo>
                <a:cubicBezTo>
                  <a:pt x="63074" y="57231"/>
                  <a:pt x="68420" y="54304"/>
                  <a:pt x="70936" y="48743"/>
                </a:cubicBezTo>
                <a:cubicBezTo>
                  <a:pt x="75448" y="38743"/>
                  <a:pt x="65347" y="31750"/>
                  <a:pt x="66024" y="22928"/>
                </a:cubicBezTo>
                <a:cubicBezTo>
                  <a:pt x="66801" y="13229"/>
                  <a:pt x="69783" y="5660"/>
                  <a:pt x="59934" y="1524"/>
                </a:cubicBezTo>
                <a:cubicBezTo>
                  <a:pt x="57312" y="420"/>
                  <a:pt x="54969" y="0"/>
                  <a:pt x="52770" y="0"/>
                </a:cubicBezTo>
                <a:close/>
              </a:path>
            </a:pathLst>
          </a:custGeom>
          <a:solidFill>
            <a:schemeClr val="lt1">
              <a:alpha val="1298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35" name="Google Shape;435;p26"/>
          <p:cNvGrpSpPr/>
          <p:nvPr/>
        </p:nvGrpSpPr>
        <p:grpSpPr>
          <a:xfrm flipH="1">
            <a:off x="6599138" y="106153"/>
            <a:ext cx="5588649" cy="5440295"/>
            <a:chOff x="160937" y="79614"/>
            <a:chExt cx="4191487" cy="4080221"/>
          </a:xfrm>
        </p:grpSpPr>
        <p:grpSp>
          <p:nvGrpSpPr>
            <p:cNvPr id="436" name="Google Shape;436;p26"/>
            <p:cNvGrpSpPr/>
            <p:nvPr/>
          </p:nvGrpSpPr>
          <p:grpSpPr>
            <a:xfrm rot="10800000">
              <a:off x="294013" y="354189"/>
              <a:ext cx="827985" cy="863689"/>
              <a:chOff x="7593189" y="3964490"/>
              <a:chExt cx="827985" cy="863689"/>
            </a:xfrm>
          </p:grpSpPr>
          <p:sp>
            <p:nvSpPr>
              <p:cNvPr id="437" name="Google Shape;437;p26"/>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26"/>
              <p:cNvSpPr/>
              <p:nvPr/>
            </p:nvSpPr>
            <p:spPr>
              <a:xfrm rot="10800000">
                <a:off x="8330692" y="477582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26"/>
              <p:cNvSpPr/>
              <p:nvPr/>
            </p:nvSpPr>
            <p:spPr>
              <a:xfrm rot="10800000">
                <a:off x="7593189" y="4605576"/>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0" name="Google Shape;440;p26"/>
            <p:cNvGrpSpPr/>
            <p:nvPr/>
          </p:nvGrpSpPr>
          <p:grpSpPr>
            <a:xfrm rot="10800000">
              <a:off x="2194088" y="161539"/>
              <a:ext cx="1105410" cy="579852"/>
              <a:chOff x="7315764" y="3964490"/>
              <a:chExt cx="1105410" cy="579852"/>
            </a:xfrm>
          </p:grpSpPr>
          <p:sp>
            <p:nvSpPr>
              <p:cNvPr id="441" name="Google Shape;441;p26"/>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26"/>
              <p:cNvSpPr/>
              <p:nvPr/>
            </p:nvSpPr>
            <p:spPr>
              <a:xfrm rot="10800000">
                <a:off x="7959317" y="4491983"/>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26"/>
              <p:cNvSpPr/>
              <p:nvPr/>
            </p:nvSpPr>
            <p:spPr>
              <a:xfrm rot="10800000">
                <a:off x="7315764" y="419776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4" name="Google Shape;444;p26"/>
            <p:cNvSpPr/>
            <p:nvPr/>
          </p:nvSpPr>
          <p:spPr>
            <a:xfrm rot="5400000">
              <a:off x="4240946" y="131969"/>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45" name="Google Shape;445;p26"/>
            <p:cNvGrpSpPr/>
            <p:nvPr/>
          </p:nvGrpSpPr>
          <p:grpSpPr>
            <a:xfrm rot="-5400000">
              <a:off x="-227099" y="2417251"/>
              <a:ext cx="1236485" cy="237415"/>
              <a:chOff x="7296164" y="4361614"/>
              <a:chExt cx="1236485" cy="237415"/>
            </a:xfrm>
          </p:grpSpPr>
          <p:sp>
            <p:nvSpPr>
              <p:cNvPr id="446" name="Google Shape;446;p26"/>
              <p:cNvSpPr/>
              <p:nvPr/>
            </p:nvSpPr>
            <p:spPr>
              <a:xfrm rot="10800000">
                <a:off x="8421180" y="44351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6"/>
              <p:cNvSpPr/>
              <p:nvPr/>
            </p:nvSpPr>
            <p:spPr>
              <a:xfrm rot="10800000">
                <a:off x="7519142" y="454667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6"/>
              <p:cNvSpPr/>
              <p:nvPr/>
            </p:nvSpPr>
            <p:spPr>
              <a:xfrm rot="10800000">
                <a:off x="7296164" y="436161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9" name="Google Shape;449;p26"/>
            <p:cNvSpPr/>
            <p:nvPr/>
          </p:nvSpPr>
          <p:spPr>
            <a:xfrm>
              <a:off x="398388" y="187453"/>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6"/>
            <p:cNvSpPr/>
            <p:nvPr/>
          </p:nvSpPr>
          <p:spPr>
            <a:xfrm rot="5400000">
              <a:off x="160946" y="4048357"/>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6"/>
            <p:cNvSpPr/>
            <p:nvPr/>
          </p:nvSpPr>
          <p:spPr>
            <a:xfrm>
              <a:off x="1582212" y="79614"/>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52" name="Google Shape;452;p26"/>
          <p:cNvSpPr/>
          <p:nvPr/>
        </p:nvSpPr>
        <p:spPr>
          <a:xfrm rot="10800000">
            <a:off x="644598" y="1038643"/>
            <a:ext cx="70436" cy="70412"/>
          </a:xfrm>
          <a:custGeom>
            <a:avLst/>
            <a:gdLst/>
            <a:ahLst/>
            <a:cxnLst/>
            <a:rect l="l" t="t" r="r" b="b"/>
            <a:pathLst>
              <a:path w="2934" h="2933" extrusionOk="0">
                <a:moveTo>
                  <a:pt x="1479" y="1"/>
                </a:moveTo>
                <a:cubicBezTo>
                  <a:pt x="677" y="1"/>
                  <a:pt x="1" y="652"/>
                  <a:pt x="1" y="1479"/>
                </a:cubicBezTo>
                <a:cubicBezTo>
                  <a:pt x="1" y="2281"/>
                  <a:pt x="677" y="2933"/>
                  <a:pt x="1479" y="2933"/>
                </a:cubicBezTo>
                <a:cubicBezTo>
                  <a:pt x="2281" y="2933"/>
                  <a:pt x="2933" y="2281"/>
                  <a:pt x="2933" y="1479"/>
                </a:cubicBezTo>
                <a:cubicBezTo>
                  <a:pt x="2933" y="652"/>
                  <a:pt x="2281" y="1"/>
                  <a:pt x="147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3" name="Google Shape;453;p26"/>
          <p:cNvSpPr/>
          <p:nvPr/>
        </p:nvSpPr>
        <p:spPr>
          <a:xfrm rot="10800000">
            <a:off x="765574" y="940573"/>
            <a:ext cx="98091" cy="98091"/>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4" name="Google Shape;454;p26"/>
          <p:cNvSpPr/>
          <p:nvPr/>
        </p:nvSpPr>
        <p:spPr>
          <a:xfrm rot="10800000">
            <a:off x="715038" y="1114378"/>
            <a:ext cx="148625" cy="148649"/>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5" name="Google Shape;455;p2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6" name="Google Shape;456;p26"/>
          <p:cNvSpPr txBox="1">
            <a:spLocks noGrp="1"/>
          </p:cNvSpPr>
          <p:nvPr>
            <p:ph type="body" idx="1"/>
          </p:nvPr>
        </p:nvSpPr>
        <p:spPr>
          <a:xfrm>
            <a:off x="960000" y="1708700"/>
            <a:ext cx="10272000" cy="4429200"/>
          </a:xfrm>
          <a:prstGeom prst="rect">
            <a:avLst/>
          </a:prstGeom>
        </p:spPr>
        <p:txBody>
          <a:bodyPr spcFirstLastPara="1" wrap="square" lIns="91425" tIns="91425" rIns="91425" bIns="91425" anchor="ctr" anchorCtr="0">
            <a:noAutofit/>
          </a:bodyPr>
          <a:lstStyle>
            <a:lvl1pPr marL="609585" lvl="0" indent="-406390" rtl="0">
              <a:lnSpc>
                <a:spcPct val="100000"/>
              </a:lnSpc>
              <a:spcBef>
                <a:spcPts val="0"/>
              </a:spcBef>
              <a:spcAft>
                <a:spcPts val="0"/>
              </a:spcAft>
              <a:buClr>
                <a:srgbClr val="434343"/>
              </a:buClr>
              <a:buSzPts val="1200"/>
              <a:buFont typeface="Livvic"/>
              <a:buAutoNum type="arabicPeriod"/>
              <a:defRPr sz="1467">
                <a:latin typeface="Rubik"/>
                <a:ea typeface="Rubik"/>
                <a:cs typeface="Rubik"/>
                <a:sym typeface="Rubik"/>
              </a:defRPr>
            </a:lvl1pPr>
            <a:lvl2pPr marL="1219170" lvl="1"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2pPr>
            <a:lvl3pPr marL="1828754" lvl="2" indent="-406390" rtl="0">
              <a:spcBef>
                <a:spcPts val="2133"/>
              </a:spcBef>
              <a:spcAft>
                <a:spcPts val="0"/>
              </a:spcAft>
              <a:buClr>
                <a:srgbClr val="434343"/>
              </a:buClr>
              <a:buSzPts val="1200"/>
              <a:buFont typeface="Roboto Condensed Light"/>
              <a:buAutoNum type="romanLcPeriod"/>
              <a:defRPr sz="1600">
                <a:latin typeface="Rubik"/>
                <a:ea typeface="Rubik"/>
                <a:cs typeface="Rubik"/>
                <a:sym typeface="Rubik"/>
              </a:defRPr>
            </a:lvl3pPr>
            <a:lvl4pPr marL="2438339" lvl="3" indent="-406390" rtl="0">
              <a:spcBef>
                <a:spcPts val="2133"/>
              </a:spcBef>
              <a:spcAft>
                <a:spcPts val="0"/>
              </a:spcAft>
              <a:buClr>
                <a:srgbClr val="434343"/>
              </a:buClr>
              <a:buSzPts val="1200"/>
              <a:buFont typeface="Roboto Condensed Light"/>
              <a:buAutoNum type="arabicPeriod"/>
              <a:defRPr sz="1600">
                <a:latin typeface="Rubik"/>
                <a:ea typeface="Rubik"/>
                <a:cs typeface="Rubik"/>
                <a:sym typeface="Rubik"/>
              </a:defRPr>
            </a:lvl4pPr>
            <a:lvl5pPr marL="3047924" lvl="4"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5pPr>
            <a:lvl6pPr marL="3657509" lvl="5" indent="-406390" rtl="0">
              <a:spcBef>
                <a:spcPts val="2133"/>
              </a:spcBef>
              <a:spcAft>
                <a:spcPts val="0"/>
              </a:spcAft>
              <a:buClr>
                <a:srgbClr val="434343"/>
              </a:buClr>
              <a:buSzPts val="1200"/>
              <a:buFont typeface="Roboto Condensed Light"/>
              <a:buAutoNum type="romanLcPeriod"/>
              <a:defRPr sz="1600">
                <a:latin typeface="Rubik"/>
                <a:ea typeface="Rubik"/>
                <a:cs typeface="Rubik"/>
                <a:sym typeface="Rubik"/>
              </a:defRPr>
            </a:lvl6pPr>
            <a:lvl7pPr marL="4267093" lvl="6" indent="-406390" rtl="0">
              <a:spcBef>
                <a:spcPts val="2133"/>
              </a:spcBef>
              <a:spcAft>
                <a:spcPts val="0"/>
              </a:spcAft>
              <a:buClr>
                <a:srgbClr val="434343"/>
              </a:buClr>
              <a:buSzPts val="1200"/>
              <a:buFont typeface="Roboto Condensed Light"/>
              <a:buAutoNum type="arabicPeriod"/>
              <a:defRPr sz="1600">
                <a:latin typeface="Rubik"/>
                <a:ea typeface="Rubik"/>
                <a:cs typeface="Rubik"/>
                <a:sym typeface="Rubik"/>
              </a:defRPr>
            </a:lvl7pPr>
            <a:lvl8pPr marL="4876678" lvl="7"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8pPr>
            <a:lvl9pPr marL="5486263" lvl="8" indent="-406390" rtl="0">
              <a:spcBef>
                <a:spcPts val="2133"/>
              </a:spcBef>
              <a:spcAft>
                <a:spcPts val="2133"/>
              </a:spcAft>
              <a:buClr>
                <a:srgbClr val="434343"/>
              </a:buClr>
              <a:buSzPts val="1200"/>
              <a:buFont typeface="Roboto Condensed Light"/>
              <a:buAutoNum type="romanLcPeriod"/>
              <a:defRPr sz="1600">
                <a:latin typeface="Rubik"/>
                <a:ea typeface="Rubik"/>
                <a:cs typeface="Rubik"/>
                <a:sym typeface="Rubik"/>
              </a:defRPr>
            </a:lvl9pPr>
          </a:lstStyle>
          <a:p>
            <a:endParaRPr/>
          </a:p>
        </p:txBody>
      </p:sp>
      <p:sp>
        <p:nvSpPr>
          <p:cNvPr id="457" name="Google Shape;457;p2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27247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a:xfrm>
            <a:off x="960000" y="720000"/>
            <a:ext cx="10272000" cy="7636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a:xfrm>
            <a:off x="960000" y="2233867"/>
            <a:ext cx="10272000" cy="3904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28/3/2023</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1798241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grpSp>
        <p:nvGrpSpPr>
          <p:cNvPr id="44" name="组合 43">
            <a:extLst>
              <a:ext uri="{FF2B5EF4-FFF2-40B4-BE49-F238E27FC236}">
                <a16:creationId xmlns:a16="http://schemas.microsoft.com/office/drawing/2014/main" id="{241982AF-DF2C-41F7-8E30-8CDC7AA09A2B}"/>
              </a:ext>
            </a:extLst>
          </p:cNvPr>
          <p:cNvGrpSpPr/>
          <p:nvPr userDrawn="1"/>
        </p:nvGrpSpPr>
        <p:grpSpPr>
          <a:xfrm>
            <a:off x="2124075" y="657958"/>
            <a:ext cx="9258299" cy="5069742"/>
            <a:chOff x="6308273" y="1073150"/>
            <a:chExt cx="4800600" cy="4711700"/>
          </a:xfrm>
        </p:grpSpPr>
        <p:sp>
          <p:nvSpPr>
            <p:cNvPr id="14" name="矩形: 圆角 13">
              <a:extLst>
                <a:ext uri="{FF2B5EF4-FFF2-40B4-BE49-F238E27FC236}">
                  <a16:creationId xmlns:a16="http://schemas.microsoft.com/office/drawing/2014/main" id="{7BAD9620-5A55-4BB4-B3E3-AC0E90D361DE}"/>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id="{EEC7CE72-FAA0-41FA-8F74-F074ED3337A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7" name="图片 11" descr="图片包含 玩具, 玩偶&#10;&#10;描述已自动生成">
            <a:extLst>
              <a:ext uri="{FF2B5EF4-FFF2-40B4-BE49-F238E27FC236}">
                <a16:creationId xmlns:a16="http://schemas.microsoft.com/office/drawing/2014/main" id="{7D87BF50-B464-4719-ABF8-B60E3E04AC1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8882" y="533400"/>
            <a:ext cx="5249636" cy="6999515"/>
          </a:xfrm>
          <a:prstGeom prst="rect">
            <a:avLst/>
          </a:prstGeom>
        </p:spPr>
      </p:pic>
    </p:spTree>
    <p:extLst>
      <p:ext uri="{BB962C8B-B14F-4D97-AF65-F5344CB8AC3E}">
        <p14:creationId xmlns:p14="http://schemas.microsoft.com/office/powerpoint/2010/main" val="3871719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a16="http://schemas.microsoft.com/office/drawing/2014/main" id="{F869ACE6-E3AE-4D2E-958E-88246C1DDC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flipH="1">
            <a:off x="0" y="0"/>
            <a:ext cx="12192000" cy="6886136"/>
          </a:xfrm>
          <a:prstGeom prst="rect">
            <a:avLst/>
          </a:prstGeom>
        </p:spPr>
      </p:pic>
      <p:grpSp>
        <p:nvGrpSpPr>
          <p:cNvPr id="11" name="组合 10">
            <a:extLst>
              <a:ext uri="{FF2B5EF4-FFF2-40B4-BE49-F238E27FC236}">
                <a16:creationId xmlns:a16="http://schemas.microsoft.com/office/drawing/2014/main" id="{FDD001D6-F8ED-4818-8AE2-FD58B2C8A210}"/>
              </a:ext>
            </a:extLst>
          </p:cNvPr>
          <p:cNvGrpSpPr/>
          <p:nvPr userDrawn="1"/>
        </p:nvGrpSpPr>
        <p:grpSpPr>
          <a:xfrm>
            <a:off x="1366153" y="622317"/>
            <a:ext cx="9459694" cy="5613366"/>
            <a:chOff x="6308273" y="1073150"/>
            <a:chExt cx="4800600" cy="4711700"/>
          </a:xfrm>
        </p:grpSpPr>
        <p:sp>
          <p:nvSpPr>
            <p:cNvPr id="12" name="矩形: 圆角 11">
              <a:extLst>
                <a:ext uri="{FF2B5EF4-FFF2-40B4-BE49-F238E27FC236}">
                  <a16:creationId xmlns:a16="http://schemas.microsoft.com/office/drawing/2014/main" id="{4A688837-8B84-4E2A-9E2E-57786CAFB0EC}"/>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圆角 12">
              <a:extLst>
                <a:ext uri="{FF2B5EF4-FFF2-40B4-BE49-F238E27FC236}">
                  <a16:creationId xmlns:a16="http://schemas.microsoft.com/office/drawing/2014/main" id="{C23FA938-7B4C-46AA-8756-3CB1DBEE349F}"/>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1471918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84373006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07AB4-0181-49D1-8640-76002C8D402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D3283B4-4983-4E41-A07F-0826617C1DB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10AD2E-BD51-499B-93CF-98242989EFCB}"/>
              </a:ext>
            </a:extLst>
          </p:cNvPr>
          <p:cNvSpPr>
            <a:spLocks noGrp="1"/>
          </p:cNvSpPr>
          <p:nvPr>
            <p:ph type="dt" sz="half" idx="10"/>
          </p:nvPr>
        </p:nvSpPr>
        <p:spPr>
          <a:xfrm>
            <a:off x="838200" y="6356350"/>
            <a:ext cx="2743200" cy="365125"/>
          </a:xfrm>
          <a:prstGeom prst="rect">
            <a:avLst/>
          </a:prstGeom>
        </p:spPr>
        <p:txBody>
          <a:bodyPr/>
          <a:lstStyle/>
          <a:p>
            <a:fld id="{801D21F1-114E-40CA-891A-BFDA529B3693}" type="datetimeFigureOut">
              <a:rPr lang="en-US" smtClean="0"/>
              <a:t>28/3/2023</a:t>
            </a:fld>
            <a:endParaRPr lang="en-US"/>
          </a:p>
        </p:txBody>
      </p:sp>
      <p:sp>
        <p:nvSpPr>
          <p:cNvPr id="5" name="Footer Placeholder 4">
            <a:extLst>
              <a:ext uri="{FF2B5EF4-FFF2-40B4-BE49-F238E27FC236}">
                <a16:creationId xmlns:a16="http://schemas.microsoft.com/office/drawing/2014/main" id="{4E3F4F29-E7DE-46CC-AF42-B95DBBCCD30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8E9272B-39E5-468D-8D69-8F1F8E477FDF}"/>
              </a:ext>
            </a:extLst>
          </p:cNvPr>
          <p:cNvSpPr>
            <a:spLocks noGrp="1"/>
          </p:cNvSpPr>
          <p:nvPr>
            <p:ph type="sldNum" sz="quarter" idx="12"/>
          </p:nvPr>
        </p:nvSpPr>
        <p:spPr>
          <a:xfrm>
            <a:off x="8610600" y="6356350"/>
            <a:ext cx="2743200" cy="365125"/>
          </a:xfrm>
          <a:prstGeom prst="rect">
            <a:avLst/>
          </a:prstGeom>
        </p:spPr>
        <p:txBody>
          <a:bodyPr/>
          <a:lstStyle/>
          <a:p>
            <a:fld id="{2FCC2E25-9F7A-4FB2-BADB-C51D71FBD84F}" type="slidenum">
              <a:rPr lang="en-US" smtClean="0"/>
              <a:t>‹#›</a:t>
            </a:fld>
            <a:endParaRPr lang="en-US"/>
          </a:p>
        </p:txBody>
      </p:sp>
    </p:spTree>
    <p:extLst>
      <p:ext uri="{BB962C8B-B14F-4D97-AF65-F5344CB8AC3E}">
        <p14:creationId xmlns:p14="http://schemas.microsoft.com/office/powerpoint/2010/main" val="267195697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0FDD4-F11B-4983-A01E-EF4D29F810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F633927-1125-42AC-919F-FCFC40F892E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CEE7B2-A80A-4D2D-98BE-CF4E0C8A5343}"/>
              </a:ext>
            </a:extLst>
          </p:cNvPr>
          <p:cNvSpPr>
            <a:spLocks noGrp="1"/>
          </p:cNvSpPr>
          <p:nvPr>
            <p:ph type="dt" sz="half" idx="10"/>
          </p:nvPr>
        </p:nvSpPr>
        <p:spPr>
          <a:xfrm>
            <a:off x="838200" y="6356350"/>
            <a:ext cx="2743200" cy="365125"/>
          </a:xfrm>
          <a:prstGeom prst="rect">
            <a:avLst/>
          </a:prstGeom>
        </p:spPr>
        <p:txBody>
          <a:bodyPr/>
          <a:lstStyle/>
          <a:p>
            <a:fld id="{801D21F1-114E-40CA-891A-BFDA529B3693}" type="datetimeFigureOut">
              <a:rPr lang="en-US" smtClean="0"/>
              <a:t>28/3/2023</a:t>
            </a:fld>
            <a:endParaRPr lang="en-US"/>
          </a:p>
        </p:txBody>
      </p:sp>
      <p:sp>
        <p:nvSpPr>
          <p:cNvPr id="5" name="Footer Placeholder 4">
            <a:extLst>
              <a:ext uri="{FF2B5EF4-FFF2-40B4-BE49-F238E27FC236}">
                <a16:creationId xmlns:a16="http://schemas.microsoft.com/office/drawing/2014/main" id="{E701E583-B546-4879-9516-59C0C85FD13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347B0A4-0A1B-4674-8CD8-45ACA4FC8BE4}"/>
              </a:ext>
            </a:extLst>
          </p:cNvPr>
          <p:cNvSpPr>
            <a:spLocks noGrp="1"/>
          </p:cNvSpPr>
          <p:nvPr>
            <p:ph type="sldNum" sz="quarter" idx="12"/>
          </p:nvPr>
        </p:nvSpPr>
        <p:spPr>
          <a:xfrm>
            <a:off x="8610600" y="6356350"/>
            <a:ext cx="2743200" cy="365125"/>
          </a:xfrm>
          <a:prstGeom prst="rect">
            <a:avLst/>
          </a:prstGeom>
        </p:spPr>
        <p:txBody>
          <a:bodyPr/>
          <a:lstStyle/>
          <a:p>
            <a:fld id="{2FCC2E25-9F7A-4FB2-BADB-C51D71FBD84F}" type="slidenum">
              <a:rPr lang="en-US" smtClean="0"/>
              <a:t>‹#›</a:t>
            </a:fld>
            <a:endParaRPr lang="en-US"/>
          </a:p>
        </p:txBody>
      </p:sp>
    </p:spTree>
    <p:extLst>
      <p:ext uri="{BB962C8B-B14F-4D97-AF65-F5344CB8AC3E}">
        <p14:creationId xmlns:p14="http://schemas.microsoft.com/office/powerpoint/2010/main" val="9372128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50B359A-2B73-5C1D-DA6D-E2EAC43D1DBE}"/>
              </a:ext>
            </a:extLst>
          </p:cNvPr>
          <p:cNvSpPr>
            <a:spLocks noGrp="1"/>
          </p:cNvSpPr>
          <p:nvPr>
            <p:ph type="title"/>
          </p:nvPr>
        </p:nvSpPr>
        <p:spPr>
          <a:xfrm>
            <a:off x="839788" y="365125"/>
            <a:ext cx="10515600" cy="1325563"/>
          </a:xfrm>
        </p:spPr>
        <p:txBody>
          <a:bodyPr/>
          <a:lstStyle/>
          <a:p>
            <a:r>
              <a:rPr lang="vi-VN"/>
              <a:t>Bấm để sửa kiểu tiêu đề Bản cái</a:t>
            </a:r>
            <a:endParaRPr lang="en-AI"/>
          </a:p>
        </p:txBody>
      </p:sp>
      <p:sp>
        <p:nvSpPr>
          <p:cNvPr id="3" name="Chỗ dành sẵn cho Văn bản 2">
            <a:extLst>
              <a:ext uri="{FF2B5EF4-FFF2-40B4-BE49-F238E27FC236}">
                <a16:creationId xmlns:a16="http://schemas.microsoft.com/office/drawing/2014/main" id="{51D1A330-1355-7BA9-3D33-D9450CDA1BD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5345C399-31A9-FCE5-F06F-01C4CF591C64}"/>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AI"/>
          </a:p>
        </p:txBody>
      </p:sp>
      <p:sp>
        <p:nvSpPr>
          <p:cNvPr id="5" name="Chỗ dành sẵn cho Văn bản 4">
            <a:extLst>
              <a:ext uri="{FF2B5EF4-FFF2-40B4-BE49-F238E27FC236}">
                <a16:creationId xmlns:a16="http://schemas.microsoft.com/office/drawing/2014/main" id="{E11377D8-9543-18B5-324D-130FE4831A0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DBC6B3DB-7AC9-1C29-90E5-E776E5E321D3}"/>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AI"/>
          </a:p>
        </p:txBody>
      </p:sp>
      <p:sp>
        <p:nvSpPr>
          <p:cNvPr id="7" name="Chỗ dành sẵn cho Ngày tháng 6">
            <a:extLst>
              <a:ext uri="{FF2B5EF4-FFF2-40B4-BE49-F238E27FC236}">
                <a16:creationId xmlns:a16="http://schemas.microsoft.com/office/drawing/2014/main" id="{012A063B-0DBC-1F70-EA52-0FF1A45B57A1}"/>
              </a:ext>
            </a:extLst>
          </p:cNvPr>
          <p:cNvSpPr>
            <a:spLocks noGrp="1"/>
          </p:cNvSpPr>
          <p:nvPr>
            <p:ph type="dt" sz="half" idx="10"/>
          </p:nvPr>
        </p:nvSpPr>
        <p:spPr/>
        <p:txBody>
          <a:bodyPr/>
          <a:lstStyle/>
          <a:p>
            <a:fld id="{DFA3736E-1EBC-4280-A833-F782A516C86C}" type="datetimeFigureOut">
              <a:rPr lang="en-AI" smtClean="0"/>
              <a:t>03/28/2023</a:t>
            </a:fld>
            <a:endParaRPr lang="en-AI"/>
          </a:p>
        </p:txBody>
      </p:sp>
      <p:sp>
        <p:nvSpPr>
          <p:cNvPr id="8" name="Chỗ dành sẵn cho Chân trang 7">
            <a:extLst>
              <a:ext uri="{FF2B5EF4-FFF2-40B4-BE49-F238E27FC236}">
                <a16:creationId xmlns:a16="http://schemas.microsoft.com/office/drawing/2014/main" id="{0FEDAECC-AD36-4AD9-3A63-FD60A41117E0}"/>
              </a:ext>
            </a:extLst>
          </p:cNvPr>
          <p:cNvSpPr>
            <a:spLocks noGrp="1"/>
          </p:cNvSpPr>
          <p:nvPr>
            <p:ph type="ftr" sz="quarter" idx="11"/>
          </p:nvPr>
        </p:nvSpPr>
        <p:spPr/>
        <p:txBody>
          <a:bodyPr/>
          <a:lstStyle/>
          <a:p>
            <a:endParaRPr lang="en-AI"/>
          </a:p>
        </p:txBody>
      </p:sp>
      <p:sp>
        <p:nvSpPr>
          <p:cNvPr id="9" name="Chỗ dành sẵn cho Số hiệu Bản chiếu 8">
            <a:extLst>
              <a:ext uri="{FF2B5EF4-FFF2-40B4-BE49-F238E27FC236}">
                <a16:creationId xmlns:a16="http://schemas.microsoft.com/office/drawing/2014/main" id="{24606E91-550C-42E1-EC18-2F0EB2903CDC}"/>
              </a:ext>
            </a:extLst>
          </p:cNvPr>
          <p:cNvSpPr>
            <a:spLocks noGrp="1"/>
          </p:cNvSpPr>
          <p:nvPr>
            <p:ph type="sldNum" sz="quarter" idx="12"/>
          </p:nvPr>
        </p:nvSpPr>
        <p:spPr/>
        <p:txBody>
          <a:bodyPr/>
          <a:lstStyle/>
          <a:p>
            <a:fld id="{2B0D328E-4FCF-464D-BD06-43432A4AF2DB}" type="slidenum">
              <a:rPr lang="en-AI" smtClean="0"/>
              <a:t>‹#›</a:t>
            </a:fld>
            <a:endParaRPr lang="en-AI"/>
          </a:p>
        </p:txBody>
      </p:sp>
    </p:spTree>
    <p:extLst>
      <p:ext uri="{BB962C8B-B14F-4D97-AF65-F5344CB8AC3E}">
        <p14:creationId xmlns:p14="http://schemas.microsoft.com/office/powerpoint/2010/main" val="42558726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39A7F-A567-41B4-97BB-0D54AB0EAC3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59BF6D7-7877-468A-871E-594DC23E0AC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7CB5DA6-D972-457E-BC46-A3261E569DF2}"/>
              </a:ext>
            </a:extLst>
          </p:cNvPr>
          <p:cNvSpPr>
            <a:spLocks noGrp="1"/>
          </p:cNvSpPr>
          <p:nvPr>
            <p:ph type="dt" sz="half" idx="10"/>
          </p:nvPr>
        </p:nvSpPr>
        <p:spPr>
          <a:xfrm>
            <a:off x="838200" y="6356350"/>
            <a:ext cx="2743200" cy="365125"/>
          </a:xfrm>
          <a:prstGeom prst="rect">
            <a:avLst/>
          </a:prstGeom>
        </p:spPr>
        <p:txBody>
          <a:bodyPr/>
          <a:lstStyle/>
          <a:p>
            <a:fld id="{801D21F1-114E-40CA-891A-BFDA529B3693}" type="datetimeFigureOut">
              <a:rPr lang="en-US" smtClean="0"/>
              <a:t>28/3/2023</a:t>
            </a:fld>
            <a:endParaRPr lang="en-US"/>
          </a:p>
        </p:txBody>
      </p:sp>
      <p:sp>
        <p:nvSpPr>
          <p:cNvPr id="5" name="Footer Placeholder 4">
            <a:extLst>
              <a:ext uri="{FF2B5EF4-FFF2-40B4-BE49-F238E27FC236}">
                <a16:creationId xmlns:a16="http://schemas.microsoft.com/office/drawing/2014/main" id="{31724AEE-6AB1-4A13-BC00-CA7A9EDDBC3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9A77F08-04C4-4B6D-ABA0-78E68214F7B4}"/>
              </a:ext>
            </a:extLst>
          </p:cNvPr>
          <p:cNvSpPr>
            <a:spLocks noGrp="1"/>
          </p:cNvSpPr>
          <p:nvPr>
            <p:ph type="sldNum" sz="quarter" idx="12"/>
          </p:nvPr>
        </p:nvSpPr>
        <p:spPr>
          <a:xfrm>
            <a:off x="8610600" y="6356350"/>
            <a:ext cx="2743200" cy="365125"/>
          </a:xfrm>
          <a:prstGeom prst="rect">
            <a:avLst/>
          </a:prstGeom>
        </p:spPr>
        <p:txBody>
          <a:bodyPr/>
          <a:lstStyle/>
          <a:p>
            <a:fld id="{2FCC2E25-9F7A-4FB2-BADB-C51D71FBD84F}" type="slidenum">
              <a:rPr lang="en-US" smtClean="0"/>
              <a:t>‹#›</a:t>
            </a:fld>
            <a:endParaRPr lang="en-US"/>
          </a:p>
        </p:txBody>
      </p:sp>
    </p:spTree>
    <p:extLst>
      <p:ext uri="{BB962C8B-B14F-4D97-AF65-F5344CB8AC3E}">
        <p14:creationId xmlns:p14="http://schemas.microsoft.com/office/powerpoint/2010/main" val="1529577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CEF26-29A8-4E85-8A1C-891A6D3556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61EDE96-21D8-4E6E-A3B6-50AADA9517C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C1F587-907B-4DF5-AD06-BC82A60ED78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98A5E01-8F95-40C6-9DE2-C8F386AF0A40}"/>
              </a:ext>
            </a:extLst>
          </p:cNvPr>
          <p:cNvSpPr>
            <a:spLocks noGrp="1"/>
          </p:cNvSpPr>
          <p:nvPr>
            <p:ph type="dt" sz="half" idx="10"/>
          </p:nvPr>
        </p:nvSpPr>
        <p:spPr>
          <a:xfrm>
            <a:off x="838200" y="6356350"/>
            <a:ext cx="2743200" cy="365125"/>
          </a:xfrm>
          <a:prstGeom prst="rect">
            <a:avLst/>
          </a:prstGeom>
        </p:spPr>
        <p:txBody>
          <a:bodyPr/>
          <a:lstStyle/>
          <a:p>
            <a:fld id="{801D21F1-114E-40CA-891A-BFDA529B3693}" type="datetimeFigureOut">
              <a:rPr lang="en-US" smtClean="0"/>
              <a:t>28/3/2023</a:t>
            </a:fld>
            <a:endParaRPr lang="en-US"/>
          </a:p>
        </p:txBody>
      </p:sp>
      <p:sp>
        <p:nvSpPr>
          <p:cNvPr id="6" name="Footer Placeholder 5">
            <a:extLst>
              <a:ext uri="{FF2B5EF4-FFF2-40B4-BE49-F238E27FC236}">
                <a16:creationId xmlns:a16="http://schemas.microsoft.com/office/drawing/2014/main" id="{1E2B7D30-9CC8-4A83-806A-9C15EDAEB57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A07A5CA-F678-4DF8-9369-F60F11FB437E}"/>
              </a:ext>
            </a:extLst>
          </p:cNvPr>
          <p:cNvSpPr>
            <a:spLocks noGrp="1"/>
          </p:cNvSpPr>
          <p:nvPr>
            <p:ph type="sldNum" sz="quarter" idx="12"/>
          </p:nvPr>
        </p:nvSpPr>
        <p:spPr>
          <a:xfrm>
            <a:off x="8610600" y="6356350"/>
            <a:ext cx="2743200" cy="365125"/>
          </a:xfrm>
          <a:prstGeom prst="rect">
            <a:avLst/>
          </a:prstGeom>
        </p:spPr>
        <p:txBody>
          <a:bodyPr/>
          <a:lstStyle/>
          <a:p>
            <a:fld id="{2FCC2E25-9F7A-4FB2-BADB-C51D71FBD84F}" type="slidenum">
              <a:rPr lang="en-US" smtClean="0"/>
              <a:t>‹#›</a:t>
            </a:fld>
            <a:endParaRPr lang="en-US"/>
          </a:p>
        </p:txBody>
      </p:sp>
    </p:spTree>
    <p:extLst>
      <p:ext uri="{BB962C8B-B14F-4D97-AF65-F5344CB8AC3E}">
        <p14:creationId xmlns:p14="http://schemas.microsoft.com/office/powerpoint/2010/main" val="120540051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83C31-FBA0-432B-ACF6-C0FDE9EF150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214C1C2-A88C-4E5B-B0DE-1A595E4B303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B07831F-10AF-4ED4-9720-76ACC371C6B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4FD48F9-7291-47B9-B3C3-49E925AE790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93FC070-F901-4017-951D-0DC1D3A4F60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BCDB46-FC15-421E-95CE-8069C4DFB5DC}"/>
              </a:ext>
            </a:extLst>
          </p:cNvPr>
          <p:cNvSpPr>
            <a:spLocks noGrp="1"/>
          </p:cNvSpPr>
          <p:nvPr>
            <p:ph type="dt" sz="half" idx="10"/>
          </p:nvPr>
        </p:nvSpPr>
        <p:spPr>
          <a:xfrm>
            <a:off x="838200" y="6356350"/>
            <a:ext cx="2743200" cy="365125"/>
          </a:xfrm>
          <a:prstGeom prst="rect">
            <a:avLst/>
          </a:prstGeom>
        </p:spPr>
        <p:txBody>
          <a:bodyPr/>
          <a:lstStyle/>
          <a:p>
            <a:fld id="{801D21F1-114E-40CA-891A-BFDA529B3693}" type="datetimeFigureOut">
              <a:rPr lang="en-US" smtClean="0"/>
              <a:t>28/3/2023</a:t>
            </a:fld>
            <a:endParaRPr lang="en-US"/>
          </a:p>
        </p:txBody>
      </p:sp>
      <p:sp>
        <p:nvSpPr>
          <p:cNvPr id="8" name="Footer Placeholder 7">
            <a:extLst>
              <a:ext uri="{FF2B5EF4-FFF2-40B4-BE49-F238E27FC236}">
                <a16:creationId xmlns:a16="http://schemas.microsoft.com/office/drawing/2014/main" id="{132DC83A-A791-4E8E-A315-891132B9C23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632D520-EF4C-4AD3-AEBA-AF815A268921}"/>
              </a:ext>
            </a:extLst>
          </p:cNvPr>
          <p:cNvSpPr>
            <a:spLocks noGrp="1"/>
          </p:cNvSpPr>
          <p:nvPr>
            <p:ph type="sldNum" sz="quarter" idx="12"/>
          </p:nvPr>
        </p:nvSpPr>
        <p:spPr>
          <a:xfrm>
            <a:off x="8610600" y="6356350"/>
            <a:ext cx="2743200" cy="365125"/>
          </a:xfrm>
          <a:prstGeom prst="rect">
            <a:avLst/>
          </a:prstGeom>
        </p:spPr>
        <p:txBody>
          <a:bodyPr/>
          <a:lstStyle/>
          <a:p>
            <a:fld id="{2FCC2E25-9F7A-4FB2-BADB-C51D71FBD84F}" type="slidenum">
              <a:rPr lang="en-US" smtClean="0"/>
              <a:t>‹#›</a:t>
            </a:fld>
            <a:endParaRPr lang="en-US"/>
          </a:p>
        </p:txBody>
      </p:sp>
    </p:spTree>
    <p:extLst>
      <p:ext uri="{BB962C8B-B14F-4D97-AF65-F5344CB8AC3E}">
        <p14:creationId xmlns:p14="http://schemas.microsoft.com/office/powerpoint/2010/main" val="16746212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92223-C3F2-4395-B58F-1E3F2BA9A61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8BE0597-CFDB-4419-8541-E52AFA8CE71C}"/>
              </a:ext>
            </a:extLst>
          </p:cNvPr>
          <p:cNvSpPr>
            <a:spLocks noGrp="1"/>
          </p:cNvSpPr>
          <p:nvPr>
            <p:ph type="dt" sz="half" idx="10"/>
          </p:nvPr>
        </p:nvSpPr>
        <p:spPr>
          <a:xfrm>
            <a:off x="838200" y="6356350"/>
            <a:ext cx="2743200" cy="365125"/>
          </a:xfrm>
          <a:prstGeom prst="rect">
            <a:avLst/>
          </a:prstGeom>
        </p:spPr>
        <p:txBody>
          <a:bodyPr/>
          <a:lstStyle/>
          <a:p>
            <a:fld id="{801D21F1-114E-40CA-891A-BFDA529B3693}" type="datetimeFigureOut">
              <a:rPr lang="en-US" smtClean="0"/>
              <a:t>28/3/2023</a:t>
            </a:fld>
            <a:endParaRPr lang="en-US"/>
          </a:p>
        </p:txBody>
      </p:sp>
      <p:sp>
        <p:nvSpPr>
          <p:cNvPr id="4" name="Footer Placeholder 3">
            <a:extLst>
              <a:ext uri="{FF2B5EF4-FFF2-40B4-BE49-F238E27FC236}">
                <a16:creationId xmlns:a16="http://schemas.microsoft.com/office/drawing/2014/main" id="{89F90907-7B04-4C50-9AF0-B1705E9F2D5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0714CEB-189D-48AD-B3B0-9CD624426A61}"/>
              </a:ext>
            </a:extLst>
          </p:cNvPr>
          <p:cNvSpPr>
            <a:spLocks noGrp="1"/>
          </p:cNvSpPr>
          <p:nvPr>
            <p:ph type="sldNum" sz="quarter" idx="12"/>
          </p:nvPr>
        </p:nvSpPr>
        <p:spPr>
          <a:xfrm>
            <a:off x="8610600" y="6356350"/>
            <a:ext cx="2743200" cy="365125"/>
          </a:xfrm>
          <a:prstGeom prst="rect">
            <a:avLst/>
          </a:prstGeom>
        </p:spPr>
        <p:txBody>
          <a:bodyPr/>
          <a:lstStyle/>
          <a:p>
            <a:fld id="{2FCC2E25-9F7A-4FB2-BADB-C51D71FBD84F}" type="slidenum">
              <a:rPr lang="en-US" smtClean="0"/>
              <a:t>‹#›</a:t>
            </a:fld>
            <a:endParaRPr lang="en-US"/>
          </a:p>
        </p:txBody>
      </p:sp>
    </p:spTree>
    <p:extLst>
      <p:ext uri="{BB962C8B-B14F-4D97-AF65-F5344CB8AC3E}">
        <p14:creationId xmlns:p14="http://schemas.microsoft.com/office/powerpoint/2010/main" val="354710956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1D958B-82F2-4FFF-8E91-639F9A7102EA}"/>
              </a:ext>
            </a:extLst>
          </p:cNvPr>
          <p:cNvSpPr>
            <a:spLocks noGrp="1"/>
          </p:cNvSpPr>
          <p:nvPr>
            <p:ph type="dt" sz="half" idx="10"/>
          </p:nvPr>
        </p:nvSpPr>
        <p:spPr>
          <a:xfrm>
            <a:off x="838200" y="6356350"/>
            <a:ext cx="2743200" cy="365125"/>
          </a:xfrm>
          <a:prstGeom prst="rect">
            <a:avLst/>
          </a:prstGeom>
        </p:spPr>
        <p:txBody>
          <a:bodyPr/>
          <a:lstStyle/>
          <a:p>
            <a:fld id="{801D21F1-114E-40CA-891A-BFDA529B3693}" type="datetimeFigureOut">
              <a:rPr lang="en-US" smtClean="0"/>
              <a:t>28/3/2023</a:t>
            </a:fld>
            <a:endParaRPr lang="en-US"/>
          </a:p>
        </p:txBody>
      </p:sp>
      <p:sp>
        <p:nvSpPr>
          <p:cNvPr id="3" name="Footer Placeholder 2">
            <a:extLst>
              <a:ext uri="{FF2B5EF4-FFF2-40B4-BE49-F238E27FC236}">
                <a16:creationId xmlns:a16="http://schemas.microsoft.com/office/drawing/2014/main" id="{48DD22CD-8021-41A9-968B-22D5DE4D09F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F6BA9DC-08EE-48F6-AD54-69A634F15B4B}"/>
              </a:ext>
            </a:extLst>
          </p:cNvPr>
          <p:cNvSpPr>
            <a:spLocks noGrp="1"/>
          </p:cNvSpPr>
          <p:nvPr>
            <p:ph type="sldNum" sz="quarter" idx="12"/>
          </p:nvPr>
        </p:nvSpPr>
        <p:spPr>
          <a:xfrm>
            <a:off x="8610600" y="6356350"/>
            <a:ext cx="2743200" cy="365125"/>
          </a:xfrm>
          <a:prstGeom prst="rect">
            <a:avLst/>
          </a:prstGeom>
        </p:spPr>
        <p:txBody>
          <a:bodyPr/>
          <a:lstStyle/>
          <a:p>
            <a:fld id="{2FCC2E25-9F7A-4FB2-BADB-C51D71FBD84F}" type="slidenum">
              <a:rPr lang="en-US" smtClean="0"/>
              <a:t>‹#›</a:t>
            </a:fld>
            <a:endParaRPr lang="en-US"/>
          </a:p>
        </p:txBody>
      </p:sp>
    </p:spTree>
    <p:extLst>
      <p:ext uri="{BB962C8B-B14F-4D97-AF65-F5344CB8AC3E}">
        <p14:creationId xmlns:p14="http://schemas.microsoft.com/office/powerpoint/2010/main" val="118446466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552C6-3C87-4BC4-B06A-FE18BC0E412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391456B-4EDD-46C3-AA7B-0118F3F1F90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6854F2-EB93-4D51-A739-623C21AD241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8EFFD4-4416-49BC-A077-455D3BE605C6}"/>
              </a:ext>
            </a:extLst>
          </p:cNvPr>
          <p:cNvSpPr>
            <a:spLocks noGrp="1"/>
          </p:cNvSpPr>
          <p:nvPr>
            <p:ph type="dt" sz="half" idx="10"/>
          </p:nvPr>
        </p:nvSpPr>
        <p:spPr>
          <a:xfrm>
            <a:off x="838200" y="6356350"/>
            <a:ext cx="2743200" cy="365125"/>
          </a:xfrm>
          <a:prstGeom prst="rect">
            <a:avLst/>
          </a:prstGeom>
        </p:spPr>
        <p:txBody>
          <a:bodyPr/>
          <a:lstStyle/>
          <a:p>
            <a:fld id="{801D21F1-114E-40CA-891A-BFDA529B3693}" type="datetimeFigureOut">
              <a:rPr lang="en-US" smtClean="0"/>
              <a:t>28/3/2023</a:t>
            </a:fld>
            <a:endParaRPr lang="en-US"/>
          </a:p>
        </p:txBody>
      </p:sp>
      <p:sp>
        <p:nvSpPr>
          <p:cNvPr id="6" name="Footer Placeholder 5">
            <a:extLst>
              <a:ext uri="{FF2B5EF4-FFF2-40B4-BE49-F238E27FC236}">
                <a16:creationId xmlns:a16="http://schemas.microsoft.com/office/drawing/2014/main" id="{124FFB38-6F88-4840-A9E2-9CAB920F01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7E7B6FB-8ADC-49AC-9ECA-6C547FD6297D}"/>
              </a:ext>
            </a:extLst>
          </p:cNvPr>
          <p:cNvSpPr>
            <a:spLocks noGrp="1"/>
          </p:cNvSpPr>
          <p:nvPr>
            <p:ph type="sldNum" sz="quarter" idx="12"/>
          </p:nvPr>
        </p:nvSpPr>
        <p:spPr>
          <a:xfrm>
            <a:off x="8610600" y="6356350"/>
            <a:ext cx="2743200" cy="365125"/>
          </a:xfrm>
          <a:prstGeom prst="rect">
            <a:avLst/>
          </a:prstGeom>
        </p:spPr>
        <p:txBody>
          <a:bodyPr/>
          <a:lstStyle/>
          <a:p>
            <a:fld id="{2FCC2E25-9F7A-4FB2-BADB-C51D71FBD84F}" type="slidenum">
              <a:rPr lang="en-US" smtClean="0"/>
              <a:t>‹#›</a:t>
            </a:fld>
            <a:endParaRPr lang="en-US"/>
          </a:p>
        </p:txBody>
      </p:sp>
    </p:spTree>
    <p:extLst>
      <p:ext uri="{BB962C8B-B14F-4D97-AF65-F5344CB8AC3E}">
        <p14:creationId xmlns:p14="http://schemas.microsoft.com/office/powerpoint/2010/main" val="35718919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B25F3-B303-4F6C-9E3F-037D6E09975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1A6C985-02CF-4DEC-8D75-A42CB696840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932B836-B2A5-458F-8E3C-0179F2DFBED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9FCDE9-D5C1-40C2-B652-857C3E095FC7}"/>
              </a:ext>
            </a:extLst>
          </p:cNvPr>
          <p:cNvSpPr>
            <a:spLocks noGrp="1"/>
          </p:cNvSpPr>
          <p:nvPr>
            <p:ph type="dt" sz="half" idx="10"/>
          </p:nvPr>
        </p:nvSpPr>
        <p:spPr>
          <a:xfrm>
            <a:off x="838200" y="6356350"/>
            <a:ext cx="2743200" cy="365125"/>
          </a:xfrm>
          <a:prstGeom prst="rect">
            <a:avLst/>
          </a:prstGeom>
        </p:spPr>
        <p:txBody>
          <a:bodyPr/>
          <a:lstStyle/>
          <a:p>
            <a:fld id="{801D21F1-114E-40CA-891A-BFDA529B3693}" type="datetimeFigureOut">
              <a:rPr lang="en-US" smtClean="0"/>
              <a:t>28/3/2023</a:t>
            </a:fld>
            <a:endParaRPr lang="en-US"/>
          </a:p>
        </p:txBody>
      </p:sp>
      <p:sp>
        <p:nvSpPr>
          <p:cNvPr id="6" name="Footer Placeholder 5">
            <a:extLst>
              <a:ext uri="{FF2B5EF4-FFF2-40B4-BE49-F238E27FC236}">
                <a16:creationId xmlns:a16="http://schemas.microsoft.com/office/drawing/2014/main" id="{DD0F157F-C157-4302-A1AA-2F4F5F19C6F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4DB8835-99D7-4A90-8733-57ED0FD196D7}"/>
              </a:ext>
            </a:extLst>
          </p:cNvPr>
          <p:cNvSpPr>
            <a:spLocks noGrp="1"/>
          </p:cNvSpPr>
          <p:nvPr>
            <p:ph type="sldNum" sz="quarter" idx="12"/>
          </p:nvPr>
        </p:nvSpPr>
        <p:spPr>
          <a:xfrm>
            <a:off x="8610600" y="6356350"/>
            <a:ext cx="2743200" cy="365125"/>
          </a:xfrm>
          <a:prstGeom prst="rect">
            <a:avLst/>
          </a:prstGeom>
        </p:spPr>
        <p:txBody>
          <a:bodyPr/>
          <a:lstStyle/>
          <a:p>
            <a:fld id="{2FCC2E25-9F7A-4FB2-BADB-C51D71FBD84F}" type="slidenum">
              <a:rPr lang="en-US" smtClean="0"/>
              <a:t>‹#›</a:t>
            </a:fld>
            <a:endParaRPr lang="en-US"/>
          </a:p>
        </p:txBody>
      </p:sp>
    </p:spTree>
    <p:extLst>
      <p:ext uri="{BB962C8B-B14F-4D97-AF65-F5344CB8AC3E}">
        <p14:creationId xmlns:p14="http://schemas.microsoft.com/office/powerpoint/2010/main" val="271221614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E98B6-F1A5-4171-AEB1-0A85AC26D2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2CB6087-ADB6-49BD-84D4-E751F0E7819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2B025B-25F8-43C8-9861-80B53955350D}"/>
              </a:ext>
            </a:extLst>
          </p:cNvPr>
          <p:cNvSpPr>
            <a:spLocks noGrp="1"/>
          </p:cNvSpPr>
          <p:nvPr>
            <p:ph type="dt" sz="half" idx="10"/>
          </p:nvPr>
        </p:nvSpPr>
        <p:spPr>
          <a:xfrm>
            <a:off x="838200" y="6356350"/>
            <a:ext cx="2743200" cy="365125"/>
          </a:xfrm>
          <a:prstGeom prst="rect">
            <a:avLst/>
          </a:prstGeom>
        </p:spPr>
        <p:txBody>
          <a:bodyPr/>
          <a:lstStyle/>
          <a:p>
            <a:fld id="{801D21F1-114E-40CA-891A-BFDA529B3693}" type="datetimeFigureOut">
              <a:rPr lang="en-US" smtClean="0"/>
              <a:t>28/3/2023</a:t>
            </a:fld>
            <a:endParaRPr lang="en-US"/>
          </a:p>
        </p:txBody>
      </p:sp>
      <p:sp>
        <p:nvSpPr>
          <p:cNvPr id="5" name="Footer Placeholder 4">
            <a:extLst>
              <a:ext uri="{FF2B5EF4-FFF2-40B4-BE49-F238E27FC236}">
                <a16:creationId xmlns:a16="http://schemas.microsoft.com/office/drawing/2014/main" id="{D08135AD-FE7C-4255-95AE-C2A899DA0C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E985ED0-BE0B-4B14-9264-520ACBAB46A9}"/>
              </a:ext>
            </a:extLst>
          </p:cNvPr>
          <p:cNvSpPr>
            <a:spLocks noGrp="1"/>
          </p:cNvSpPr>
          <p:nvPr>
            <p:ph type="sldNum" sz="quarter" idx="12"/>
          </p:nvPr>
        </p:nvSpPr>
        <p:spPr>
          <a:xfrm>
            <a:off x="8610600" y="6356350"/>
            <a:ext cx="2743200" cy="365125"/>
          </a:xfrm>
          <a:prstGeom prst="rect">
            <a:avLst/>
          </a:prstGeom>
        </p:spPr>
        <p:txBody>
          <a:bodyPr/>
          <a:lstStyle/>
          <a:p>
            <a:fld id="{2FCC2E25-9F7A-4FB2-BADB-C51D71FBD84F}" type="slidenum">
              <a:rPr lang="en-US" smtClean="0"/>
              <a:t>‹#›</a:t>
            </a:fld>
            <a:endParaRPr lang="en-US"/>
          </a:p>
        </p:txBody>
      </p:sp>
    </p:spTree>
    <p:extLst>
      <p:ext uri="{BB962C8B-B14F-4D97-AF65-F5344CB8AC3E}">
        <p14:creationId xmlns:p14="http://schemas.microsoft.com/office/powerpoint/2010/main" val="409002768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6AD5B0-E4F6-4E5B-971E-C81C0802945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477325-365A-42D9-94E6-8E801676BA2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9DE17A-3B2E-426F-AE71-D2F97C7B0584}"/>
              </a:ext>
            </a:extLst>
          </p:cNvPr>
          <p:cNvSpPr>
            <a:spLocks noGrp="1"/>
          </p:cNvSpPr>
          <p:nvPr>
            <p:ph type="dt" sz="half" idx="10"/>
          </p:nvPr>
        </p:nvSpPr>
        <p:spPr>
          <a:xfrm>
            <a:off x="838200" y="6356350"/>
            <a:ext cx="2743200" cy="365125"/>
          </a:xfrm>
          <a:prstGeom prst="rect">
            <a:avLst/>
          </a:prstGeom>
        </p:spPr>
        <p:txBody>
          <a:bodyPr/>
          <a:lstStyle/>
          <a:p>
            <a:fld id="{801D21F1-114E-40CA-891A-BFDA529B3693}" type="datetimeFigureOut">
              <a:rPr lang="en-US" smtClean="0"/>
              <a:t>28/3/2023</a:t>
            </a:fld>
            <a:endParaRPr lang="en-US"/>
          </a:p>
        </p:txBody>
      </p:sp>
      <p:sp>
        <p:nvSpPr>
          <p:cNvPr id="5" name="Footer Placeholder 4">
            <a:extLst>
              <a:ext uri="{FF2B5EF4-FFF2-40B4-BE49-F238E27FC236}">
                <a16:creationId xmlns:a16="http://schemas.microsoft.com/office/drawing/2014/main" id="{ED2163F4-A290-4962-B10E-80AB6B5619C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46D574A-4DA9-4342-AF71-5B0F9388C1C0}"/>
              </a:ext>
            </a:extLst>
          </p:cNvPr>
          <p:cNvSpPr>
            <a:spLocks noGrp="1"/>
          </p:cNvSpPr>
          <p:nvPr>
            <p:ph type="sldNum" sz="quarter" idx="12"/>
          </p:nvPr>
        </p:nvSpPr>
        <p:spPr>
          <a:xfrm>
            <a:off x="8610600" y="6356350"/>
            <a:ext cx="2743200" cy="365125"/>
          </a:xfrm>
          <a:prstGeom prst="rect">
            <a:avLst/>
          </a:prstGeom>
        </p:spPr>
        <p:txBody>
          <a:bodyPr/>
          <a:lstStyle/>
          <a:p>
            <a:fld id="{2FCC2E25-9F7A-4FB2-BADB-C51D71FBD84F}" type="slidenum">
              <a:rPr lang="en-US" smtClean="0"/>
              <a:t>‹#›</a:t>
            </a:fld>
            <a:endParaRPr lang="en-US"/>
          </a:p>
        </p:txBody>
      </p:sp>
    </p:spTree>
    <p:extLst>
      <p:ext uri="{BB962C8B-B14F-4D97-AF65-F5344CB8AC3E}">
        <p14:creationId xmlns:p14="http://schemas.microsoft.com/office/powerpoint/2010/main" val="79649843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ภาพนิ่งชื่อเรื่อง">
    <p:spTree>
      <p:nvGrpSpPr>
        <p:cNvPr id="1" name=""/>
        <p:cNvGrpSpPr/>
        <p:nvPr/>
      </p:nvGrpSpPr>
      <p:grpSpPr>
        <a:xfrm>
          <a:off x="0" y="0"/>
          <a:ext cx="0" cy="0"/>
          <a:chOff x="0" y="0"/>
          <a:chExt cx="0" cy="0"/>
        </a:xfrm>
      </p:grpSpPr>
      <p:sp>
        <p:nvSpPr>
          <p:cNvPr id="7" name="สี่เหลี่ยมผืนผ้า 6"/>
          <p:cNvSpPr/>
          <p:nvPr/>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p:nvGrpSpPr>
        <p:grpSpPr>
          <a:xfrm>
            <a:off x="335361" y="356660"/>
            <a:ext cx="11425271" cy="6124221"/>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4" name="ตัวแทนวันที่ 3"/>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28/03/66</a:t>
            </a:fld>
            <a:endParaRPr lang="th-TH">
              <a:solidFill>
                <a:prstClr val="black">
                  <a:tint val="75000"/>
                </a:prstClr>
              </a:solidFill>
            </a:endParaRPr>
          </a:p>
        </p:txBody>
      </p:sp>
      <p:sp>
        <p:nvSpPr>
          <p:cNvPr id="5" name="ตัวแทนท้ายกระดาษ 4"/>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6" name="ตัวแทนหมายเลขภาพนิ่ง 5"/>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44" name="กลุ่ม 43"/>
          <p:cNvGrpSpPr/>
          <p:nvPr/>
        </p:nvGrpSpPr>
        <p:grpSpPr>
          <a:xfrm>
            <a:off x="4588147" y="5253203"/>
            <a:ext cx="3015709" cy="600000"/>
            <a:chOff x="3289945" y="3405879"/>
            <a:chExt cx="2261782" cy="450000"/>
          </a:xfrm>
        </p:grpSpPr>
        <p:sp>
          <p:nvSpPr>
            <p:cNvPr id="45" name="วงรี 44"/>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วงรี 45"/>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วงรี 46"/>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วงรี 47"/>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49" name="กลุ่ม 48"/>
          <p:cNvGrpSpPr/>
          <p:nvPr/>
        </p:nvGrpSpPr>
        <p:grpSpPr>
          <a:xfrm>
            <a:off x="9859752" y="-1319217"/>
            <a:ext cx="4005304" cy="3066631"/>
            <a:chOff x="7394814" y="-989414"/>
            <a:chExt cx="3003978" cy="2299973"/>
          </a:xfrm>
        </p:grpSpPr>
        <p:sp>
          <p:nvSpPr>
            <p:cNvPr id="50" name="เมฆ 49"/>
            <p:cNvSpPr/>
            <p:nvPr/>
          </p:nvSpPr>
          <p:spPr>
            <a:xfrm rot="1140269" flipH="1">
              <a:off x="7394814" y="-989414"/>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51" name="รูปภาพ 5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814334" flipH="1">
              <a:off x="7753789" y="133389"/>
              <a:ext cx="1171456" cy="1177170"/>
            </a:xfrm>
            <a:prstGeom prst="rect">
              <a:avLst/>
            </a:prstGeom>
            <a:effectLst>
              <a:outerShdw blurRad="50800" dist="38100" algn="l" rotWithShape="0">
                <a:schemeClr val="accent4">
                  <a:alpha val="40000"/>
                </a:schemeClr>
              </a:outerShdw>
            </a:effectLst>
          </p:spPr>
        </p:pic>
        <p:pic>
          <p:nvPicPr>
            <p:cNvPr id="52" name="รูปภาพ 5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74933" y="84415"/>
              <a:ext cx="380089" cy="404611"/>
            </a:xfrm>
            <a:prstGeom prst="rect">
              <a:avLst/>
            </a:prstGeom>
          </p:spPr>
        </p:pic>
        <p:pic>
          <p:nvPicPr>
            <p:cNvPr id="53" name="รูปภาพ 5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14072" y="27653"/>
              <a:ext cx="250890" cy="269338"/>
            </a:xfrm>
            <a:prstGeom prst="rect">
              <a:avLst/>
            </a:prstGeom>
          </p:spPr>
        </p:pic>
      </p:grpSp>
      <p:grpSp>
        <p:nvGrpSpPr>
          <p:cNvPr id="54" name="กลุ่ม 53"/>
          <p:cNvGrpSpPr/>
          <p:nvPr/>
        </p:nvGrpSpPr>
        <p:grpSpPr>
          <a:xfrm>
            <a:off x="-1667292" y="-1319217"/>
            <a:ext cx="4324119" cy="3201304"/>
            <a:chOff x="-1250470" y="-989413"/>
            <a:chExt cx="3243089" cy="2400978"/>
          </a:xfrm>
        </p:grpSpPr>
        <p:sp>
          <p:nvSpPr>
            <p:cNvPr id="55" name="เมฆ 54"/>
            <p:cNvSpPr/>
            <p:nvPr/>
          </p:nvSpPr>
          <p:spPr>
            <a:xfrm rot="20459731">
              <a:off x="-1250470" y="-98941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56" name="รูปภาพ 5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075" y="640864"/>
              <a:ext cx="250890" cy="269338"/>
            </a:xfrm>
            <a:prstGeom prst="rect">
              <a:avLst/>
            </a:prstGeom>
          </p:spPr>
        </p:pic>
        <p:pic>
          <p:nvPicPr>
            <p:cNvPr id="57" name="รูปภาพ 5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8796" y="187489"/>
              <a:ext cx="250890" cy="269338"/>
            </a:xfrm>
            <a:prstGeom prst="rect">
              <a:avLst/>
            </a:prstGeom>
          </p:spPr>
        </p:pic>
        <p:pic>
          <p:nvPicPr>
            <p:cNvPr id="58" name="รูปภาพ 57"/>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61444" y="-18497"/>
              <a:ext cx="325391" cy="361638"/>
            </a:xfrm>
            <a:prstGeom prst="rect">
              <a:avLst/>
            </a:prstGeom>
          </p:spPr>
        </p:pic>
        <p:pic>
          <p:nvPicPr>
            <p:cNvPr id="59" name="รูปภาพ 5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553" y="536861"/>
              <a:ext cx="999662" cy="874704"/>
            </a:xfrm>
            <a:prstGeom prst="rect">
              <a:avLst/>
            </a:prstGeom>
            <a:effectLst>
              <a:outerShdw blurRad="50800" dist="38100" dir="2700000" algn="tl" rotWithShape="0">
                <a:schemeClr val="accent4">
                  <a:alpha val="40000"/>
                </a:schemeClr>
              </a:outerShdw>
            </a:effectLst>
          </p:spPr>
        </p:pic>
        <p:pic>
          <p:nvPicPr>
            <p:cNvPr id="60" name="รูปภาพ 5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9931" y="98380"/>
              <a:ext cx="1082688" cy="820747"/>
            </a:xfrm>
            <a:prstGeom prst="rect">
              <a:avLst/>
            </a:prstGeom>
            <a:effectLst>
              <a:outerShdw blurRad="50800" dist="38100" dir="2700000" algn="tl" rotWithShape="0">
                <a:schemeClr val="accent4">
                  <a:alpha val="40000"/>
                </a:schemeClr>
              </a:outerShdw>
            </a:effectLst>
          </p:spPr>
        </p:pic>
      </p:grpSp>
      <p:grpSp>
        <p:nvGrpSpPr>
          <p:cNvPr id="61" name="กลุ่ม 60"/>
          <p:cNvGrpSpPr/>
          <p:nvPr/>
        </p:nvGrpSpPr>
        <p:grpSpPr>
          <a:xfrm flipH="1">
            <a:off x="10200148" y="5712788"/>
            <a:ext cx="4005304" cy="2900781"/>
            <a:chOff x="-1567217" y="4100635"/>
            <a:chExt cx="3003978" cy="2175586"/>
          </a:xfrm>
        </p:grpSpPr>
        <p:grpSp>
          <p:nvGrpSpPr>
            <p:cNvPr id="62" name="กลุ่ม 61"/>
            <p:cNvGrpSpPr/>
            <p:nvPr/>
          </p:nvGrpSpPr>
          <p:grpSpPr>
            <a:xfrm rot="11186523" flipV="1">
              <a:off x="-1567217" y="4100635"/>
              <a:ext cx="3003978" cy="2175586"/>
              <a:chOff x="-1250470" y="-989413"/>
              <a:chExt cx="3003978" cy="2175586"/>
            </a:xfrm>
          </p:grpSpPr>
          <p:sp>
            <p:nvSpPr>
              <p:cNvPr id="64" name="เมฆ 63"/>
              <p:cNvSpPr/>
              <p:nvPr/>
            </p:nvSpPr>
            <p:spPr>
              <a:xfrm rot="20459731">
                <a:off x="-1250470" y="-98941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5" name="รูปภาพ 64"/>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8709" y="-704637"/>
                <a:ext cx="325391" cy="361638"/>
              </a:xfrm>
              <a:prstGeom prst="rect">
                <a:avLst/>
              </a:prstGeom>
            </p:spPr>
          </p:pic>
        </p:grpSp>
        <p:pic>
          <p:nvPicPr>
            <p:cNvPr id="63" name="รูปภาพ 62"/>
            <p:cNvPicPr>
              <a:picLocks noChangeAspect="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369712" y="4767083"/>
              <a:ext cx="380089" cy="404611"/>
            </a:xfrm>
            <a:prstGeom prst="rect">
              <a:avLst/>
            </a:prstGeom>
          </p:spPr>
        </p:pic>
      </p:grpSp>
      <p:grpSp>
        <p:nvGrpSpPr>
          <p:cNvPr id="66" name="กลุ่ม 65"/>
          <p:cNvGrpSpPr/>
          <p:nvPr/>
        </p:nvGrpSpPr>
        <p:grpSpPr>
          <a:xfrm flipH="1">
            <a:off x="118861" y="3371797"/>
            <a:ext cx="3027911" cy="3512665"/>
            <a:chOff x="6841863" y="2422121"/>
            <a:chExt cx="2198329" cy="2735611"/>
          </a:xfrm>
          <a:effectLst>
            <a:outerShdw blurRad="50800" dist="38100" dir="2700000" algn="tl" rotWithShape="0">
              <a:schemeClr val="accent4">
                <a:alpha val="40000"/>
              </a:schemeClr>
            </a:outerShdw>
          </a:effectLst>
        </p:grpSpPr>
        <p:pic>
          <p:nvPicPr>
            <p:cNvPr id="67" name="รูปภาพ 6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35888" y="2422121"/>
              <a:ext cx="2055692" cy="2735611"/>
            </a:xfrm>
            <a:prstGeom prst="rect">
              <a:avLst/>
            </a:prstGeom>
          </p:spPr>
        </p:pic>
        <p:grpSp>
          <p:nvGrpSpPr>
            <p:cNvPr id="68" name="กลุ่ม 67"/>
            <p:cNvGrpSpPr/>
            <p:nvPr/>
          </p:nvGrpSpPr>
          <p:grpSpPr>
            <a:xfrm>
              <a:off x="8836702" y="4322954"/>
              <a:ext cx="203490" cy="277100"/>
              <a:chOff x="8836702" y="4322954"/>
              <a:chExt cx="203490" cy="277100"/>
            </a:xfrm>
          </p:grpSpPr>
          <p:sp>
            <p:nvSpPr>
              <p:cNvPr id="79" name="วงรี 78"/>
              <p:cNvSpPr/>
              <p:nvPr/>
            </p:nvSpPr>
            <p:spPr>
              <a:xfrm>
                <a:off x="8856480" y="4515966"/>
                <a:ext cx="36000" cy="36000"/>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0" name="วงรี 79"/>
              <p:cNvSpPr/>
              <p:nvPr/>
            </p:nvSpPr>
            <p:spPr>
              <a:xfrm>
                <a:off x="8915924" y="4322954"/>
                <a:ext cx="54000" cy="54000"/>
              </a:xfrm>
              <a:prstGeom prst="ellipse">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1" name="วงรี 80"/>
              <p:cNvSpPr/>
              <p:nvPr/>
            </p:nvSpPr>
            <p:spPr>
              <a:xfrm>
                <a:off x="8930380" y="4443958"/>
                <a:ext cx="61200" cy="62384"/>
              </a:xfrm>
              <a:prstGeom prst="ellipse">
                <a:avLst/>
              </a:prstGeom>
              <a:solidFill>
                <a:schemeClr val="accent2">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2" name="กลุ่ม 81"/>
              <p:cNvGrpSpPr/>
              <p:nvPr/>
            </p:nvGrpSpPr>
            <p:grpSpPr>
              <a:xfrm>
                <a:off x="8836702" y="4393654"/>
                <a:ext cx="54000" cy="54000"/>
                <a:chOff x="8836702" y="4393654"/>
                <a:chExt cx="50304" cy="50304"/>
              </a:xfrm>
            </p:grpSpPr>
            <p:cxnSp>
              <p:nvCxnSpPr>
                <p:cNvPr id="86" name="ตัวเชื่อมต่อตรง 85"/>
                <p:cNvCxnSpPr/>
                <p:nvPr/>
              </p:nvCxnSpPr>
              <p:spPr>
                <a:xfrm>
                  <a:off x="8861854" y="4393654"/>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7" name="ตัวเชื่อมต่อตรง 86"/>
                <p:cNvCxnSpPr/>
                <p:nvPr/>
              </p:nvCxnSpPr>
              <p:spPr>
                <a:xfrm rot="16200000">
                  <a:off x="8861854" y="4395241"/>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83" name="กลุ่ม 82"/>
              <p:cNvGrpSpPr/>
              <p:nvPr/>
            </p:nvGrpSpPr>
            <p:grpSpPr>
              <a:xfrm>
                <a:off x="8986192" y="4546054"/>
                <a:ext cx="54000" cy="54000"/>
                <a:chOff x="8986192" y="4546054"/>
                <a:chExt cx="50304" cy="50304"/>
              </a:xfrm>
            </p:grpSpPr>
            <p:cxnSp>
              <p:nvCxnSpPr>
                <p:cNvPr id="84" name="ตัวเชื่อมต่อตรง 83"/>
                <p:cNvCxnSpPr/>
                <p:nvPr/>
              </p:nvCxnSpPr>
              <p:spPr>
                <a:xfrm>
                  <a:off x="9011344" y="4546054"/>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5" name="ตัวเชื่อมต่อตรง 84"/>
                <p:cNvCxnSpPr/>
                <p:nvPr/>
              </p:nvCxnSpPr>
              <p:spPr>
                <a:xfrm rot="16200000">
                  <a:off x="9011344" y="4547641"/>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grpSp>
          <p:nvGrpSpPr>
            <p:cNvPr id="69" name="กลุ่ม 68"/>
            <p:cNvGrpSpPr/>
            <p:nvPr/>
          </p:nvGrpSpPr>
          <p:grpSpPr>
            <a:xfrm>
              <a:off x="6841863" y="4218195"/>
              <a:ext cx="448433" cy="588259"/>
              <a:chOff x="6841863" y="4218195"/>
              <a:chExt cx="448433" cy="588259"/>
            </a:xfrm>
          </p:grpSpPr>
          <p:grpSp>
            <p:nvGrpSpPr>
              <p:cNvPr id="70" name="กลุ่ม 69"/>
              <p:cNvGrpSpPr/>
              <p:nvPr/>
            </p:nvGrpSpPr>
            <p:grpSpPr>
              <a:xfrm>
                <a:off x="6876256" y="4698454"/>
                <a:ext cx="54000" cy="54000"/>
                <a:chOff x="6876256" y="4698454"/>
                <a:chExt cx="50304" cy="50304"/>
              </a:xfrm>
            </p:grpSpPr>
            <p:cxnSp>
              <p:nvCxnSpPr>
                <p:cNvPr id="77" name="ตัวเชื่อมต่อตรง 76"/>
                <p:cNvCxnSpPr/>
                <p:nvPr/>
              </p:nvCxnSpPr>
              <p:spPr>
                <a:xfrm>
                  <a:off x="6901408" y="4698454"/>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8" name="ตัวเชื่อมต่อตรง 77"/>
                <p:cNvCxnSpPr/>
                <p:nvPr/>
              </p:nvCxnSpPr>
              <p:spPr>
                <a:xfrm rot="16200000">
                  <a:off x="6901408" y="4700041"/>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71" name="กลุ่ม 70"/>
              <p:cNvGrpSpPr/>
              <p:nvPr/>
            </p:nvGrpSpPr>
            <p:grpSpPr>
              <a:xfrm>
                <a:off x="7236296" y="4239039"/>
                <a:ext cx="54000" cy="54000"/>
                <a:chOff x="6876256" y="4698454"/>
                <a:chExt cx="50304" cy="50304"/>
              </a:xfrm>
            </p:grpSpPr>
            <p:cxnSp>
              <p:nvCxnSpPr>
                <p:cNvPr id="75" name="ตัวเชื่อมต่อตรง 74"/>
                <p:cNvCxnSpPr/>
                <p:nvPr/>
              </p:nvCxnSpPr>
              <p:spPr>
                <a:xfrm>
                  <a:off x="6901408" y="4698454"/>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6" name="ตัวเชื่อมต่อตรง 75"/>
                <p:cNvCxnSpPr/>
                <p:nvPr/>
              </p:nvCxnSpPr>
              <p:spPr>
                <a:xfrm rot="16200000">
                  <a:off x="6901408" y="4700041"/>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72" name="วงรี 71"/>
              <p:cNvSpPr/>
              <p:nvPr/>
            </p:nvSpPr>
            <p:spPr>
              <a:xfrm>
                <a:off x="7020272" y="4218195"/>
                <a:ext cx="54000" cy="54000"/>
              </a:xfrm>
              <a:prstGeom prst="ellipse">
                <a:avLst/>
              </a:prstGeom>
              <a:solidFill>
                <a:schemeClr val="accent5">
                  <a:lumMod val="20000"/>
                  <a:lumOff val="8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3" name="วงรี 72"/>
              <p:cNvSpPr/>
              <p:nvPr/>
            </p:nvSpPr>
            <p:spPr>
              <a:xfrm>
                <a:off x="7118672" y="4752454"/>
                <a:ext cx="54000" cy="54000"/>
              </a:xfrm>
              <a:prstGeom prst="ellipse">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4" name="วงรี 73"/>
              <p:cNvSpPr/>
              <p:nvPr/>
            </p:nvSpPr>
            <p:spPr>
              <a:xfrm>
                <a:off x="6841863" y="4479966"/>
                <a:ext cx="36000" cy="36000"/>
              </a:xfrm>
              <a:prstGeom prst="ellipse">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grpSp>
        <p:nvGrpSpPr>
          <p:cNvPr id="88" name="กลุ่ม 87"/>
          <p:cNvGrpSpPr/>
          <p:nvPr/>
        </p:nvGrpSpPr>
        <p:grpSpPr>
          <a:xfrm>
            <a:off x="1295468" y="860649"/>
            <a:ext cx="9957331" cy="4997409"/>
            <a:chOff x="971600" y="645485"/>
            <a:chExt cx="7467998" cy="3748057"/>
          </a:xfrm>
        </p:grpSpPr>
        <p:sp>
          <p:nvSpPr>
            <p:cNvPr id="89" name="บวก 88"/>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บวก 89"/>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1" name="บวก 90"/>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2" name="บวก 91"/>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วงรี 93"/>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5" name="วงรี 94"/>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6" name="สามเหลี่ยมหน้าจั่ว 95"/>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7" name="สามเหลี่ยมหน้าจั่ว 96"/>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8" name="สามเหลี่ยมหน้าจั่ว 97"/>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9" name="สามเหลี่ยมหน้าจั่ว 98"/>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0" name="วงรี 99"/>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ctrTitle"/>
          </p:nvPr>
        </p:nvSpPr>
        <p:spPr>
          <a:xfrm>
            <a:off x="914400" y="2130428"/>
            <a:ext cx="10363200" cy="1470025"/>
          </a:xfrm>
          <a:prstGeom prst="rect">
            <a:avLst/>
          </a:prstGeom>
        </p:spPr>
        <p:txBody>
          <a:bodyPr/>
          <a:lstStyle>
            <a:lvl1pPr>
              <a:defRPr>
                <a:solidFill>
                  <a:schemeClr val="accent4"/>
                </a:solidFill>
              </a:defRPr>
            </a:lvl1pPr>
          </a:lstStyle>
          <a:p>
            <a:r>
              <a:rPr lang="th-TH" dirty="0"/>
              <a:t>คลิกเพื่อแก้ไขลักษณะชื่อเรื่องต้นแบบ</a:t>
            </a:r>
          </a:p>
        </p:txBody>
      </p:sp>
      <p:sp>
        <p:nvSpPr>
          <p:cNvPr id="3" name="ชื่อเรื่องรอง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th-TH" dirty="0"/>
              <a:t>คลิกเพื่อแก้ไขลักษณะชื่อเรื่องรองต้นแบบ</a:t>
            </a:r>
          </a:p>
        </p:txBody>
      </p:sp>
    </p:spTree>
    <p:extLst>
      <p:ext uri="{BB962C8B-B14F-4D97-AF65-F5344CB8AC3E}">
        <p14:creationId xmlns:p14="http://schemas.microsoft.com/office/powerpoint/2010/main" val="4165599485"/>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043A26D-81F9-C086-8EC4-1790A6AC7215}"/>
              </a:ext>
            </a:extLst>
          </p:cNvPr>
          <p:cNvSpPr>
            <a:spLocks noGrp="1"/>
          </p:cNvSpPr>
          <p:nvPr>
            <p:ph type="title"/>
          </p:nvPr>
        </p:nvSpPr>
        <p:spPr/>
        <p:txBody>
          <a:bodyPr/>
          <a:lstStyle/>
          <a:p>
            <a:r>
              <a:rPr lang="vi-VN"/>
              <a:t>Bấm để sửa kiểu tiêu đề Bản cái</a:t>
            </a:r>
            <a:endParaRPr lang="en-AI"/>
          </a:p>
        </p:txBody>
      </p:sp>
      <p:sp>
        <p:nvSpPr>
          <p:cNvPr id="3" name="Chỗ dành sẵn cho Ngày tháng 2">
            <a:extLst>
              <a:ext uri="{FF2B5EF4-FFF2-40B4-BE49-F238E27FC236}">
                <a16:creationId xmlns:a16="http://schemas.microsoft.com/office/drawing/2014/main" id="{B30BA0F1-0774-CB4D-2ABA-878F574D3E5F}"/>
              </a:ext>
            </a:extLst>
          </p:cNvPr>
          <p:cNvSpPr>
            <a:spLocks noGrp="1"/>
          </p:cNvSpPr>
          <p:nvPr>
            <p:ph type="dt" sz="half" idx="10"/>
          </p:nvPr>
        </p:nvSpPr>
        <p:spPr/>
        <p:txBody>
          <a:bodyPr/>
          <a:lstStyle/>
          <a:p>
            <a:fld id="{DFA3736E-1EBC-4280-A833-F782A516C86C}" type="datetimeFigureOut">
              <a:rPr lang="en-AI" smtClean="0"/>
              <a:t>03/28/2023</a:t>
            </a:fld>
            <a:endParaRPr lang="en-AI"/>
          </a:p>
        </p:txBody>
      </p:sp>
      <p:sp>
        <p:nvSpPr>
          <p:cNvPr id="4" name="Chỗ dành sẵn cho Chân trang 3">
            <a:extLst>
              <a:ext uri="{FF2B5EF4-FFF2-40B4-BE49-F238E27FC236}">
                <a16:creationId xmlns:a16="http://schemas.microsoft.com/office/drawing/2014/main" id="{60A4540B-1A68-2185-7310-F49DFEB4153C}"/>
              </a:ext>
            </a:extLst>
          </p:cNvPr>
          <p:cNvSpPr>
            <a:spLocks noGrp="1"/>
          </p:cNvSpPr>
          <p:nvPr>
            <p:ph type="ftr" sz="quarter" idx="11"/>
          </p:nvPr>
        </p:nvSpPr>
        <p:spPr/>
        <p:txBody>
          <a:bodyPr/>
          <a:lstStyle/>
          <a:p>
            <a:endParaRPr lang="en-AI"/>
          </a:p>
        </p:txBody>
      </p:sp>
      <p:sp>
        <p:nvSpPr>
          <p:cNvPr id="5" name="Chỗ dành sẵn cho Số hiệu Bản chiếu 4">
            <a:extLst>
              <a:ext uri="{FF2B5EF4-FFF2-40B4-BE49-F238E27FC236}">
                <a16:creationId xmlns:a16="http://schemas.microsoft.com/office/drawing/2014/main" id="{B9A70528-0542-37FC-433E-47588DCCC92B}"/>
              </a:ext>
            </a:extLst>
          </p:cNvPr>
          <p:cNvSpPr>
            <a:spLocks noGrp="1"/>
          </p:cNvSpPr>
          <p:nvPr>
            <p:ph type="sldNum" sz="quarter" idx="12"/>
          </p:nvPr>
        </p:nvSpPr>
        <p:spPr/>
        <p:txBody>
          <a:bodyPr/>
          <a:lstStyle/>
          <a:p>
            <a:fld id="{2B0D328E-4FCF-464D-BD06-43432A4AF2DB}" type="slidenum">
              <a:rPr lang="en-AI" smtClean="0"/>
              <a:t>‹#›</a:t>
            </a:fld>
            <a:endParaRPr lang="en-AI"/>
          </a:p>
        </p:txBody>
      </p:sp>
    </p:spTree>
    <p:extLst>
      <p:ext uri="{BB962C8B-B14F-4D97-AF65-F5344CB8AC3E}">
        <p14:creationId xmlns:p14="http://schemas.microsoft.com/office/powerpoint/2010/main" val="282543729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ชื่อเรื่องและเนื้อหา">
    <p:spTree>
      <p:nvGrpSpPr>
        <p:cNvPr id="1" name=""/>
        <p:cNvGrpSpPr/>
        <p:nvPr/>
      </p:nvGrpSpPr>
      <p:grpSpPr>
        <a:xfrm>
          <a:off x="0" y="0"/>
          <a:ext cx="0" cy="0"/>
          <a:chOff x="0" y="0"/>
          <a:chExt cx="0" cy="0"/>
        </a:xfrm>
      </p:grpSpPr>
      <p:grpSp>
        <p:nvGrpSpPr>
          <p:cNvPr id="44" name="กลุ่ม 43"/>
          <p:cNvGrpSpPr/>
          <p:nvPr/>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69" name="กลุ่ม 68"/>
          <p:cNvGrpSpPr/>
          <p:nvPr/>
        </p:nvGrpSpPr>
        <p:grpSpPr>
          <a:xfrm>
            <a:off x="1295468" y="860649"/>
            <a:ext cx="9957331" cy="4997409"/>
            <a:chOff x="971600" y="645485"/>
            <a:chExt cx="7467998" cy="3748057"/>
          </a:xfrm>
        </p:grpSpPr>
        <p:sp>
          <p:nvSpPr>
            <p:cNvPr id="70" name="บวก 69"/>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1" name="บวก 70"/>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2" name="บวก 71"/>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3" name="บวก 72"/>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4" name="วงรี 73"/>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5" name="วงรี 74"/>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6" name="วงรี 75"/>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7" name="สามเหลี่ยมหน้าจั่ว 76"/>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8" name="สามเหลี่ยมหน้าจั่ว 77"/>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9" name="สามเหลี่ยมหน้าจั่ว 78"/>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0" name="สามเหลี่ยมหน้าจั่ว 79"/>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1" name="วงรี 80"/>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4" name="ตัวแทนวันที่ 3"/>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28/03/66</a:t>
            </a:fld>
            <a:endParaRPr lang="th-TH">
              <a:solidFill>
                <a:prstClr val="black">
                  <a:tint val="75000"/>
                </a:prstClr>
              </a:solidFill>
            </a:endParaRPr>
          </a:p>
        </p:txBody>
      </p:sp>
      <p:sp>
        <p:nvSpPr>
          <p:cNvPr id="5" name="ตัวแทนท้ายกระดาษ 4"/>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6" name="ตัวแทนหมายเลขภาพนิ่ง 5"/>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45" name="เมฆ 44"/>
          <p:cNvSpPr/>
          <p:nvPr/>
        </p:nvSpPr>
        <p:spPr>
          <a:xfrm rot="18751988" flipV="1">
            <a:off x="-1765219" y="-1450392"/>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รูปแบบอิสระ 45"/>
          <p:cNvSpPr/>
          <p:nvPr/>
        </p:nvSpPr>
        <p:spPr>
          <a:xfrm>
            <a:off x="2858944" y="790535"/>
            <a:ext cx="8549459" cy="5127152"/>
          </a:xfrm>
          <a:custGeom>
            <a:avLst/>
            <a:gdLst>
              <a:gd name="connsiteX0" fmla="*/ 807590 w 5016959"/>
              <a:gd name="connsiteY0" fmla="*/ 21546 h 3837683"/>
              <a:gd name="connsiteX1" fmla="*/ 215919 w 5016959"/>
              <a:gd name="connsiteY1" fmla="*/ 473367 h 3837683"/>
              <a:gd name="connsiteX2" fmla="*/ 162131 w 5016959"/>
              <a:gd name="connsiteY2" fmla="*/ 1258675 h 3837683"/>
              <a:gd name="connsiteX3" fmla="*/ 766 w 5016959"/>
              <a:gd name="connsiteY3" fmla="*/ 1882619 h 3837683"/>
              <a:gd name="connsiteX4" fmla="*/ 108343 w 5016959"/>
              <a:gd name="connsiteY4" fmla="*/ 2560350 h 3837683"/>
              <a:gd name="connsiteX5" fmla="*/ 269707 w 5016959"/>
              <a:gd name="connsiteY5" fmla="*/ 3431720 h 3837683"/>
              <a:gd name="connsiteX6" fmla="*/ 764559 w 5016959"/>
              <a:gd name="connsiteY6" fmla="*/ 3765207 h 3837683"/>
              <a:gd name="connsiteX7" fmla="*/ 1141077 w 5016959"/>
              <a:gd name="connsiteY7" fmla="*/ 3689903 h 3837683"/>
              <a:gd name="connsiteX8" fmla="*/ 1388503 w 5016959"/>
              <a:gd name="connsiteY8" fmla="*/ 3829753 h 3837683"/>
              <a:gd name="connsiteX9" fmla="*/ 1711232 w 5016959"/>
              <a:gd name="connsiteY9" fmla="*/ 3818995 h 3837683"/>
              <a:gd name="connsiteX10" fmla="*/ 1894112 w 5016959"/>
              <a:gd name="connsiteY10" fmla="*/ 3808237 h 3837683"/>
              <a:gd name="connsiteX11" fmla="*/ 2001689 w 5016959"/>
              <a:gd name="connsiteY11" fmla="*/ 3743692 h 3837683"/>
              <a:gd name="connsiteX12" fmla="*/ 2808512 w 5016959"/>
              <a:gd name="connsiteY12" fmla="*/ 3808237 h 3837683"/>
              <a:gd name="connsiteX13" fmla="*/ 3400183 w 5016959"/>
              <a:gd name="connsiteY13" fmla="*/ 3668388 h 3837683"/>
              <a:gd name="connsiteX14" fmla="*/ 4260794 w 5016959"/>
              <a:gd name="connsiteY14" fmla="*/ 3689903 h 3837683"/>
              <a:gd name="connsiteX15" fmla="*/ 4852465 w 5016959"/>
              <a:gd name="connsiteY15" fmla="*/ 3281113 h 3837683"/>
              <a:gd name="connsiteX16" fmla="*/ 4927769 w 5016959"/>
              <a:gd name="connsiteY16" fmla="*/ 2194590 h 3837683"/>
              <a:gd name="connsiteX17" fmla="*/ 5013830 w 5016959"/>
              <a:gd name="connsiteY17" fmla="*/ 1140341 h 3837683"/>
              <a:gd name="connsiteX18" fmla="*/ 4809434 w 5016959"/>
              <a:gd name="connsiteY18" fmla="*/ 548670 h 3837683"/>
              <a:gd name="connsiteX19" fmla="*/ 4174733 w 5016959"/>
              <a:gd name="connsiteY19" fmla="*/ 118364 h 3837683"/>
              <a:gd name="connsiteX20" fmla="*/ 3948823 w 5016959"/>
              <a:gd name="connsiteY20" fmla="*/ 96849 h 3837683"/>
              <a:gd name="connsiteX21" fmla="*/ 3733670 w 5016959"/>
              <a:gd name="connsiteY21" fmla="*/ 30 h 3837683"/>
              <a:gd name="connsiteX22" fmla="*/ 3055938 w 5016959"/>
              <a:gd name="connsiteY22" fmla="*/ 107607 h 3837683"/>
              <a:gd name="connsiteX23" fmla="*/ 2507298 w 5016959"/>
              <a:gd name="connsiteY23" fmla="*/ 30 h 3837683"/>
              <a:gd name="connsiteX24" fmla="*/ 2507298 w 5016959"/>
              <a:gd name="connsiteY24" fmla="*/ 30 h 3837683"/>
              <a:gd name="connsiteX25" fmla="*/ 2087750 w 5016959"/>
              <a:gd name="connsiteY25" fmla="*/ 53819 h 3837683"/>
              <a:gd name="connsiteX26" fmla="*/ 807590 w 5016959"/>
              <a:gd name="connsiteY26" fmla="*/ 21546 h 3837683"/>
              <a:gd name="connsiteX0" fmla="*/ 807590 w 5016959"/>
              <a:gd name="connsiteY0" fmla="*/ 21546 h 3839713"/>
              <a:gd name="connsiteX1" fmla="*/ 215919 w 5016959"/>
              <a:gd name="connsiteY1" fmla="*/ 473367 h 3839713"/>
              <a:gd name="connsiteX2" fmla="*/ 162131 w 5016959"/>
              <a:gd name="connsiteY2" fmla="*/ 1258675 h 3839713"/>
              <a:gd name="connsiteX3" fmla="*/ 766 w 5016959"/>
              <a:gd name="connsiteY3" fmla="*/ 1882619 h 3839713"/>
              <a:gd name="connsiteX4" fmla="*/ 108343 w 5016959"/>
              <a:gd name="connsiteY4" fmla="*/ 2560350 h 3839713"/>
              <a:gd name="connsiteX5" fmla="*/ 269707 w 5016959"/>
              <a:gd name="connsiteY5" fmla="*/ 3431720 h 3839713"/>
              <a:gd name="connsiteX6" fmla="*/ 764559 w 5016959"/>
              <a:gd name="connsiteY6" fmla="*/ 3765207 h 3839713"/>
              <a:gd name="connsiteX7" fmla="*/ 1141077 w 5016959"/>
              <a:gd name="connsiteY7" fmla="*/ 3689903 h 3839713"/>
              <a:gd name="connsiteX8" fmla="*/ 1388503 w 5016959"/>
              <a:gd name="connsiteY8" fmla="*/ 3829753 h 3839713"/>
              <a:gd name="connsiteX9" fmla="*/ 1711232 w 5016959"/>
              <a:gd name="connsiteY9" fmla="*/ 3818995 h 3839713"/>
              <a:gd name="connsiteX10" fmla="*/ 2001689 w 5016959"/>
              <a:gd name="connsiteY10" fmla="*/ 3743692 h 3839713"/>
              <a:gd name="connsiteX11" fmla="*/ 2808512 w 5016959"/>
              <a:gd name="connsiteY11" fmla="*/ 3808237 h 3839713"/>
              <a:gd name="connsiteX12" fmla="*/ 3400183 w 5016959"/>
              <a:gd name="connsiteY12" fmla="*/ 3668388 h 3839713"/>
              <a:gd name="connsiteX13" fmla="*/ 4260794 w 5016959"/>
              <a:gd name="connsiteY13" fmla="*/ 3689903 h 3839713"/>
              <a:gd name="connsiteX14" fmla="*/ 4852465 w 5016959"/>
              <a:gd name="connsiteY14" fmla="*/ 3281113 h 3839713"/>
              <a:gd name="connsiteX15" fmla="*/ 4927769 w 5016959"/>
              <a:gd name="connsiteY15" fmla="*/ 2194590 h 3839713"/>
              <a:gd name="connsiteX16" fmla="*/ 5013830 w 5016959"/>
              <a:gd name="connsiteY16" fmla="*/ 1140341 h 3839713"/>
              <a:gd name="connsiteX17" fmla="*/ 4809434 w 5016959"/>
              <a:gd name="connsiteY17" fmla="*/ 548670 h 3839713"/>
              <a:gd name="connsiteX18" fmla="*/ 4174733 w 5016959"/>
              <a:gd name="connsiteY18" fmla="*/ 118364 h 3839713"/>
              <a:gd name="connsiteX19" fmla="*/ 3948823 w 5016959"/>
              <a:gd name="connsiteY19" fmla="*/ 96849 h 3839713"/>
              <a:gd name="connsiteX20" fmla="*/ 3733670 w 5016959"/>
              <a:gd name="connsiteY20" fmla="*/ 30 h 3839713"/>
              <a:gd name="connsiteX21" fmla="*/ 3055938 w 5016959"/>
              <a:gd name="connsiteY21" fmla="*/ 107607 h 3839713"/>
              <a:gd name="connsiteX22" fmla="*/ 2507298 w 5016959"/>
              <a:gd name="connsiteY22" fmla="*/ 30 h 3839713"/>
              <a:gd name="connsiteX23" fmla="*/ 2507298 w 5016959"/>
              <a:gd name="connsiteY23" fmla="*/ 30 h 3839713"/>
              <a:gd name="connsiteX24" fmla="*/ 2087750 w 5016959"/>
              <a:gd name="connsiteY24" fmla="*/ 53819 h 3839713"/>
              <a:gd name="connsiteX25" fmla="*/ 807590 w 5016959"/>
              <a:gd name="connsiteY25" fmla="*/ 21546 h 3839713"/>
              <a:gd name="connsiteX0" fmla="*/ 807590 w 5016959"/>
              <a:gd name="connsiteY0" fmla="*/ 21546 h 3830371"/>
              <a:gd name="connsiteX1" fmla="*/ 215919 w 5016959"/>
              <a:gd name="connsiteY1" fmla="*/ 473367 h 3830371"/>
              <a:gd name="connsiteX2" fmla="*/ 162131 w 5016959"/>
              <a:gd name="connsiteY2" fmla="*/ 1258675 h 3830371"/>
              <a:gd name="connsiteX3" fmla="*/ 766 w 5016959"/>
              <a:gd name="connsiteY3" fmla="*/ 1882619 h 3830371"/>
              <a:gd name="connsiteX4" fmla="*/ 108343 w 5016959"/>
              <a:gd name="connsiteY4" fmla="*/ 2560350 h 3830371"/>
              <a:gd name="connsiteX5" fmla="*/ 269707 w 5016959"/>
              <a:gd name="connsiteY5" fmla="*/ 3431720 h 3830371"/>
              <a:gd name="connsiteX6" fmla="*/ 764559 w 5016959"/>
              <a:gd name="connsiteY6" fmla="*/ 3765207 h 3830371"/>
              <a:gd name="connsiteX7" fmla="*/ 1141077 w 5016959"/>
              <a:gd name="connsiteY7" fmla="*/ 3689903 h 3830371"/>
              <a:gd name="connsiteX8" fmla="*/ 1388503 w 5016959"/>
              <a:gd name="connsiteY8" fmla="*/ 3829753 h 3830371"/>
              <a:gd name="connsiteX9" fmla="*/ 2001689 w 5016959"/>
              <a:gd name="connsiteY9" fmla="*/ 3743692 h 3830371"/>
              <a:gd name="connsiteX10" fmla="*/ 2808512 w 5016959"/>
              <a:gd name="connsiteY10" fmla="*/ 3808237 h 3830371"/>
              <a:gd name="connsiteX11" fmla="*/ 3400183 w 5016959"/>
              <a:gd name="connsiteY11" fmla="*/ 3668388 h 3830371"/>
              <a:gd name="connsiteX12" fmla="*/ 4260794 w 5016959"/>
              <a:gd name="connsiteY12" fmla="*/ 3689903 h 3830371"/>
              <a:gd name="connsiteX13" fmla="*/ 4852465 w 5016959"/>
              <a:gd name="connsiteY13" fmla="*/ 3281113 h 3830371"/>
              <a:gd name="connsiteX14" fmla="*/ 4927769 w 5016959"/>
              <a:gd name="connsiteY14" fmla="*/ 2194590 h 3830371"/>
              <a:gd name="connsiteX15" fmla="*/ 5013830 w 5016959"/>
              <a:gd name="connsiteY15" fmla="*/ 1140341 h 3830371"/>
              <a:gd name="connsiteX16" fmla="*/ 4809434 w 5016959"/>
              <a:gd name="connsiteY16" fmla="*/ 548670 h 3830371"/>
              <a:gd name="connsiteX17" fmla="*/ 4174733 w 5016959"/>
              <a:gd name="connsiteY17" fmla="*/ 118364 h 3830371"/>
              <a:gd name="connsiteX18" fmla="*/ 3948823 w 5016959"/>
              <a:gd name="connsiteY18" fmla="*/ 96849 h 3830371"/>
              <a:gd name="connsiteX19" fmla="*/ 3733670 w 5016959"/>
              <a:gd name="connsiteY19" fmla="*/ 30 h 3830371"/>
              <a:gd name="connsiteX20" fmla="*/ 3055938 w 5016959"/>
              <a:gd name="connsiteY20" fmla="*/ 107607 h 3830371"/>
              <a:gd name="connsiteX21" fmla="*/ 2507298 w 5016959"/>
              <a:gd name="connsiteY21" fmla="*/ 30 h 3830371"/>
              <a:gd name="connsiteX22" fmla="*/ 2507298 w 5016959"/>
              <a:gd name="connsiteY22" fmla="*/ 30 h 3830371"/>
              <a:gd name="connsiteX23" fmla="*/ 2087750 w 5016959"/>
              <a:gd name="connsiteY23" fmla="*/ 53819 h 3830371"/>
              <a:gd name="connsiteX24" fmla="*/ 807590 w 5016959"/>
              <a:gd name="connsiteY24" fmla="*/ 21546 h 3830371"/>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764559 w 5016959"/>
              <a:gd name="connsiteY6" fmla="*/ 3765207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585265 w 5016959"/>
              <a:gd name="connsiteY6" fmla="*/ 3729349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585265 w 5016959"/>
              <a:gd name="connsiteY6" fmla="*/ 3729349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495618 w 5016959"/>
              <a:gd name="connsiteY6" fmla="*/ 3693490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472 w 5016841"/>
              <a:gd name="connsiteY0" fmla="*/ 21546 h 3839292"/>
              <a:gd name="connsiteX1" fmla="*/ 215801 w 5016841"/>
              <a:gd name="connsiteY1" fmla="*/ 473367 h 3839292"/>
              <a:gd name="connsiteX2" fmla="*/ 162013 w 5016841"/>
              <a:gd name="connsiteY2" fmla="*/ 1258675 h 3839292"/>
              <a:gd name="connsiteX3" fmla="*/ 648 w 5016841"/>
              <a:gd name="connsiteY3" fmla="*/ 1882619 h 3839292"/>
              <a:gd name="connsiteX4" fmla="*/ 108225 w 5016841"/>
              <a:gd name="connsiteY4" fmla="*/ 2560350 h 3839292"/>
              <a:gd name="connsiteX5" fmla="*/ 179942 w 5016841"/>
              <a:gd name="connsiteY5" fmla="*/ 3135885 h 3839292"/>
              <a:gd name="connsiteX6" fmla="*/ 495500 w 5016841"/>
              <a:gd name="connsiteY6" fmla="*/ 3693490 h 3839292"/>
              <a:gd name="connsiteX7" fmla="*/ 1140959 w 5016841"/>
              <a:gd name="connsiteY7" fmla="*/ 3689903 h 3839292"/>
              <a:gd name="connsiteX8" fmla="*/ 1540785 w 5016841"/>
              <a:gd name="connsiteY8" fmla="*/ 3838718 h 3839292"/>
              <a:gd name="connsiteX9" fmla="*/ 2001571 w 5016841"/>
              <a:gd name="connsiteY9" fmla="*/ 3743692 h 3839292"/>
              <a:gd name="connsiteX10" fmla="*/ 2808394 w 5016841"/>
              <a:gd name="connsiteY10" fmla="*/ 3808237 h 3839292"/>
              <a:gd name="connsiteX11" fmla="*/ 3400065 w 5016841"/>
              <a:gd name="connsiteY11" fmla="*/ 3668388 h 3839292"/>
              <a:gd name="connsiteX12" fmla="*/ 4260676 w 5016841"/>
              <a:gd name="connsiteY12" fmla="*/ 3689903 h 3839292"/>
              <a:gd name="connsiteX13" fmla="*/ 4852347 w 5016841"/>
              <a:gd name="connsiteY13" fmla="*/ 3281113 h 3839292"/>
              <a:gd name="connsiteX14" fmla="*/ 4927651 w 5016841"/>
              <a:gd name="connsiteY14" fmla="*/ 2194590 h 3839292"/>
              <a:gd name="connsiteX15" fmla="*/ 5013712 w 5016841"/>
              <a:gd name="connsiteY15" fmla="*/ 1140341 h 3839292"/>
              <a:gd name="connsiteX16" fmla="*/ 4809316 w 5016841"/>
              <a:gd name="connsiteY16" fmla="*/ 548670 h 3839292"/>
              <a:gd name="connsiteX17" fmla="*/ 4174615 w 5016841"/>
              <a:gd name="connsiteY17" fmla="*/ 118364 h 3839292"/>
              <a:gd name="connsiteX18" fmla="*/ 3948705 w 5016841"/>
              <a:gd name="connsiteY18" fmla="*/ 96849 h 3839292"/>
              <a:gd name="connsiteX19" fmla="*/ 3733552 w 5016841"/>
              <a:gd name="connsiteY19" fmla="*/ 30 h 3839292"/>
              <a:gd name="connsiteX20" fmla="*/ 3055820 w 5016841"/>
              <a:gd name="connsiteY20" fmla="*/ 107607 h 3839292"/>
              <a:gd name="connsiteX21" fmla="*/ 2507180 w 5016841"/>
              <a:gd name="connsiteY21" fmla="*/ 30 h 3839292"/>
              <a:gd name="connsiteX22" fmla="*/ 2507180 w 5016841"/>
              <a:gd name="connsiteY22" fmla="*/ 30 h 3839292"/>
              <a:gd name="connsiteX23" fmla="*/ 2087632 w 5016841"/>
              <a:gd name="connsiteY23" fmla="*/ 53819 h 3839292"/>
              <a:gd name="connsiteX24" fmla="*/ 807472 w 5016841"/>
              <a:gd name="connsiteY24" fmla="*/ 21546 h 3839292"/>
              <a:gd name="connsiteX0" fmla="*/ 807472 w 5016841"/>
              <a:gd name="connsiteY0" fmla="*/ 21546 h 3839292"/>
              <a:gd name="connsiteX1" fmla="*/ 215801 w 5016841"/>
              <a:gd name="connsiteY1" fmla="*/ 473367 h 3839292"/>
              <a:gd name="connsiteX2" fmla="*/ 162013 w 5016841"/>
              <a:gd name="connsiteY2" fmla="*/ 1258675 h 3839292"/>
              <a:gd name="connsiteX3" fmla="*/ 648 w 5016841"/>
              <a:gd name="connsiteY3" fmla="*/ 1882619 h 3839292"/>
              <a:gd name="connsiteX4" fmla="*/ 108225 w 5016841"/>
              <a:gd name="connsiteY4" fmla="*/ 2560350 h 3839292"/>
              <a:gd name="connsiteX5" fmla="*/ 179942 w 5016841"/>
              <a:gd name="connsiteY5" fmla="*/ 3135885 h 3839292"/>
              <a:gd name="connsiteX6" fmla="*/ 405853 w 5016841"/>
              <a:gd name="connsiteY6" fmla="*/ 3693490 h 3839292"/>
              <a:gd name="connsiteX7" fmla="*/ 1140959 w 5016841"/>
              <a:gd name="connsiteY7" fmla="*/ 3689903 h 3839292"/>
              <a:gd name="connsiteX8" fmla="*/ 1540785 w 5016841"/>
              <a:gd name="connsiteY8" fmla="*/ 3838718 h 3839292"/>
              <a:gd name="connsiteX9" fmla="*/ 2001571 w 5016841"/>
              <a:gd name="connsiteY9" fmla="*/ 3743692 h 3839292"/>
              <a:gd name="connsiteX10" fmla="*/ 2808394 w 5016841"/>
              <a:gd name="connsiteY10" fmla="*/ 3808237 h 3839292"/>
              <a:gd name="connsiteX11" fmla="*/ 3400065 w 5016841"/>
              <a:gd name="connsiteY11" fmla="*/ 3668388 h 3839292"/>
              <a:gd name="connsiteX12" fmla="*/ 4260676 w 5016841"/>
              <a:gd name="connsiteY12" fmla="*/ 3689903 h 3839292"/>
              <a:gd name="connsiteX13" fmla="*/ 4852347 w 5016841"/>
              <a:gd name="connsiteY13" fmla="*/ 3281113 h 3839292"/>
              <a:gd name="connsiteX14" fmla="*/ 4927651 w 5016841"/>
              <a:gd name="connsiteY14" fmla="*/ 2194590 h 3839292"/>
              <a:gd name="connsiteX15" fmla="*/ 5013712 w 5016841"/>
              <a:gd name="connsiteY15" fmla="*/ 1140341 h 3839292"/>
              <a:gd name="connsiteX16" fmla="*/ 4809316 w 5016841"/>
              <a:gd name="connsiteY16" fmla="*/ 548670 h 3839292"/>
              <a:gd name="connsiteX17" fmla="*/ 4174615 w 5016841"/>
              <a:gd name="connsiteY17" fmla="*/ 118364 h 3839292"/>
              <a:gd name="connsiteX18" fmla="*/ 3948705 w 5016841"/>
              <a:gd name="connsiteY18" fmla="*/ 96849 h 3839292"/>
              <a:gd name="connsiteX19" fmla="*/ 3733552 w 5016841"/>
              <a:gd name="connsiteY19" fmla="*/ 30 h 3839292"/>
              <a:gd name="connsiteX20" fmla="*/ 3055820 w 5016841"/>
              <a:gd name="connsiteY20" fmla="*/ 107607 h 3839292"/>
              <a:gd name="connsiteX21" fmla="*/ 2507180 w 5016841"/>
              <a:gd name="connsiteY21" fmla="*/ 30 h 3839292"/>
              <a:gd name="connsiteX22" fmla="*/ 2507180 w 5016841"/>
              <a:gd name="connsiteY22" fmla="*/ 30 h 3839292"/>
              <a:gd name="connsiteX23" fmla="*/ 2087632 w 5016841"/>
              <a:gd name="connsiteY23" fmla="*/ 53819 h 3839292"/>
              <a:gd name="connsiteX24" fmla="*/ 807472 w 5016841"/>
              <a:gd name="connsiteY24" fmla="*/ 21546 h 3839292"/>
              <a:gd name="connsiteX0" fmla="*/ 807472 w 5016841"/>
              <a:gd name="connsiteY0" fmla="*/ 21546 h 3839292"/>
              <a:gd name="connsiteX1" fmla="*/ 215801 w 5016841"/>
              <a:gd name="connsiteY1" fmla="*/ 473367 h 3839292"/>
              <a:gd name="connsiteX2" fmla="*/ 162013 w 5016841"/>
              <a:gd name="connsiteY2" fmla="*/ 1258675 h 3839292"/>
              <a:gd name="connsiteX3" fmla="*/ 648 w 5016841"/>
              <a:gd name="connsiteY3" fmla="*/ 1882619 h 3839292"/>
              <a:gd name="connsiteX4" fmla="*/ 108225 w 5016841"/>
              <a:gd name="connsiteY4" fmla="*/ 2560350 h 3839292"/>
              <a:gd name="connsiteX5" fmla="*/ 179942 w 5016841"/>
              <a:gd name="connsiteY5" fmla="*/ 3135885 h 3839292"/>
              <a:gd name="connsiteX6" fmla="*/ 405853 w 5016841"/>
              <a:gd name="connsiteY6" fmla="*/ 3693490 h 3839292"/>
              <a:gd name="connsiteX7" fmla="*/ 1140959 w 5016841"/>
              <a:gd name="connsiteY7" fmla="*/ 3689903 h 3839292"/>
              <a:gd name="connsiteX8" fmla="*/ 1540785 w 5016841"/>
              <a:gd name="connsiteY8" fmla="*/ 3838718 h 3839292"/>
              <a:gd name="connsiteX9" fmla="*/ 2001571 w 5016841"/>
              <a:gd name="connsiteY9" fmla="*/ 3743692 h 3839292"/>
              <a:gd name="connsiteX10" fmla="*/ 2808394 w 5016841"/>
              <a:gd name="connsiteY10" fmla="*/ 3808237 h 3839292"/>
              <a:gd name="connsiteX11" fmla="*/ 3400065 w 5016841"/>
              <a:gd name="connsiteY11" fmla="*/ 3668388 h 3839292"/>
              <a:gd name="connsiteX12" fmla="*/ 4260676 w 5016841"/>
              <a:gd name="connsiteY12" fmla="*/ 3689903 h 3839292"/>
              <a:gd name="connsiteX13" fmla="*/ 4852347 w 5016841"/>
              <a:gd name="connsiteY13" fmla="*/ 3281113 h 3839292"/>
              <a:gd name="connsiteX14" fmla="*/ 4927651 w 5016841"/>
              <a:gd name="connsiteY14" fmla="*/ 2194590 h 3839292"/>
              <a:gd name="connsiteX15" fmla="*/ 5013712 w 5016841"/>
              <a:gd name="connsiteY15" fmla="*/ 1140341 h 3839292"/>
              <a:gd name="connsiteX16" fmla="*/ 4809316 w 5016841"/>
              <a:gd name="connsiteY16" fmla="*/ 548670 h 3839292"/>
              <a:gd name="connsiteX17" fmla="*/ 4174615 w 5016841"/>
              <a:gd name="connsiteY17" fmla="*/ 118364 h 3839292"/>
              <a:gd name="connsiteX18" fmla="*/ 3948705 w 5016841"/>
              <a:gd name="connsiteY18" fmla="*/ 96849 h 3839292"/>
              <a:gd name="connsiteX19" fmla="*/ 3733552 w 5016841"/>
              <a:gd name="connsiteY19" fmla="*/ 30 h 3839292"/>
              <a:gd name="connsiteX20" fmla="*/ 3055820 w 5016841"/>
              <a:gd name="connsiteY20" fmla="*/ 107607 h 3839292"/>
              <a:gd name="connsiteX21" fmla="*/ 2507180 w 5016841"/>
              <a:gd name="connsiteY21" fmla="*/ 30 h 3839292"/>
              <a:gd name="connsiteX22" fmla="*/ 2507180 w 5016841"/>
              <a:gd name="connsiteY22" fmla="*/ 30 h 3839292"/>
              <a:gd name="connsiteX23" fmla="*/ 2087632 w 5016841"/>
              <a:gd name="connsiteY23" fmla="*/ 53819 h 3839292"/>
              <a:gd name="connsiteX24" fmla="*/ 807472 w 5016841"/>
              <a:gd name="connsiteY24" fmla="*/ 21546 h 3839292"/>
              <a:gd name="connsiteX0" fmla="*/ 807768 w 5017137"/>
              <a:gd name="connsiteY0" fmla="*/ 21546 h 3839292"/>
              <a:gd name="connsiteX1" fmla="*/ 216097 w 5017137"/>
              <a:gd name="connsiteY1" fmla="*/ 473367 h 3839292"/>
              <a:gd name="connsiteX2" fmla="*/ 162309 w 5017137"/>
              <a:gd name="connsiteY2" fmla="*/ 1258675 h 3839292"/>
              <a:gd name="connsiteX3" fmla="*/ 944 w 5017137"/>
              <a:gd name="connsiteY3" fmla="*/ 1882619 h 3839292"/>
              <a:gd name="connsiteX4" fmla="*/ 99556 w 5017137"/>
              <a:gd name="connsiteY4" fmla="*/ 2506562 h 3839292"/>
              <a:gd name="connsiteX5" fmla="*/ 180238 w 5017137"/>
              <a:gd name="connsiteY5" fmla="*/ 3135885 h 3839292"/>
              <a:gd name="connsiteX6" fmla="*/ 406149 w 5017137"/>
              <a:gd name="connsiteY6" fmla="*/ 3693490 h 3839292"/>
              <a:gd name="connsiteX7" fmla="*/ 1141255 w 5017137"/>
              <a:gd name="connsiteY7" fmla="*/ 3689903 h 3839292"/>
              <a:gd name="connsiteX8" fmla="*/ 1541081 w 5017137"/>
              <a:gd name="connsiteY8" fmla="*/ 3838718 h 3839292"/>
              <a:gd name="connsiteX9" fmla="*/ 2001867 w 5017137"/>
              <a:gd name="connsiteY9" fmla="*/ 3743692 h 3839292"/>
              <a:gd name="connsiteX10" fmla="*/ 2808690 w 5017137"/>
              <a:gd name="connsiteY10" fmla="*/ 3808237 h 3839292"/>
              <a:gd name="connsiteX11" fmla="*/ 3400361 w 5017137"/>
              <a:gd name="connsiteY11" fmla="*/ 3668388 h 3839292"/>
              <a:gd name="connsiteX12" fmla="*/ 4260972 w 5017137"/>
              <a:gd name="connsiteY12" fmla="*/ 3689903 h 3839292"/>
              <a:gd name="connsiteX13" fmla="*/ 4852643 w 5017137"/>
              <a:gd name="connsiteY13" fmla="*/ 3281113 h 3839292"/>
              <a:gd name="connsiteX14" fmla="*/ 4927947 w 5017137"/>
              <a:gd name="connsiteY14" fmla="*/ 2194590 h 3839292"/>
              <a:gd name="connsiteX15" fmla="*/ 5014008 w 5017137"/>
              <a:gd name="connsiteY15" fmla="*/ 1140341 h 3839292"/>
              <a:gd name="connsiteX16" fmla="*/ 4809612 w 5017137"/>
              <a:gd name="connsiteY16" fmla="*/ 548670 h 3839292"/>
              <a:gd name="connsiteX17" fmla="*/ 4174911 w 5017137"/>
              <a:gd name="connsiteY17" fmla="*/ 118364 h 3839292"/>
              <a:gd name="connsiteX18" fmla="*/ 3949001 w 5017137"/>
              <a:gd name="connsiteY18" fmla="*/ 96849 h 3839292"/>
              <a:gd name="connsiteX19" fmla="*/ 3733848 w 5017137"/>
              <a:gd name="connsiteY19" fmla="*/ 30 h 3839292"/>
              <a:gd name="connsiteX20" fmla="*/ 3056116 w 5017137"/>
              <a:gd name="connsiteY20" fmla="*/ 107607 h 3839292"/>
              <a:gd name="connsiteX21" fmla="*/ 2507476 w 5017137"/>
              <a:gd name="connsiteY21" fmla="*/ 30 h 3839292"/>
              <a:gd name="connsiteX22" fmla="*/ 2507476 w 5017137"/>
              <a:gd name="connsiteY22" fmla="*/ 30 h 3839292"/>
              <a:gd name="connsiteX23" fmla="*/ 2087928 w 5017137"/>
              <a:gd name="connsiteY23" fmla="*/ 53819 h 3839292"/>
              <a:gd name="connsiteX24" fmla="*/ 807768 w 5017137"/>
              <a:gd name="connsiteY24" fmla="*/ 21546 h 3839292"/>
              <a:gd name="connsiteX0" fmla="*/ 807768 w 5017137"/>
              <a:gd name="connsiteY0" fmla="*/ 21546 h 3839292"/>
              <a:gd name="connsiteX1" fmla="*/ 216097 w 5017137"/>
              <a:gd name="connsiteY1" fmla="*/ 473367 h 3839292"/>
              <a:gd name="connsiteX2" fmla="*/ 162309 w 5017137"/>
              <a:gd name="connsiteY2" fmla="*/ 1258675 h 3839292"/>
              <a:gd name="connsiteX3" fmla="*/ 944 w 5017137"/>
              <a:gd name="connsiteY3" fmla="*/ 1882619 h 3839292"/>
              <a:gd name="connsiteX4" fmla="*/ 99556 w 5017137"/>
              <a:gd name="connsiteY4" fmla="*/ 2506562 h 3839292"/>
              <a:gd name="connsiteX5" fmla="*/ 180238 w 5017137"/>
              <a:gd name="connsiteY5" fmla="*/ 3135885 h 3839292"/>
              <a:gd name="connsiteX6" fmla="*/ 406149 w 5017137"/>
              <a:gd name="connsiteY6" fmla="*/ 3693490 h 3839292"/>
              <a:gd name="connsiteX7" fmla="*/ 1141255 w 5017137"/>
              <a:gd name="connsiteY7" fmla="*/ 3689903 h 3839292"/>
              <a:gd name="connsiteX8" fmla="*/ 1541081 w 5017137"/>
              <a:gd name="connsiteY8" fmla="*/ 3838718 h 3839292"/>
              <a:gd name="connsiteX9" fmla="*/ 2001867 w 5017137"/>
              <a:gd name="connsiteY9" fmla="*/ 3743692 h 3839292"/>
              <a:gd name="connsiteX10" fmla="*/ 2808690 w 5017137"/>
              <a:gd name="connsiteY10" fmla="*/ 3808237 h 3839292"/>
              <a:gd name="connsiteX11" fmla="*/ 3400361 w 5017137"/>
              <a:gd name="connsiteY11" fmla="*/ 3668388 h 3839292"/>
              <a:gd name="connsiteX12" fmla="*/ 4260972 w 5017137"/>
              <a:gd name="connsiteY12" fmla="*/ 3689903 h 3839292"/>
              <a:gd name="connsiteX13" fmla="*/ 4852643 w 5017137"/>
              <a:gd name="connsiteY13" fmla="*/ 3281113 h 3839292"/>
              <a:gd name="connsiteX14" fmla="*/ 4927947 w 5017137"/>
              <a:gd name="connsiteY14" fmla="*/ 2194590 h 3839292"/>
              <a:gd name="connsiteX15" fmla="*/ 5014008 w 5017137"/>
              <a:gd name="connsiteY15" fmla="*/ 1140341 h 3839292"/>
              <a:gd name="connsiteX16" fmla="*/ 4809612 w 5017137"/>
              <a:gd name="connsiteY16" fmla="*/ 548670 h 3839292"/>
              <a:gd name="connsiteX17" fmla="*/ 4174911 w 5017137"/>
              <a:gd name="connsiteY17" fmla="*/ 118364 h 3839292"/>
              <a:gd name="connsiteX18" fmla="*/ 3949001 w 5017137"/>
              <a:gd name="connsiteY18" fmla="*/ 96849 h 3839292"/>
              <a:gd name="connsiteX19" fmla="*/ 3733848 w 5017137"/>
              <a:gd name="connsiteY19" fmla="*/ 30 h 3839292"/>
              <a:gd name="connsiteX20" fmla="*/ 3056116 w 5017137"/>
              <a:gd name="connsiteY20" fmla="*/ 107607 h 3839292"/>
              <a:gd name="connsiteX21" fmla="*/ 2507476 w 5017137"/>
              <a:gd name="connsiteY21" fmla="*/ 30 h 3839292"/>
              <a:gd name="connsiteX22" fmla="*/ 2507476 w 5017137"/>
              <a:gd name="connsiteY22" fmla="*/ 30 h 3839292"/>
              <a:gd name="connsiteX23" fmla="*/ 2087928 w 5017137"/>
              <a:gd name="connsiteY23" fmla="*/ 53819 h 3839292"/>
              <a:gd name="connsiteX24" fmla="*/ 807768 w 5017137"/>
              <a:gd name="connsiteY24" fmla="*/ 21546 h 3839292"/>
              <a:gd name="connsiteX0" fmla="*/ 816659 w 5026028"/>
              <a:gd name="connsiteY0" fmla="*/ 21546 h 3839292"/>
              <a:gd name="connsiteX1" fmla="*/ 224988 w 5026028"/>
              <a:gd name="connsiteY1" fmla="*/ 473367 h 3839292"/>
              <a:gd name="connsiteX2" fmla="*/ 171200 w 5026028"/>
              <a:gd name="connsiteY2" fmla="*/ 1258675 h 3839292"/>
              <a:gd name="connsiteX3" fmla="*/ 870 w 5026028"/>
              <a:gd name="connsiteY3" fmla="*/ 1900549 h 3839292"/>
              <a:gd name="connsiteX4" fmla="*/ 108447 w 5026028"/>
              <a:gd name="connsiteY4" fmla="*/ 2506562 h 3839292"/>
              <a:gd name="connsiteX5" fmla="*/ 189129 w 5026028"/>
              <a:gd name="connsiteY5" fmla="*/ 3135885 h 3839292"/>
              <a:gd name="connsiteX6" fmla="*/ 415040 w 5026028"/>
              <a:gd name="connsiteY6" fmla="*/ 3693490 h 3839292"/>
              <a:gd name="connsiteX7" fmla="*/ 1150146 w 5026028"/>
              <a:gd name="connsiteY7" fmla="*/ 3689903 h 3839292"/>
              <a:gd name="connsiteX8" fmla="*/ 1549972 w 5026028"/>
              <a:gd name="connsiteY8" fmla="*/ 3838718 h 3839292"/>
              <a:gd name="connsiteX9" fmla="*/ 2010758 w 5026028"/>
              <a:gd name="connsiteY9" fmla="*/ 3743692 h 3839292"/>
              <a:gd name="connsiteX10" fmla="*/ 2817581 w 5026028"/>
              <a:gd name="connsiteY10" fmla="*/ 3808237 h 3839292"/>
              <a:gd name="connsiteX11" fmla="*/ 3409252 w 5026028"/>
              <a:gd name="connsiteY11" fmla="*/ 3668388 h 3839292"/>
              <a:gd name="connsiteX12" fmla="*/ 4269863 w 5026028"/>
              <a:gd name="connsiteY12" fmla="*/ 3689903 h 3839292"/>
              <a:gd name="connsiteX13" fmla="*/ 4861534 w 5026028"/>
              <a:gd name="connsiteY13" fmla="*/ 3281113 h 3839292"/>
              <a:gd name="connsiteX14" fmla="*/ 4936838 w 5026028"/>
              <a:gd name="connsiteY14" fmla="*/ 2194590 h 3839292"/>
              <a:gd name="connsiteX15" fmla="*/ 5022899 w 5026028"/>
              <a:gd name="connsiteY15" fmla="*/ 1140341 h 3839292"/>
              <a:gd name="connsiteX16" fmla="*/ 4818503 w 5026028"/>
              <a:gd name="connsiteY16" fmla="*/ 548670 h 3839292"/>
              <a:gd name="connsiteX17" fmla="*/ 4183802 w 5026028"/>
              <a:gd name="connsiteY17" fmla="*/ 118364 h 3839292"/>
              <a:gd name="connsiteX18" fmla="*/ 3957892 w 5026028"/>
              <a:gd name="connsiteY18" fmla="*/ 96849 h 3839292"/>
              <a:gd name="connsiteX19" fmla="*/ 3742739 w 5026028"/>
              <a:gd name="connsiteY19" fmla="*/ 30 h 3839292"/>
              <a:gd name="connsiteX20" fmla="*/ 3065007 w 5026028"/>
              <a:gd name="connsiteY20" fmla="*/ 107607 h 3839292"/>
              <a:gd name="connsiteX21" fmla="*/ 2516367 w 5026028"/>
              <a:gd name="connsiteY21" fmla="*/ 30 h 3839292"/>
              <a:gd name="connsiteX22" fmla="*/ 2516367 w 5026028"/>
              <a:gd name="connsiteY22" fmla="*/ 30 h 3839292"/>
              <a:gd name="connsiteX23" fmla="*/ 2096819 w 5026028"/>
              <a:gd name="connsiteY23" fmla="*/ 53819 h 3839292"/>
              <a:gd name="connsiteX24" fmla="*/ 816659 w 5026028"/>
              <a:gd name="connsiteY24" fmla="*/ 21546 h 3839292"/>
              <a:gd name="connsiteX0" fmla="*/ 816659 w 5026028"/>
              <a:gd name="connsiteY0" fmla="*/ 21546 h 3839292"/>
              <a:gd name="connsiteX1" fmla="*/ 224988 w 5026028"/>
              <a:gd name="connsiteY1" fmla="*/ 473367 h 3839292"/>
              <a:gd name="connsiteX2" fmla="*/ 171200 w 5026028"/>
              <a:gd name="connsiteY2" fmla="*/ 1258675 h 3839292"/>
              <a:gd name="connsiteX3" fmla="*/ 870 w 5026028"/>
              <a:gd name="connsiteY3" fmla="*/ 1900549 h 3839292"/>
              <a:gd name="connsiteX4" fmla="*/ 108447 w 5026028"/>
              <a:gd name="connsiteY4" fmla="*/ 2506562 h 3839292"/>
              <a:gd name="connsiteX5" fmla="*/ 189129 w 5026028"/>
              <a:gd name="connsiteY5" fmla="*/ 3135885 h 3839292"/>
              <a:gd name="connsiteX6" fmla="*/ 415040 w 5026028"/>
              <a:gd name="connsiteY6" fmla="*/ 3693490 h 3839292"/>
              <a:gd name="connsiteX7" fmla="*/ 1150146 w 5026028"/>
              <a:gd name="connsiteY7" fmla="*/ 3689903 h 3839292"/>
              <a:gd name="connsiteX8" fmla="*/ 1549972 w 5026028"/>
              <a:gd name="connsiteY8" fmla="*/ 3838718 h 3839292"/>
              <a:gd name="connsiteX9" fmla="*/ 2010758 w 5026028"/>
              <a:gd name="connsiteY9" fmla="*/ 3743692 h 3839292"/>
              <a:gd name="connsiteX10" fmla="*/ 2817581 w 5026028"/>
              <a:gd name="connsiteY10" fmla="*/ 3808237 h 3839292"/>
              <a:gd name="connsiteX11" fmla="*/ 3409252 w 5026028"/>
              <a:gd name="connsiteY11" fmla="*/ 3668388 h 3839292"/>
              <a:gd name="connsiteX12" fmla="*/ 4269863 w 5026028"/>
              <a:gd name="connsiteY12" fmla="*/ 3689903 h 3839292"/>
              <a:gd name="connsiteX13" fmla="*/ 4861534 w 5026028"/>
              <a:gd name="connsiteY13" fmla="*/ 3281113 h 3839292"/>
              <a:gd name="connsiteX14" fmla="*/ 4936838 w 5026028"/>
              <a:gd name="connsiteY14" fmla="*/ 2194590 h 3839292"/>
              <a:gd name="connsiteX15" fmla="*/ 5022899 w 5026028"/>
              <a:gd name="connsiteY15" fmla="*/ 1140341 h 3839292"/>
              <a:gd name="connsiteX16" fmla="*/ 4818503 w 5026028"/>
              <a:gd name="connsiteY16" fmla="*/ 548670 h 3839292"/>
              <a:gd name="connsiteX17" fmla="*/ 4183802 w 5026028"/>
              <a:gd name="connsiteY17" fmla="*/ 118364 h 3839292"/>
              <a:gd name="connsiteX18" fmla="*/ 3957892 w 5026028"/>
              <a:gd name="connsiteY18" fmla="*/ 96849 h 3839292"/>
              <a:gd name="connsiteX19" fmla="*/ 3742739 w 5026028"/>
              <a:gd name="connsiteY19" fmla="*/ 30 h 3839292"/>
              <a:gd name="connsiteX20" fmla="*/ 3065007 w 5026028"/>
              <a:gd name="connsiteY20" fmla="*/ 107607 h 3839292"/>
              <a:gd name="connsiteX21" fmla="*/ 2516367 w 5026028"/>
              <a:gd name="connsiteY21" fmla="*/ 30 h 3839292"/>
              <a:gd name="connsiteX22" fmla="*/ 2516367 w 5026028"/>
              <a:gd name="connsiteY22" fmla="*/ 30 h 3839292"/>
              <a:gd name="connsiteX23" fmla="*/ 2096819 w 5026028"/>
              <a:gd name="connsiteY23" fmla="*/ 53819 h 3839292"/>
              <a:gd name="connsiteX24" fmla="*/ 816659 w 5026028"/>
              <a:gd name="connsiteY24" fmla="*/ 21546 h 3839292"/>
              <a:gd name="connsiteX0" fmla="*/ 816659 w 5026028"/>
              <a:gd name="connsiteY0" fmla="*/ 21546 h 3810013"/>
              <a:gd name="connsiteX1" fmla="*/ 224988 w 5026028"/>
              <a:gd name="connsiteY1" fmla="*/ 473367 h 3810013"/>
              <a:gd name="connsiteX2" fmla="*/ 171200 w 5026028"/>
              <a:gd name="connsiteY2" fmla="*/ 1258675 h 3810013"/>
              <a:gd name="connsiteX3" fmla="*/ 870 w 5026028"/>
              <a:gd name="connsiteY3" fmla="*/ 1900549 h 3810013"/>
              <a:gd name="connsiteX4" fmla="*/ 108447 w 5026028"/>
              <a:gd name="connsiteY4" fmla="*/ 2506562 h 3810013"/>
              <a:gd name="connsiteX5" fmla="*/ 189129 w 5026028"/>
              <a:gd name="connsiteY5" fmla="*/ 3135885 h 3810013"/>
              <a:gd name="connsiteX6" fmla="*/ 415040 w 5026028"/>
              <a:gd name="connsiteY6" fmla="*/ 3693490 h 3810013"/>
              <a:gd name="connsiteX7" fmla="*/ 1150146 w 5026028"/>
              <a:gd name="connsiteY7" fmla="*/ 3689903 h 3810013"/>
              <a:gd name="connsiteX8" fmla="*/ 2010758 w 5026028"/>
              <a:gd name="connsiteY8" fmla="*/ 3743692 h 3810013"/>
              <a:gd name="connsiteX9" fmla="*/ 2817581 w 5026028"/>
              <a:gd name="connsiteY9" fmla="*/ 3808237 h 3810013"/>
              <a:gd name="connsiteX10" fmla="*/ 3409252 w 5026028"/>
              <a:gd name="connsiteY10" fmla="*/ 3668388 h 3810013"/>
              <a:gd name="connsiteX11" fmla="*/ 4269863 w 5026028"/>
              <a:gd name="connsiteY11" fmla="*/ 3689903 h 3810013"/>
              <a:gd name="connsiteX12" fmla="*/ 4861534 w 5026028"/>
              <a:gd name="connsiteY12" fmla="*/ 3281113 h 3810013"/>
              <a:gd name="connsiteX13" fmla="*/ 4936838 w 5026028"/>
              <a:gd name="connsiteY13" fmla="*/ 2194590 h 3810013"/>
              <a:gd name="connsiteX14" fmla="*/ 5022899 w 5026028"/>
              <a:gd name="connsiteY14" fmla="*/ 1140341 h 3810013"/>
              <a:gd name="connsiteX15" fmla="*/ 4818503 w 5026028"/>
              <a:gd name="connsiteY15" fmla="*/ 548670 h 3810013"/>
              <a:gd name="connsiteX16" fmla="*/ 4183802 w 5026028"/>
              <a:gd name="connsiteY16" fmla="*/ 118364 h 3810013"/>
              <a:gd name="connsiteX17" fmla="*/ 3957892 w 5026028"/>
              <a:gd name="connsiteY17" fmla="*/ 96849 h 3810013"/>
              <a:gd name="connsiteX18" fmla="*/ 3742739 w 5026028"/>
              <a:gd name="connsiteY18" fmla="*/ 30 h 3810013"/>
              <a:gd name="connsiteX19" fmla="*/ 3065007 w 5026028"/>
              <a:gd name="connsiteY19" fmla="*/ 107607 h 3810013"/>
              <a:gd name="connsiteX20" fmla="*/ 2516367 w 5026028"/>
              <a:gd name="connsiteY20" fmla="*/ 30 h 3810013"/>
              <a:gd name="connsiteX21" fmla="*/ 2516367 w 5026028"/>
              <a:gd name="connsiteY21" fmla="*/ 30 h 3810013"/>
              <a:gd name="connsiteX22" fmla="*/ 2096819 w 5026028"/>
              <a:gd name="connsiteY22" fmla="*/ 53819 h 3810013"/>
              <a:gd name="connsiteX23" fmla="*/ 816659 w 5026028"/>
              <a:gd name="connsiteY23" fmla="*/ 21546 h 3810013"/>
              <a:gd name="connsiteX0" fmla="*/ 816659 w 5026028"/>
              <a:gd name="connsiteY0" fmla="*/ 21546 h 3810013"/>
              <a:gd name="connsiteX1" fmla="*/ 224988 w 5026028"/>
              <a:gd name="connsiteY1" fmla="*/ 473367 h 3810013"/>
              <a:gd name="connsiteX2" fmla="*/ 171200 w 5026028"/>
              <a:gd name="connsiteY2" fmla="*/ 1258675 h 3810013"/>
              <a:gd name="connsiteX3" fmla="*/ 870 w 5026028"/>
              <a:gd name="connsiteY3" fmla="*/ 1900549 h 3810013"/>
              <a:gd name="connsiteX4" fmla="*/ 108447 w 5026028"/>
              <a:gd name="connsiteY4" fmla="*/ 2506562 h 3810013"/>
              <a:gd name="connsiteX5" fmla="*/ 189129 w 5026028"/>
              <a:gd name="connsiteY5" fmla="*/ 3135885 h 3810013"/>
              <a:gd name="connsiteX6" fmla="*/ 415040 w 5026028"/>
              <a:gd name="connsiteY6" fmla="*/ 3693490 h 3810013"/>
              <a:gd name="connsiteX7" fmla="*/ 1490805 w 5026028"/>
              <a:gd name="connsiteY7" fmla="*/ 3689903 h 3810013"/>
              <a:gd name="connsiteX8" fmla="*/ 2010758 w 5026028"/>
              <a:gd name="connsiteY8" fmla="*/ 3743692 h 3810013"/>
              <a:gd name="connsiteX9" fmla="*/ 2817581 w 5026028"/>
              <a:gd name="connsiteY9" fmla="*/ 3808237 h 3810013"/>
              <a:gd name="connsiteX10" fmla="*/ 3409252 w 5026028"/>
              <a:gd name="connsiteY10" fmla="*/ 3668388 h 3810013"/>
              <a:gd name="connsiteX11" fmla="*/ 4269863 w 5026028"/>
              <a:gd name="connsiteY11" fmla="*/ 3689903 h 3810013"/>
              <a:gd name="connsiteX12" fmla="*/ 4861534 w 5026028"/>
              <a:gd name="connsiteY12" fmla="*/ 3281113 h 3810013"/>
              <a:gd name="connsiteX13" fmla="*/ 4936838 w 5026028"/>
              <a:gd name="connsiteY13" fmla="*/ 2194590 h 3810013"/>
              <a:gd name="connsiteX14" fmla="*/ 5022899 w 5026028"/>
              <a:gd name="connsiteY14" fmla="*/ 1140341 h 3810013"/>
              <a:gd name="connsiteX15" fmla="*/ 4818503 w 5026028"/>
              <a:gd name="connsiteY15" fmla="*/ 548670 h 3810013"/>
              <a:gd name="connsiteX16" fmla="*/ 4183802 w 5026028"/>
              <a:gd name="connsiteY16" fmla="*/ 118364 h 3810013"/>
              <a:gd name="connsiteX17" fmla="*/ 3957892 w 5026028"/>
              <a:gd name="connsiteY17" fmla="*/ 96849 h 3810013"/>
              <a:gd name="connsiteX18" fmla="*/ 3742739 w 5026028"/>
              <a:gd name="connsiteY18" fmla="*/ 30 h 3810013"/>
              <a:gd name="connsiteX19" fmla="*/ 3065007 w 5026028"/>
              <a:gd name="connsiteY19" fmla="*/ 107607 h 3810013"/>
              <a:gd name="connsiteX20" fmla="*/ 2516367 w 5026028"/>
              <a:gd name="connsiteY20" fmla="*/ 30 h 3810013"/>
              <a:gd name="connsiteX21" fmla="*/ 2516367 w 5026028"/>
              <a:gd name="connsiteY21" fmla="*/ 30 h 3810013"/>
              <a:gd name="connsiteX22" fmla="*/ 2096819 w 5026028"/>
              <a:gd name="connsiteY22" fmla="*/ 53819 h 3810013"/>
              <a:gd name="connsiteX23" fmla="*/ 816659 w 5026028"/>
              <a:gd name="connsiteY23" fmla="*/ 21546 h 3810013"/>
              <a:gd name="connsiteX0" fmla="*/ 816659 w 5026028"/>
              <a:gd name="connsiteY0" fmla="*/ 21546 h 3854200"/>
              <a:gd name="connsiteX1" fmla="*/ 224988 w 5026028"/>
              <a:gd name="connsiteY1" fmla="*/ 473367 h 3854200"/>
              <a:gd name="connsiteX2" fmla="*/ 171200 w 5026028"/>
              <a:gd name="connsiteY2" fmla="*/ 1258675 h 3854200"/>
              <a:gd name="connsiteX3" fmla="*/ 870 w 5026028"/>
              <a:gd name="connsiteY3" fmla="*/ 1900549 h 3854200"/>
              <a:gd name="connsiteX4" fmla="*/ 108447 w 5026028"/>
              <a:gd name="connsiteY4" fmla="*/ 2506562 h 3854200"/>
              <a:gd name="connsiteX5" fmla="*/ 189129 w 5026028"/>
              <a:gd name="connsiteY5" fmla="*/ 3135885 h 3854200"/>
              <a:gd name="connsiteX6" fmla="*/ 415040 w 5026028"/>
              <a:gd name="connsiteY6" fmla="*/ 3693490 h 3854200"/>
              <a:gd name="connsiteX7" fmla="*/ 1490805 w 5026028"/>
              <a:gd name="connsiteY7" fmla="*/ 3689903 h 3854200"/>
              <a:gd name="connsiteX8" fmla="*/ 2010758 w 5026028"/>
              <a:gd name="connsiteY8" fmla="*/ 3743692 h 3854200"/>
              <a:gd name="connsiteX9" fmla="*/ 2611393 w 5026028"/>
              <a:gd name="connsiteY9" fmla="*/ 3853061 h 3854200"/>
              <a:gd name="connsiteX10" fmla="*/ 3409252 w 5026028"/>
              <a:gd name="connsiteY10" fmla="*/ 3668388 h 3854200"/>
              <a:gd name="connsiteX11" fmla="*/ 4269863 w 5026028"/>
              <a:gd name="connsiteY11" fmla="*/ 3689903 h 3854200"/>
              <a:gd name="connsiteX12" fmla="*/ 4861534 w 5026028"/>
              <a:gd name="connsiteY12" fmla="*/ 3281113 h 3854200"/>
              <a:gd name="connsiteX13" fmla="*/ 4936838 w 5026028"/>
              <a:gd name="connsiteY13" fmla="*/ 2194590 h 3854200"/>
              <a:gd name="connsiteX14" fmla="*/ 5022899 w 5026028"/>
              <a:gd name="connsiteY14" fmla="*/ 1140341 h 3854200"/>
              <a:gd name="connsiteX15" fmla="*/ 4818503 w 5026028"/>
              <a:gd name="connsiteY15" fmla="*/ 548670 h 3854200"/>
              <a:gd name="connsiteX16" fmla="*/ 4183802 w 5026028"/>
              <a:gd name="connsiteY16" fmla="*/ 118364 h 3854200"/>
              <a:gd name="connsiteX17" fmla="*/ 3957892 w 5026028"/>
              <a:gd name="connsiteY17" fmla="*/ 96849 h 3854200"/>
              <a:gd name="connsiteX18" fmla="*/ 3742739 w 5026028"/>
              <a:gd name="connsiteY18" fmla="*/ 30 h 3854200"/>
              <a:gd name="connsiteX19" fmla="*/ 3065007 w 5026028"/>
              <a:gd name="connsiteY19" fmla="*/ 107607 h 3854200"/>
              <a:gd name="connsiteX20" fmla="*/ 2516367 w 5026028"/>
              <a:gd name="connsiteY20" fmla="*/ 30 h 3854200"/>
              <a:gd name="connsiteX21" fmla="*/ 2516367 w 5026028"/>
              <a:gd name="connsiteY21" fmla="*/ 30 h 3854200"/>
              <a:gd name="connsiteX22" fmla="*/ 2096819 w 5026028"/>
              <a:gd name="connsiteY22" fmla="*/ 53819 h 3854200"/>
              <a:gd name="connsiteX23" fmla="*/ 816659 w 5026028"/>
              <a:gd name="connsiteY23" fmla="*/ 21546 h 3854200"/>
              <a:gd name="connsiteX0" fmla="*/ 816659 w 5026028"/>
              <a:gd name="connsiteY0" fmla="*/ 21546 h 3854200"/>
              <a:gd name="connsiteX1" fmla="*/ 224988 w 5026028"/>
              <a:gd name="connsiteY1" fmla="*/ 473367 h 3854200"/>
              <a:gd name="connsiteX2" fmla="*/ 171200 w 5026028"/>
              <a:gd name="connsiteY2" fmla="*/ 1258675 h 3854200"/>
              <a:gd name="connsiteX3" fmla="*/ 870 w 5026028"/>
              <a:gd name="connsiteY3" fmla="*/ 1900549 h 3854200"/>
              <a:gd name="connsiteX4" fmla="*/ 108447 w 5026028"/>
              <a:gd name="connsiteY4" fmla="*/ 2506562 h 3854200"/>
              <a:gd name="connsiteX5" fmla="*/ 189129 w 5026028"/>
              <a:gd name="connsiteY5" fmla="*/ 3135885 h 3854200"/>
              <a:gd name="connsiteX6" fmla="*/ 415040 w 5026028"/>
              <a:gd name="connsiteY6" fmla="*/ 3693490 h 3854200"/>
              <a:gd name="connsiteX7" fmla="*/ 1490805 w 5026028"/>
              <a:gd name="connsiteY7" fmla="*/ 3689903 h 3854200"/>
              <a:gd name="connsiteX8" fmla="*/ 2010758 w 5026028"/>
              <a:gd name="connsiteY8" fmla="*/ 3743692 h 3854200"/>
              <a:gd name="connsiteX9" fmla="*/ 2575534 w 5026028"/>
              <a:gd name="connsiteY9" fmla="*/ 3853061 h 3854200"/>
              <a:gd name="connsiteX10" fmla="*/ 3409252 w 5026028"/>
              <a:gd name="connsiteY10" fmla="*/ 3668388 h 3854200"/>
              <a:gd name="connsiteX11" fmla="*/ 4269863 w 5026028"/>
              <a:gd name="connsiteY11" fmla="*/ 3689903 h 3854200"/>
              <a:gd name="connsiteX12" fmla="*/ 4861534 w 5026028"/>
              <a:gd name="connsiteY12" fmla="*/ 3281113 h 3854200"/>
              <a:gd name="connsiteX13" fmla="*/ 4936838 w 5026028"/>
              <a:gd name="connsiteY13" fmla="*/ 2194590 h 3854200"/>
              <a:gd name="connsiteX14" fmla="*/ 5022899 w 5026028"/>
              <a:gd name="connsiteY14" fmla="*/ 1140341 h 3854200"/>
              <a:gd name="connsiteX15" fmla="*/ 4818503 w 5026028"/>
              <a:gd name="connsiteY15" fmla="*/ 548670 h 3854200"/>
              <a:gd name="connsiteX16" fmla="*/ 4183802 w 5026028"/>
              <a:gd name="connsiteY16" fmla="*/ 118364 h 3854200"/>
              <a:gd name="connsiteX17" fmla="*/ 3957892 w 5026028"/>
              <a:gd name="connsiteY17" fmla="*/ 96849 h 3854200"/>
              <a:gd name="connsiteX18" fmla="*/ 3742739 w 5026028"/>
              <a:gd name="connsiteY18" fmla="*/ 30 h 3854200"/>
              <a:gd name="connsiteX19" fmla="*/ 3065007 w 5026028"/>
              <a:gd name="connsiteY19" fmla="*/ 107607 h 3854200"/>
              <a:gd name="connsiteX20" fmla="*/ 2516367 w 5026028"/>
              <a:gd name="connsiteY20" fmla="*/ 30 h 3854200"/>
              <a:gd name="connsiteX21" fmla="*/ 2516367 w 5026028"/>
              <a:gd name="connsiteY21" fmla="*/ 30 h 3854200"/>
              <a:gd name="connsiteX22" fmla="*/ 2096819 w 5026028"/>
              <a:gd name="connsiteY22" fmla="*/ 53819 h 3854200"/>
              <a:gd name="connsiteX23" fmla="*/ 816659 w 5026028"/>
              <a:gd name="connsiteY23" fmla="*/ 21546 h 3854200"/>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415040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415040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397111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397111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397005 w 5025922"/>
              <a:gd name="connsiteY6" fmla="*/ 3693490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397005 w 5025922"/>
              <a:gd name="connsiteY6" fmla="*/ 3693490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397005 w 5025922"/>
              <a:gd name="connsiteY6" fmla="*/ 3693490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414934 w 5025922"/>
              <a:gd name="connsiteY6" fmla="*/ 3684526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45361"/>
              <a:gd name="connsiteX1" fmla="*/ 224882 w 5025922"/>
              <a:gd name="connsiteY1" fmla="*/ 473367 h 3845361"/>
              <a:gd name="connsiteX2" fmla="*/ 171094 w 5025922"/>
              <a:gd name="connsiteY2" fmla="*/ 1258675 h 3845361"/>
              <a:gd name="connsiteX3" fmla="*/ 764 w 5025922"/>
              <a:gd name="connsiteY3" fmla="*/ 1900549 h 3845361"/>
              <a:gd name="connsiteX4" fmla="*/ 108341 w 5025922"/>
              <a:gd name="connsiteY4" fmla="*/ 2506562 h 3845361"/>
              <a:gd name="connsiteX5" fmla="*/ 108341 w 5025922"/>
              <a:gd name="connsiteY5" fmla="*/ 3144849 h 3845361"/>
              <a:gd name="connsiteX6" fmla="*/ 414934 w 5025922"/>
              <a:gd name="connsiteY6" fmla="*/ 3684526 h 3845361"/>
              <a:gd name="connsiteX7" fmla="*/ 1436911 w 5025922"/>
              <a:gd name="connsiteY7" fmla="*/ 3671974 h 3845361"/>
              <a:gd name="connsiteX8" fmla="*/ 2010652 w 5025922"/>
              <a:gd name="connsiteY8" fmla="*/ 3743692 h 3845361"/>
              <a:gd name="connsiteX9" fmla="*/ 2584392 w 5025922"/>
              <a:gd name="connsiteY9" fmla="*/ 3844096 h 3845361"/>
              <a:gd name="connsiteX10" fmla="*/ 3409146 w 5025922"/>
              <a:gd name="connsiteY10" fmla="*/ 3668388 h 3845361"/>
              <a:gd name="connsiteX11" fmla="*/ 4269757 w 5025922"/>
              <a:gd name="connsiteY11" fmla="*/ 3689903 h 3845361"/>
              <a:gd name="connsiteX12" fmla="*/ 4861428 w 5025922"/>
              <a:gd name="connsiteY12" fmla="*/ 3281113 h 3845361"/>
              <a:gd name="connsiteX13" fmla="*/ 4936732 w 5025922"/>
              <a:gd name="connsiteY13" fmla="*/ 2194590 h 3845361"/>
              <a:gd name="connsiteX14" fmla="*/ 5022793 w 5025922"/>
              <a:gd name="connsiteY14" fmla="*/ 1140341 h 3845361"/>
              <a:gd name="connsiteX15" fmla="*/ 4818397 w 5025922"/>
              <a:gd name="connsiteY15" fmla="*/ 548670 h 3845361"/>
              <a:gd name="connsiteX16" fmla="*/ 4183696 w 5025922"/>
              <a:gd name="connsiteY16" fmla="*/ 118364 h 3845361"/>
              <a:gd name="connsiteX17" fmla="*/ 3957786 w 5025922"/>
              <a:gd name="connsiteY17" fmla="*/ 96849 h 3845361"/>
              <a:gd name="connsiteX18" fmla="*/ 3742633 w 5025922"/>
              <a:gd name="connsiteY18" fmla="*/ 30 h 3845361"/>
              <a:gd name="connsiteX19" fmla="*/ 3064901 w 5025922"/>
              <a:gd name="connsiteY19" fmla="*/ 107607 h 3845361"/>
              <a:gd name="connsiteX20" fmla="*/ 2516261 w 5025922"/>
              <a:gd name="connsiteY20" fmla="*/ 30 h 3845361"/>
              <a:gd name="connsiteX21" fmla="*/ 2516261 w 5025922"/>
              <a:gd name="connsiteY21" fmla="*/ 30 h 3845361"/>
              <a:gd name="connsiteX22" fmla="*/ 2096713 w 5025922"/>
              <a:gd name="connsiteY22" fmla="*/ 53819 h 3845361"/>
              <a:gd name="connsiteX23" fmla="*/ 816553 w 5025922"/>
              <a:gd name="connsiteY23" fmla="*/ 21546 h 3845361"/>
              <a:gd name="connsiteX0" fmla="*/ 816138 w 5025507"/>
              <a:gd name="connsiteY0" fmla="*/ 21546 h 3845361"/>
              <a:gd name="connsiteX1" fmla="*/ 224467 w 5025507"/>
              <a:gd name="connsiteY1" fmla="*/ 473367 h 3845361"/>
              <a:gd name="connsiteX2" fmla="*/ 170679 w 5025507"/>
              <a:gd name="connsiteY2" fmla="*/ 1258675 h 3845361"/>
              <a:gd name="connsiteX3" fmla="*/ 349 w 5025507"/>
              <a:gd name="connsiteY3" fmla="*/ 1900549 h 3845361"/>
              <a:gd name="connsiteX4" fmla="*/ 125855 w 5025507"/>
              <a:gd name="connsiteY4" fmla="*/ 2273480 h 3845361"/>
              <a:gd name="connsiteX5" fmla="*/ 107926 w 5025507"/>
              <a:gd name="connsiteY5" fmla="*/ 3144849 h 3845361"/>
              <a:gd name="connsiteX6" fmla="*/ 414519 w 5025507"/>
              <a:gd name="connsiteY6" fmla="*/ 3684526 h 3845361"/>
              <a:gd name="connsiteX7" fmla="*/ 1436496 w 5025507"/>
              <a:gd name="connsiteY7" fmla="*/ 3671974 h 3845361"/>
              <a:gd name="connsiteX8" fmla="*/ 2010237 w 5025507"/>
              <a:gd name="connsiteY8" fmla="*/ 3743692 h 3845361"/>
              <a:gd name="connsiteX9" fmla="*/ 2583977 w 5025507"/>
              <a:gd name="connsiteY9" fmla="*/ 3844096 h 3845361"/>
              <a:gd name="connsiteX10" fmla="*/ 3408731 w 5025507"/>
              <a:gd name="connsiteY10" fmla="*/ 3668388 h 3845361"/>
              <a:gd name="connsiteX11" fmla="*/ 4269342 w 5025507"/>
              <a:gd name="connsiteY11" fmla="*/ 3689903 h 3845361"/>
              <a:gd name="connsiteX12" fmla="*/ 4861013 w 5025507"/>
              <a:gd name="connsiteY12" fmla="*/ 3281113 h 3845361"/>
              <a:gd name="connsiteX13" fmla="*/ 4936317 w 5025507"/>
              <a:gd name="connsiteY13" fmla="*/ 2194590 h 3845361"/>
              <a:gd name="connsiteX14" fmla="*/ 5022378 w 5025507"/>
              <a:gd name="connsiteY14" fmla="*/ 1140341 h 3845361"/>
              <a:gd name="connsiteX15" fmla="*/ 4817982 w 5025507"/>
              <a:gd name="connsiteY15" fmla="*/ 548670 h 3845361"/>
              <a:gd name="connsiteX16" fmla="*/ 4183281 w 5025507"/>
              <a:gd name="connsiteY16" fmla="*/ 118364 h 3845361"/>
              <a:gd name="connsiteX17" fmla="*/ 3957371 w 5025507"/>
              <a:gd name="connsiteY17" fmla="*/ 96849 h 3845361"/>
              <a:gd name="connsiteX18" fmla="*/ 3742218 w 5025507"/>
              <a:gd name="connsiteY18" fmla="*/ 30 h 3845361"/>
              <a:gd name="connsiteX19" fmla="*/ 3064486 w 5025507"/>
              <a:gd name="connsiteY19" fmla="*/ 107607 h 3845361"/>
              <a:gd name="connsiteX20" fmla="*/ 2515846 w 5025507"/>
              <a:gd name="connsiteY20" fmla="*/ 30 h 3845361"/>
              <a:gd name="connsiteX21" fmla="*/ 2515846 w 5025507"/>
              <a:gd name="connsiteY21" fmla="*/ 30 h 3845361"/>
              <a:gd name="connsiteX22" fmla="*/ 2096298 w 5025507"/>
              <a:gd name="connsiteY22" fmla="*/ 53819 h 3845361"/>
              <a:gd name="connsiteX23" fmla="*/ 816138 w 5025507"/>
              <a:gd name="connsiteY23" fmla="*/ 21546 h 3845361"/>
              <a:gd name="connsiteX0" fmla="*/ 727540 w 4936909"/>
              <a:gd name="connsiteY0" fmla="*/ 21546 h 3845361"/>
              <a:gd name="connsiteX1" fmla="*/ 135869 w 4936909"/>
              <a:gd name="connsiteY1" fmla="*/ 473367 h 3845361"/>
              <a:gd name="connsiteX2" fmla="*/ 82081 w 4936909"/>
              <a:gd name="connsiteY2" fmla="*/ 1258675 h 3845361"/>
              <a:gd name="connsiteX3" fmla="*/ 37257 w 4936909"/>
              <a:gd name="connsiteY3" fmla="*/ 2273480 h 3845361"/>
              <a:gd name="connsiteX4" fmla="*/ 19328 w 4936909"/>
              <a:gd name="connsiteY4" fmla="*/ 3144849 h 3845361"/>
              <a:gd name="connsiteX5" fmla="*/ 325921 w 4936909"/>
              <a:gd name="connsiteY5" fmla="*/ 3684526 h 3845361"/>
              <a:gd name="connsiteX6" fmla="*/ 1347898 w 4936909"/>
              <a:gd name="connsiteY6" fmla="*/ 3671974 h 3845361"/>
              <a:gd name="connsiteX7" fmla="*/ 1921639 w 4936909"/>
              <a:gd name="connsiteY7" fmla="*/ 3743692 h 3845361"/>
              <a:gd name="connsiteX8" fmla="*/ 2495379 w 4936909"/>
              <a:gd name="connsiteY8" fmla="*/ 3844096 h 3845361"/>
              <a:gd name="connsiteX9" fmla="*/ 3320133 w 4936909"/>
              <a:gd name="connsiteY9" fmla="*/ 3668388 h 3845361"/>
              <a:gd name="connsiteX10" fmla="*/ 4180744 w 4936909"/>
              <a:gd name="connsiteY10" fmla="*/ 3689903 h 3845361"/>
              <a:gd name="connsiteX11" fmla="*/ 4772415 w 4936909"/>
              <a:gd name="connsiteY11" fmla="*/ 3281113 h 3845361"/>
              <a:gd name="connsiteX12" fmla="*/ 4847719 w 4936909"/>
              <a:gd name="connsiteY12" fmla="*/ 2194590 h 3845361"/>
              <a:gd name="connsiteX13" fmla="*/ 4933780 w 4936909"/>
              <a:gd name="connsiteY13" fmla="*/ 1140341 h 3845361"/>
              <a:gd name="connsiteX14" fmla="*/ 4729384 w 4936909"/>
              <a:gd name="connsiteY14" fmla="*/ 548670 h 3845361"/>
              <a:gd name="connsiteX15" fmla="*/ 4094683 w 4936909"/>
              <a:gd name="connsiteY15" fmla="*/ 118364 h 3845361"/>
              <a:gd name="connsiteX16" fmla="*/ 3868773 w 4936909"/>
              <a:gd name="connsiteY16" fmla="*/ 96849 h 3845361"/>
              <a:gd name="connsiteX17" fmla="*/ 3653620 w 4936909"/>
              <a:gd name="connsiteY17" fmla="*/ 30 h 3845361"/>
              <a:gd name="connsiteX18" fmla="*/ 2975888 w 4936909"/>
              <a:gd name="connsiteY18" fmla="*/ 107607 h 3845361"/>
              <a:gd name="connsiteX19" fmla="*/ 2427248 w 4936909"/>
              <a:gd name="connsiteY19" fmla="*/ 30 h 3845361"/>
              <a:gd name="connsiteX20" fmla="*/ 2427248 w 4936909"/>
              <a:gd name="connsiteY20" fmla="*/ 30 h 3845361"/>
              <a:gd name="connsiteX21" fmla="*/ 2007700 w 4936909"/>
              <a:gd name="connsiteY21" fmla="*/ 53819 h 3845361"/>
              <a:gd name="connsiteX22" fmla="*/ 727540 w 4936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273480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1891441 w 5008909"/>
              <a:gd name="connsiteY21" fmla="*/ 170361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1891441 w 5008909"/>
              <a:gd name="connsiteY21" fmla="*/ 170361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1748005 w 5008909"/>
              <a:gd name="connsiteY21" fmla="*/ 152432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1748005 w 5008909"/>
              <a:gd name="connsiteY20" fmla="*/ 152432 h 3845361"/>
              <a:gd name="connsiteX21" fmla="*/ 781611 w 5008909"/>
              <a:gd name="connsiteY21"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1748005 w 5008909"/>
              <a:gd name="connsiteY20" fmla="*/ 152432 h 3845361"/>
              <a:gd name="connsiteX21" fmla="*/ 781611 w 5008909"/>
              <a:gd name="connsiteY21"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553037 w 5008909"/>
              <a:gd name="connsiteY19" fmla="*/ 215182 h 3845361"/>
              <a:gd name="connsiteX20" fmla="*/ 1748005 w 5008909"/>
              <a:gd name="connsiteY20" fmla="*/ 152432 h 3845361"/>
              <a:gd name="connsiteX21" fmla="*/ 781611 w 5008909"/>
              <a:gd name="connsiteY21" fmla="*/ 66369 h 3845361"/>
              <a:gd name="connsiteX0" fmla="*/ 781611 w 5008909"/>
              <a:gd name="connsiteY0" fmla="*/ 71261 h 3850253"/>
              <a:gd name="connsiteX1" fmla="*/ 207869 w 5008909"/>
              <a:gd name="connsiteY1" fmla="*/ 478259 h 3850253"/>
              <a:gd name="connsiteX2" fmla="*/ 1681 w 5008909"/>
              <a:gd name="connsiteY2" fmla="*/ 1263567 h 3850253"/>
              <a:gd name="connsiteX3" fmla="*/ 109257 w 5008909"/>
              <a:gd name="connsiteY3" fmla="*/ 2197690 h 3850253"/>
              <a:gd name="connsiteX4" fmla="*/ 91328 w 5008909"/>
              <a:gd name="connsiteY4" fmla="*/ 3149741 h 3850253"/>
              <a:gd name="connsiteX5" fmla="*/ 397921 w 5008909"/>
              <a:gd name="connsiteY5" fmla="*/ 3635630 h 3850253"/>
              <a:gd name="connsiteX6" fmla="*/ 1419898 w 5008909"/>
              <a:gd name="connsiteY6" fmla="*/ 3676866 h 3850253"/>
              <a:gd name="connsiteX7" fmla="*/ 1993639 w 5008909"/>
              <a:gd name="connsiteY7" fmla="*/ 3748584 h 3850253"/>
              <a:gd name="connsiteX8" fmla="*/ 2567379 w 5008909"/>
              <a:gd name="connsiteY8" fmla="*/ 3848988 h 3850253"/>
              <a:gd name="connsiteX9" fmla="*/ 3392133 w 5008909"/>
              <a:gd name="connsiteY9" fmla="*/ 3673280 h 3850253"/>
              <a:gd name="connsiteX10" fmla="*/ 4252744 w 5008909"/>
              <a:gd name="connsiteY10" fmla="*/ 3694795 h 3850253"/>
              <a:gd name="connsiteX11" fmla="*/ 4844415 w 5008909"/>
              <a:gd name="connsiteY11" fmla="*/ 3286005 h 3850253"/>
              <a:gd name="connsiteX12" fmla="*/ 4919719 w 5008909"/>
              <a:gd name="connsiteY12" fmla="*/ 2199482 h 3850253"/>
              <a:gd name="connsiteX13" fmla="*/ 5005780 w 5008909"/>
              <a:gd name="connsiteY13" fmla="*/ 1145233 h 3850253"/>
              <a:gd name="connsiteX14" fmla="*/ 4801384 w 5008909"/>
              <a:gd name="connsiteY14" fmla="*/ 553562 h 3850253"/>
              <a:gd name="connsiteX15" fmla="*/ 4166683 w 5008909"/>
              <a:gd name="connsiteY15" fmla="*/ 123256 h 3850253"/>
              <a:gd name="connsiteX16" fmla="*/ 3940773 w 5008909"/>
              <a:gd name="connsiteY16" fmla="*/ 101741 h 3850253"/>
              <a:gd name="connsiteX17" fmla="*/ 3725620 w 5008909"/>
              <a:gd name="connsiteY17" fmla="*/ 4922 h 3850253"/>
              <a:gd name="connsiteX18" fmla="*/ 3047888 w 5008909"/>
              <a:gd name="connsiteY18" fmla="*/ 112499 h 3850253"/>
              <a:gd name="connsiteX19" fmla="*/ 2553037 w 5008909"/>
              <a:gd name="connsiteY19" fmla="*/ 220074 h 3850253"/>
              <a:gd name="connsiteX20" fmla="*/ 1748005 w 5008909"/>
              <a:gd name="connsiteY20" fmla="*/ 157324 h 3850253"/>
              <a:gd name="connsiteX21" fmla="*/ 781611 w 5008909"/>
              <a:gd name="connsiteY21" fmla="*/ 71261 h 3850253"/>
              <a:gd name="connsiteX0" fmla="*/ 781611 w 5008909"/>
              <a:gd name="connsiteY0" fmla="*/ 66370 h 3845362"/>
              <a:gd name="connsiteX1" fmla="*/ 207869 w 5008909"/>
              <a:gd name="connsiteY1" fmla="*/ 473368 h 3845362"/>
              <a:gd name="connsiteX2" fmla="*/ 1681 w 5008909"/>
              <a:gd name="connsiteY2" fmla="*/ 1258676 h 3845362"/>
              <a:gd name="connsiteX3" fmla="*/ 109257 w 5008909"/>
              <a:gd name="connsiteY3" fmla="*/ 2192799 h 3845362"/>
              <a:gd name="connsiteX4" fmla="*/ 91328 w 5008909"/>
              <a:gd name="connsiteY4" fmla="*/ 3144850 h 3845362"/>
              <a:gd name="connsiteX5" fmla="*/ 397921 w 5008909"/>
              <a:gd name="connsiteY5" fmla="*/ 3630739 h 3845362"/>
              <a:gd name="connsiteX6" fmla="*/ 1419898 w 5008909"/>
              <a:gd name="connsiteY6" fmla="*/ 3671975 h 3845362"/>
              <a:gd name="connsiteX7" fmla="*/ 1993639 w 5008909"/>
              <a:gd name="connsiteY7" fmla="*/ 3743693 h 3845362"/>
              <a:gd name="connsiteX8" fmla="*/ 2567379 w 5008909"/>
              <a:gd name="connsiteY8" fmla="*/ 3844097 h 3845362"/>
              <a:gd name="connsiteX9" fmla="*/ 3392133 w 5008909"/>
              <a:gd name="connsiteY9" fmla="*/ 3668389 h 3845362"/>
              <a:gd name="connsiteX10" fmla="*/ 4252744 w 5008909"/>
              <a:gd name="connsiteY10" fmla="*/ 3689904 h 3845362"/>
              <a:gd name="connsiteX11" fmla="*/ 4844415 w 5008909"/>
              <a:gd name="connsiteY11" fmla="*/ 3281114 h 3845362"/>
              <a:gd name="connsiteX12" fmla="*/ 4919719 w 5008909"/>
              <a:gd name="connsiteY12" fmla="*/ 2194591 h 3845362"/>
              <a:gd name="connsiteX13" fmla="*/ 5005780 w 5008909"/>
              <a:gd name="connsiteY13" fmla="*/ 1140342 h 3845362"/>
              <a:gd name="connsiteX14" fmla="*/ 4801384 w 5008909"/>
              <a:gd name="connsiteY14" fmla="*/ 548671 h 3845362"/>
              <a:gd name="connsiteX15" fmla="*/ 4166683 w 5008909"/>
              <a:gd name="connsiteY15" fmla="*/ 118365 h 3845362"/>
              <a:gd name="connsiteX16" fmla="*/ 3940773 w 5008909"/>
              <a:gd name="connsiteY16" fmla="*/ 96850 h 3845362"/>
              <a:gd name="connsiteX17" fmla="*/ 3725620 w 5008909"/>
              <a:gd name="connsiteY17" fmla="*/ 31 h 3845362"/>
              <a:gd name="connsiteX18" fmla="*/ 3047888 w 5008909"/>
              <a:gd name="connsiteY18" fmla="*/ 107608 h 3845362"/>
              <a:gd name="connsiteX19" fmla="*/ 1748005 w 5008909"/>
              <a:gd name="connsiteY19" fmla="*/ 152433 h 3845362"/>
              <a:gd name="connsiteX20" fmla="*/ 781611 w 5008909"/>
              <a:gd name="connsiteY20" fmla="*/ 66370 h 3845362"/>
              <a:gd name="connsiteX0" fmla="*/ 781611 w 5008909"/>
              <a:gd name="connsiteY0" fmla="*/ 66370 h 3845362"/>
              <a:gd name="connsiteX1" fmla="*/ 207869 w 5008909"/>
              <a:gd name="connsiteY1" fmla="*/ 473368 h 3845362"/>
              <a:gd name="connsiteX2" fmla="*/ 1681 w 5008909"/>
              <a:gd name="connsiteY2" fmla="*/ 1258676 h 3845362"/>
              <a:gd name="connsiteX3" fmla="*/ 109257 w 5008909"/>
              <a:gd name="connsiteY3" fmla="*/ 2192799 h 3845362"/>
              <a:gd name="connsiteX4" fmla="*/ 91328 w 5008909"/>
              <a:gd name="connsiteY4" fmla="*/ 3144850 h 3845362"/>
              <a:gd name="connsiteX5" fmla="*/ 397921 w 5008909"/>
              <a:gd name="connsiteY5" fmla="*/ 3630739 h 3845362"/>
              <a:gd name="connsiteX6" fmla="*/ 1419898 w 5008909"/>
              <a:gd name="connsiteY6" fmla="*/ 3671975 h 3845362"/>
              <a:gd name="connsiteX7" fmla="*/ 1993639 w 5008909"/>
              <a:gd name="connsiteY7" fmla="*/ 3743693 h 3845362"/>
              <a:gd name="connsiteX8" fmla="*/ 2567379 w 5008909"/>
              <a:gd name="connsiteY8" fmla="*/ 3844097 h 3845362"/>
              <a:gd name="connsiteX9" fmla="*/ 3392133 w 5008909"/>
              <a:gd name="connsiteY9" fmla="*/ 3668389 h 3845362"/>
              <a:gd name="connsiteX10" fmla="*/ 4252744 w 5008909"/>
              <a:gd name="connsiteY10" fmla="*/ 3689904 h 3845362"/>
              <a:gd name="connsiteX11" fmla="*/ 4844415 w 5008909"/>
              <a:gd name="connsiteY11" fmla="*/ 3281114 h 3845362"/>
              <a:gd name="connsiteX12" fmla="*/ 4919719 w 5008909"/>
              <a:gd name="connsiteY12" fmla="*/ 2194591 h 3845362"/>
              <a:gd name="connsiteX13" fmla="*/ 5005780 w 5008909"/>
              <a:gd name="connsiteY13" fmla="*/ 1140342 h 3845362"/>
              <a:gd name="connsiteX14" fmla="*/ 4801384 w 5008909"/>
              <a:gd name="connsiteY14" fmla="*/ 548671 h 3845362"/>
              <a:gd name="connsiteX15" fmla="*/ 4166683 w 5008909"/>
              <a:gd name="connsiteY15" fmla="*/ 118365 h 3845362"/>
              <a:gd name="connsiteX16" fmla="*/ 3940773 w 5008909"/>
              <a:gd name="connsiteY16" fmla="*/ 96850 h 3845362"/>
              <a:gd name="connsiteX17" fmla="*/ 3725620 w 5008909"/>
              <a:gd name="connsiteY17" fmla="*/ 31 h 3845362"/>
              <a:gd name="connsiteX18" fmla="*/ 3047888 w 5008909"/>
              <a:gd name="connsiteY18" fmla="*/ 107608 h 3845362"/>
              <a:gd name="connsiteX19" fmla="*/ 1748005 w 5008909"/>
              <a:gd name="connsiteY19" fmla="*/ 152433 h 3845362"/>
              <a:gd name="connsiteX20" fmla="*/ 781611 w 5008909"/>
              <a:gd name="connsiteY20" fmla="*/ 66370 h 3845362"/>
              <a:gd name="connsiteX0" fmla="*/ 781611 w 5008909"/>
              <a:gd name="connsiteY0" fmla="*/ 82103 h 3861095"/>
              <a:gd name="connsiteX1" fmla="*/ 207869 w 5008909"/>
              <a:gd name="connsiteY1" fmla="*/ 489101 h 3861095"/>
              <a:gd name="connsiteX2" fmla="*/ 1681 w 5008909"/>
              <a:gd name="connsiteY2" fmla="*/ 1274409 h 3861095"/>
              <a:gd name="connsiteX3" fmla="*/ 109257 w 5008909"/>
              <a:gd name="connsiteY3" fmla="*/ 2208532 h 3861095"/>
              <a:gd name="connsiteX4" fmla="*/ 91328 w 5008909"/>
              <a:gd name="connsiteY4" fmla="*/ 3160583 h 3861095"/>
              <a:gd name="connsiteX5" fmla="*/ 397921 w 5008909"/>
              <a:gd name="connsiteY5" fmla="*/ 3646472 h 3861095"/>
              <a:gd name="connsiteX6" fmla="*/ 1419898 w 5008909"/>
              <a:gd name="connsiteY6" fmla="*/ 3687708 h 3861095"/>
              <a:gd name="connsiteX7" fmla="*/ 1993639 w 5008909"/>
              <a:gd name="connsiteY7" fmla="*/ 3759426 h 3861095"/>
              <a:gd name="connsiteX8" fmla="*/ 2567379 w 5008909"/>
              <a:gd name="connsiteY8" fmla="*/ 3859830 h 3861095"/>
              <a:gd name="connsiteX9" fmla="*/ 3392133 w 5008909"/>
              <a:gd name="connsiteY9" fmla="*/ 3684122 h 3861095"/>
              <a:gd name="connsiteX10" fmla="*/ 4252744 w 5008909"/>
              <a:gd name="connsiteY10" fmla="*/ 3705637 h 3861095"/>
              <a:gd name="connsiteX11" fmla="*/ 4844415 w 5008909"/>
              <a:gd name="connsiteY11" fmla="*/ 3296847 h 3861095"/>
              <a:gd name="connsiteX12" fmla="*/ 4919719 w 5008909"/>
              <a:gd name="connsiteY12" fmla="*/ 2210324 h 3861095"/>
              <a:gd name="connsiteX13" fmla="*/ 5005780 w 5008909"/>
              <a:gd name="connsiteY13" fmla="*/ 1156075 h 3861095"/>
              <a:gd name="connsiteX14" fmla="*/ 4801384 w 5008909"/>
              <a:gd name="connsiteY14" fmla="*/ 564404 h 3861095"/>
              <a:gd name="connsiteX15" fmla="*/ 4166683 w 5008909"/>
              <a:gd name="connsiteY15" fmla="*/ 134098 h 3861095"/>
              <a:gd name="connsiteX16" fmla="*/ 3940773 w 5008909"/>
              <a:gd name="connsiteY16" fmla="*/ 112583 h 3861095"/>
              <a:gd name="connsiteX17" fmla="*/ 3725620 w 5008909"/>
              <a:gd name="connsiteY17" fmla="*/ 15764 h 3861095"/>
              <a:gd name="connsiteX18" fmla="*/ 2832735 w 5008909"/>
              <a:gd name="connsiteY18" fmla="*/ 15765 h 3861095"/>
              <a:gd name="connsiteX19" fmla="*/ 1748005 w 5008909"/>
              <a:gd name="connsiteY19" fmla="*/ 168166 h 3861095"/>
              <a:gd name="connsiteX20" fmla="*/ 781611 w 5008909"/>
              <a:gd name="connsiteY20" fmla="*/ 82103 h 3861095"/>
              <a:gd name="connsiteX0" fmla="*/ 781611 w 5008909"/>
              <a:gd name="connsiteY0" fmla="*/ 82103 h 3861095"/>
              <a:gd name="connsiteX1" fmla="*/ 207869 w 5008909"/>
              <a:gd name="connsiteY1" fmla="*/ 489101 h 3861095"/>
              <a:gd name="connsiteX2" fmla="*/ 1681 w 5008909"/>
              <a:gd name="connsiteY2" fmla="*/ 1274409 h 3861095"/>
              <a:gd name="connsiteX3" fmla="*/ 109257 w 5008909"/>
              <a:gd name="connsiteY3" fmla="*/ 2208532 h 3861095"/>
              <a:gd name="connsiteX4" fmla="*/ 91328 w 5008909"/>
              <a:gd name="connsiteY4" fmla="*/ 3160583 h 3861095"/>
              <a:gd name="connsiteX5" fmla="*/ 397921 w 5008909"/>
              <a:gd name="connsiteY5" fmla="*/ 3646472 h 3861095"/>
              <a:gd name="connsiteX6" fmla="*/ 1419898 w 5008909"/>
              <a:gd name="connsiteY6" fmla="*/ 3687708 h 3861095"/>
              <a:gd name="connsiteX7" fmla="*/ 1993639 w 5008909"/>
              <a:gd name="connsiteY7" fmla="*/ 3759426 h 3861095"/>
              <a:gd name="connsiteX8" fmla="*/ 2567379 w 5008909"/>
              <a:gd name="connsiteY8" fmla="*/ 3859830 h 3861095"/>
              <a:gd name="connsiteX9" fmla="*/ 3392133 w 5008909"/>
              <a:gd name="connsiteY9" fmla="*/ 3684122 h 3861095"/>
              <a:gd name="connsiteX10" fmla="*/ 4252744 w 5008909"/>
              <a:gd name="connsiteY10" fmla="*/ 3705637 h 3861095"/>
              <a:gd name="connsiteX11" fmla="*/ 4844415 w 5008909"/>
              <a:gd name="connsiteY11" fmla="*/ 3296847 h 3861095"/>
              <a:gd name="connsiteX12" fmla="*/ 4919719 w 5008909"/>
              <a:gd name="connsiteY12" fmla="*/ 2210324 h 3861095"/>
              <a:gd name="connsiteX13" fmla="*/ 5005780 w 5008909"/>
              <a:gd name="connsiteY13" fmla="*/ 1156075 h 3861095"/>
              <a:gd name="connsiteX14" fmla="*/ 4801384 w 5008909"/>
              <a:gd name="connsiteY14" fmla="*/ 564404 h 3861095"/>
              <a:gd name="connsiteX15" fmla="*/ 4166683 w 5008909"/>
              <a:gd name="connsiteY15" fmla="*/ 134098 h 3861095"/>
              <a:gd name="connsiteX16" fmla="*/ 3940773 w 5008909"/>
              <a:gd name="connsiteY16" fmla="*/ 112583 h 3861095"/>
              <a:gd name="connsiteX17" fmla="*/ 3725620 w 5008909"/>
              <a:gd name="connsiteY17" fmla="*/ 15764 h 3861095"/>
              <a:gd name="connsiteX18" fmla="*/ 2778946 w 5008909"/>
              <a:gd name="connsiteY18" fmla="*/ 15765 h 3861095"/>
              <a:gd name="connsiteX19" fmla="*/ 1748005 w 5008909"/>
              <a:gd name="connsiteY19" fmla="*/ 168166 h 3861095"/>
              <a:gd name="connsiteX20" fmla="*/ 781611 w 5008909"/>
              <a:gd name="connsiteY20" fmla="*/ 82103 h 3861095"/>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166683 w 5008909"/>
              <a:gd name="connsiteY15" fmla="*/ 118367 h 3845364"/>
              <a:gd name="connsiteX16" fmla="*/ 3940773 w 5008909"/>
              <a:gd name="connsiteY16" fmla="*/ 96852 h 3845364"/>
              <a:gd name="connsiteX17" fmla="*/ 3743550 w 5008909"/>
              <a:gd name="connsiteY17" fmla="*/ 170362 h 3845364"/>
              <a:gd name="connsiteX18" fmla="*/ 2778946 w 5008909"/>
              <a:gd name="connsiteY18" fmla="*/ 34 h 3845364"/>
              <a:gd name="connsiteX19" fmla="*/ 1748005 w 5008909"/>
              <a:gd name="connsiteY19" fmla="*/ 152435 h 3845364"/>
              <a:gd name="connsiteX20" fmla="*/ 781611 w 5008909"/>
              <a:gd name="connsiteY20" fmla="*/ 66372 h 3845364"/>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166683 w 5008909"/>
              <a:gd name="connsiteY15" fmla="*/ 118367 h 3845364"/>
              <a:gd name="connsiteX16" fmla="*/ 3743550 w 5008909"/>
              <a:gd name="connsiteY16" fmla="*/ 170362 h 3845364"/>
              <a:gd name="connsiteX17" fmla="*/ 2778946 w 5008909"/>
              <a:gd name="connsiteY17" fmla="*/ 34 h 3845364"/>
              <a:gd name="connsiteX18" fmla="*/ 1748005 w 5008909"/>
              <a:gd name="connsiteY18" fmla="*/ 152435 h 3845364"/>
              <a:gd name="connsiteX19" fmla="*/ 781611 w 5008909"/>
              <a:gd name="connsiteY19" fmla="*/ 66372 h 3845364"/>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166683 w 5008909"/>
              <a:gd name="connsiteY15" fmla="*/ 118367 h 3845364"/>
              <a:gd name="connsiteX16" fmla="*/ 3483574 w 5008909"/>
              <a:gd name="connsiteY16" fmla="*/ 170362 h 3845364"/>
              <a:gd name="connsiteX17" fmla="*/ 2778946 w 5008909"/>
              <a:gd name="connsiteY17" fmla="*/ 34 h 3845364"/>
              <a:gd name="connsiteX18" fmla="*/ 1748005 w 5008909"/>
              <a:gd name="connsiteY18" fmla="*/ 152435 h 3845364"/>
              <a:gd name="connsiteX19" fmla="*/ 781611 w 5008909"/>
              <a:gd name="connsiteY19" fmla="*/ 66372 h 3845364"/>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256330 w 5008909"/>
              <a:gd name="connsiteY15" fmla="*/ 136297 h 3845364"/>
              <a:gd name="connsiteX16" fmla="*/ 3483574 w 5008909"/>
              <a:gd name="connsiteY16" fmla="*/ 170362 h 3845364"/>
              <a:gd name="connsiteX17" fmla="*/ 2778946 w 5008909"/>
              <a:gd name="connsiteY17" fmla="*/ 34 h 3845364"/>
              <a:gd name="connsiteX18" fmla="*/ 1748005 w 5008909"/>
              <a:gd name="connsiteY18" fmla="*/ 152435 h 3845364"/>
              <a:gd name="connsiteX19" fmla="*/ 781611 w 5008909"/>
              <a:gd name="connsiteY19" fmla="*/ 66372 h 3845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08909" h="3845364">
                <a:moveTo>
                  <a:pt x="781611" y="66372"/>
                </a:moveTo>
                <a:cubicBezTo>
                  <a:pt x="467846" y="90576"/>
                  <a:pt x="337857" y="274652"/>
                  <a:pt x="207869" y="473370"/>
                </a:cubicBezTo>
                <a:cubicBezTo>
                  <a:pt x="77881" y="672088"/>
                  <a:pt x="18116" y="972106"/>
                  <a:pt x="1681" y="1258678"/>
                </a:cubicBezTo>
                <a:cubicBezTo>
                  <a:pt x="-14754" y="1545250"/>
                  <a:pt x="94316" y="1878439"/>
                  <a:pt x="109257" y="2192801"/>
                </a:cubicBezTo>
                <a:cubicBezTo>
                  <a:pt x="124198" y="2507163"/>
                  <a:pt x="43217" y="2905195"/>
                  <a:pt x="91328" y="3144852"/>
                </a:cubicBezTo>
                <a:cubicBezTo>
                  <a:pt x="139439" y="3384509"/>
                  <a:pt x="122705" y="3417382"/>
                  <a:pt x="397921" y="3630741"/>
                </a:cubicBezTo>
                <a:cubicBezTo>
                  <a:pt x="673137" y="3844100"/>
                  <a:pt x="1153945" y="3653151"/>
                  <a:pt x="1419898" y="3671977"/>
                </a:cubicBezTo>
                <a:cubicBezTo>
                  <a:pt x="1685851" y="3690803"/>
                  <a:pt x="1802392" y="3715008"/>
                  <a:pt x="1993639" y="3743695"/>
                </a:cubicBezTo>
                <a:cubicBezTo>
                  <a:pt x="2184886" y="3772382"/>
                  <a:pt x="2334297" y="3856650"/>
                  <a:pt x="2567379" y="3844099"/>
                </a:cubicBezTo>
                <a:cubicBezTo>
                  <a:pt x="2800461" y="3831548"/>
                  <a:pt x="3111239" y="3694090"/>
                  <a:pt x="3392133" y="3668391"/>
                </a:cubicBezTo>
                <a:cubicBezTo>
                  <a:pt x="3673027" y="3642692"/>
                  <a:pt x="4010697" y="3754452"/>
                  <a:pt x="4252744" y="3689906"/>
                </a:cubicBezTo>
                <a:cubicBezTo>
                  <a:pt x="4494791" y="3625360"/>
                  <a:pt x="4733253" y="3530335"/>
                  <a:pt x="4844415" y="3281116"/>
                </a:cubicBezTo>
                <a:cubicBezTo>
                  <a:pt x="4955577" y="3031897"/>
                  <a:pt x="4892825" y="2551388"/>
                  <a:pt x="4919719" y="2194593"/>
                </a:cubicBezTo>
                <a:cubicBezTo>
                  <a:pt x="4946613" y="1837798"/>
                  <a:pt x="5025502" y="1414664"/>
                  <a:pt x="5005780" y="1140344"/>
                </a:cubicBezTo>
                <a:cubicBezTo>
                  <a:pt x="4986058" y="866024"/>
                  <a:pt x="4926292" y="716014"/>
                  <a:pt x="4801384" y="548673"/>
                </a:cubicBezTo>
                <a:cubicBezTo>
                  <a:pt x="4676476" y="381332"/>
                  <a:pt x="4475965" y="199349"/>
                  <a:pt x="4256330" y="136297"/>
                </a:cubicBezTo>
                <a:cubicBezTo>
                  <a:pt x="4036695" y="73245"/>
                  <a:pt x="3729805" y="193073"/>
                  <a:pt x="3483574" y="170362"/>
                </a:cubicBezTo>
                <a:cubicBezTo>
                  <a:pt x="3237343" y="147652"/>
                  <a:pt x="3068207" y="3022"/>
                  <a:pt x="2778946" y="34"/>
                </a:cubicBezTo>
                <a:cubicBezTo>
                  <a:pt x="2489685" y="-2954"/>
                  <a:pt x="2107789" y="195167"/>
                  <a:pt x="1748005" y="152435"/>
                </a:cubicBezTo>
                <a:lnTo>
                  <a:pt x="781611" y="66372"/>
                </a:lnTo>
                <a:close/>
              </a:path>
            </a:pathLst>
          </a:custGeom>
          <a:solidFill>
            <a:srgbClr val="F7A3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47" name="กลุ่ม 46"/>
          <p:cNvGrpSpPr/>
          <p:nvPr/>
        </p:nvGrpSpPr>
        <p:grpSpPr>
          <a:xfrm>
            <a:off x="5622206" y="5584281"/>
            <a:ext cx="3015709" cy="600000"/>
            <a:chOff x="3289945" y="3405879"/>
            <a:chExt cx="2261782" cy="450000"/>
          </a:xfrm>
        </p:grpSpPr>
        <p:sp>
          <p:nvSpPr>
            <p:cNvPr id="48" name="วงรี 4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52" name="กลุ่ม 51"/>
          <p:cNvGrpSpPr/>
          <p:nvPr/>
        </p:nvGrpSpPr>
        <p:grpSpPr>
          <a:xfrm>
            <a:off x="10334358" y="222487"/>
            <a:ext cx="1630662" cy="1606723"/>
            <a:chOff x="7750769" y="166865"/>
            <a:chExt cx="1222996" cy="1205042"/>
          </a:xfrm>
        </p:grpSpPr>
        <p:pic>
          <p:nvPicPr>
            <p:cNvPr id="53" name="รูปภาพ 5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67008" y="166865"/>
              <a:ext cx="1006757" cy="1011668"/>
            </a:xfrm>
            <a:prstGeom prst="rect">
              <a:avLst/>
            </a:prstGeom>
            <a:effectLst>
              <a:outerShdw blurRad="50800" dist="38100" dir="2700000" algn="tl" rotWithShape="0">
                <a:schemeClr val="accent4">
                  <a:alpha val="40000"/>
                </a:schemeClr>
              </a:outerShdw>
            </a:effectLst>
          </p:spPr>
        </p:pic>
        <p:grpSp>
          <p:nvGrpSpPr>
            <p:cNvPr id="54" name="กลุ่ม 53"/>
            <p:cNvGrpSpPr/>
            <p:nvPr/>
          </p:nvGrpSpPr>
          <p:grpSpPr>
            <a:xfrm>
              <a:off x="7750769" y="186264"/>
              <a:ext cx="1118266" cy="1185643"/>
              <a:chOff x="7750769" y="186264"/>
              <a:chExt cx="1118266" cy="1185643"/>
            </a:xfrm>
          </p:grpSpPr>
          <p:grpSp>
            <p:nvGrpSpPr>
              <p:cNvPr id="55" name="กลุ่ม 54"/>
              <p:cNvGrpSpPr/>
              <p:nvPr/>
            </p:nvGrpSpPr>
            <p:grpSpPr>
              <a:xfrm rot="12247797">
                <a:off x="7750769" y="415320"/>
                <a:ext cx="1118266" cy="956587"/>
                <a:chOff x="1339259" y="1340629"/>
                <a:chExt cx="1118266" cy="956587"/>
              </a:xfrm>
            </p:grpSpPr>
            <p:sp>
              <p:nvSpPr>
                <p:cNvPr id="57" name="TextBox 56"/>
                <p:cNvSpPr txBox="1"/>
                <p:nvPr/>
              </p:nvSpPr>
              <p:spPr>
                <a:xfrm rot="1351072">
                  <a:off x="1358851" y="1340629"/>
                  <a:ext cx="317635" cy="500090"/>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58" name="TextBox 57"/>
                <p:cNvSpPr txBox="1"/>
                <p:nvPr/>
              </p:nvSpPr>
              <p:spPr>
                <a:xfrm rot="21389866">
                  <a:off x="2139890" y="1652030"/>
                  <a:ext cx="317635" cy="500089"/>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prstClr val="white"/>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prstClr val="white"/>
                    </a:solidFill>
                    <a:effectLst/>
                    <a:uLnTx/>
                    <a:uFillTx/>
                    <a:latin typeface="Calibri" pitchFamily="34" charset="0"/>
                    <a:ea typeface="+mn-ea"/>
                    <a:cs typeface="FC Onigiri Outline"/>
                  </a:endParaRPr>
                </a:p>
              </p:txBody>
            </p:sp>
            <p:sp>
              <p:nvSpPr>
                <p:cNvPr id="59" name="สามเหลี่ยมหน้าจั่ว 58"/>
                <p:cNvSpPr/>
                <p:nvPr/>
              </p:nvSpPr>
              <p:spPr>
                <a:xfrm rot="20089558">
                  <a:off x="2203045" y="1810217"/>
                  <a:ext cx="98304" cy="74674"/>
                </a:xfrm>
                <a:prstGeom prst="triangl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สามเหลี่ยมหน้าจั่ว 59"/>
                <p:cNvSpPr/>
                <p:nvPr/>
              </p:nvSpPr>
              <p:spPr>
                <a:xfrm rot="1772264">
                  <a:off x="1339259" y="1908143"/>
                  <a:ext cx="142726" cy="141628"/>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1360912" y="1707257"/>
                  <a:ext cx="54000" cy="54699"/>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2" name="วงรี 61"/>
                <p:cNvSpPr/>
                <p:nvPr/>
              </p:nvSpPr>
              <p:spPr>
                <a:xfrm>
                  <a:off x="1405096" y="2242517"/>
                  <a:ext cx="54000" cy="54699"/>
                </a:xfrm>
                <a:prstGeom prst="ellips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3" name="วงรี 62"/>
                <p:cNvSpPr/>
                <p:nvPr/>
              </p:nvSpPr>
              <p:spPr>
                <a:xfrm>
                  <a:off x="2305814" y="1965922"/>
                  <a:ext cx="54000" cy="54699"/>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56" name="TextBox 55"/>
              <p:cNvSpPr txBox="1"/>
              <p:nvPr/>
            </p:nvSpPr>
            <p:spPr>
              <a:xfrm rot="13598869">
                <a:off x="7992384" y="95037"/>
                <a:ext cx="317635" cy="500089"/>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8064A2">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8064A2">
                      <a:lumMod val="60000"/>
                      <a:lumOff val="40000"/>
                    </a:srgbClr>
                  </a:solidFill>
                  <a:effectLst/>
                  <a:uLnTx/>
                  <a:uFillTx/>
                  <a:latin typeface="Calibri" pitchFamily="34" charset="0"/>
                  <a:ea typeface="+mn-ea"/>
                  <a:cs typeface="FC Onigiri Outline"/>
                </a:endParaRPr>
              </a:p>
            </p:txBody>
          </p:sp>
        </p:grpSp>
      </p:grpSp>
      <p:pic>
        <p:nvPicPr>
          <p:cNvPr id="64" name="รูปภาพ 6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1962">
            <a:off x="-18891" y="189078"/>
            <a:ext cx="1509456" cy="1214273"/>
          </a:xfrm>
          <a:prstGeom prst="rect">
            <a:avLst/>
          </a:prstGeom>
          <a:effectLst>
            <a:outerShdw blurRad="50800" dist="38100" dir="2700000" algn="tl" rotWithShape="0">
              <a:schemeClr val="accent4">
                <a:alpha val="40000"/>
              </a:schemeClr>
            </a:outerShdw>
          </a:effectLst>
        </p:spPr>
      </p:pic>
      <p:grpSp>
        <p:nvGrpSpPr>
          <p:cNvPr id="65" name="กลุ่ม 64"/>
          <p:cNvGrpSpPr/>
          <p:nvPr/>
        </p:nvGrpSpPr>
        <p:grpSpPr>
          <a:xfrm rot="20670472">
            <a:off x="9938179" y="5443865"/>
            <a:ext cx="4005304" cy="2900781"/>
            <a:chOff x="7300650" y="4141461"/>
            <a:chExt cx="3003978" cy="2175586"/>
          </a:xfrm>
        </p:grpSpPr>
        <p:sp>
          <p:nvSpPr>
            <p:cNvPr id="66" name="เมฆ 65"/>
            <p:cNvSpPr/>
            <p:nvPr/>
          </p:nvSpPr>
          <p:spPr>
            <a:xfrm rot="20459731">
              <a:off x="7300650" y="4141461"/>
              <a:ext cx="3003978" cy="2175586"/>
            </a:xfrm>
            <a:prstGeom prst="cloud">
              <a:avLst/>
            </a:prstGeom>
            <a:solidFill>
              <a:schemeClr val="accent4">
                <a:lumMod val="60000"/>
                <a:lumOff val="40000"/>
              </a:schemeClr>
            </a:solidFill>
            <a:ln>
              <a:noFill/>
            </a:ln>
            <a:effectLst>
              <a:outerShdw blurRad="50800" dist="38100" dir="18900000" algn="b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7" name="รูปภาพ 6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52209" y="4340549"/>
              <a:ext cx="380089" cy="404611"/>
            </a:xfrm>
            <a:prstGeom prst="rect">
              <a:avLst/>
            </a:prstGeom>
          </p:spPr>
        </p:pic>
        <p:pic>
          <p:nvPicPr>
            <p:cNvPr id="68" name="รูปภาพ 6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73492" y="4734419"/>
              <a:ext cx="250890" cy="269338"/>
            </a:xfrm>
            <a:prstGeom prst="rect">
              <a:avLst/>
            </a:prstGeom>
          </p:spPr>
        </p:pic>
      </p:grpSp>
      <p:sp>
        <p:nvSpPr>
          <p:cNvPr id="2" name="ชื่อเรื่อง 1"/>
          <p:cNvSpPr>
            <a:spLocks noGrp="1"/>
          </p:cNvSpPr>
          <p:nvPr>
            <p:ph type="title"/>
          </p:nvPr>
        </p:nvSpPr>
        <p:spPr>
          <a:xfrm>
            <a:off x="609602" y="1620332"/>
            <a:ext cx="4460535" cy="1143000"/>
          </a:xfrm>
          <a:prstGeom prst="rect">
            <a:avLst/>
          </a:prstGeom>
        </p:spPr>
        <p:txBody>
          <a:bodyPr/>
          <a:lstStyle/>
          <a:p>
            <a:r>
              <a:rPr lang="th-TH" dirty="0"/>
              <a:t>คลิกเพื่อแก้ไขลักษณะชื่อเรื่องต้นแบบ</a:t>
            </a:r>
          </a:p>
        </p:txBody>
      </p:sp>
      <p:sp>
        <p:nvSpPr>
          <p:cNvPr id="3" name="ตัวแทนเนื้อหา 2"/>
          <p:cNvSpPr>
            <a:spLocks noGrp="1"/>
          </p:cNvSpPr>
          <p:nvPr>
            <p:ph idx="1"/>
          </p:nvPr>
        </p:nvSpPr>
        <p:spPr>
          <a:xfrm>
            <a:off x="4883852" y="491235"/>
            <a:ext cx="6254485" cy="4525963"/>
          </a:xfrm>
          <a:prstGeom prst="rect">
            <a:avLst/>
          </a:prstGeom>
        </p:spPr>
        <p:txBody>
          <a:bodyPr/>
          <a:lstStyle>
            <a:lvl1pPr>
              <a:defRPr>
                <a:solidFill>
                  <a:schemeClr val="bg1"/>
                </a:solidFill>
              </a:defRPr>
            </a:lvl1pPr>
          </a:lstStyle>
          <a:p>
            <a:pPr lvl="0"/>
            <a:r>
              <a:rPr lang="th-TH" dirty="0"/>
              <a:t>คลิกเพื่อแก้ไขลักษณะของข้อความต้นแบบ</a:t>
            </a:r>
          </a:p>
          <a:p>
            <a:pPr lvl="1"/>
            <a:endParaRPr lang="th-TH" dirty="0"/>
          </a:p>
        </p:txBody>
      </p:sp>
    </p:spTree>
    <p:extLst>
      <p:ext uri="{BB962C8B-B14F-4D97-AF65-F5344CB8AC3E}">
        <p14:creationId xmlns:p14="http://schemas.microsoft.com/office/powerpoint/2010/main" val="691490858"/>
      </p:ext>
    </p:extLst>
  </p:cSld>
  <p:clrMapOvr>
    <a:masterClrMapping/>
  </p:clrMapOvr>
  <p:hf sldNum="0"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1_ส่วนหัวของส่วน">
    <p:spTree>
      <p:nvGrpSpPr>
        <p:cNvPr id="1" name=""/>
        <p:cNvGrpSpPr/>
        <p:nvPr/>
      </p:nvGrpSpPr>
      <p:grpSpPr>
        <a:xfrm>
          <a:off x="0" y="0"/>
          <a:ext cx="0" cy="0"/>
          <a:chOff x="0" y="0"/>
          <a:chExt cx="0" cy="0"/>
        </a:xfrm>
      </p:grpSpPr>
      <p:sp>
        <p:nvSpPr>
          <p:cNvPr id="7" name="สี่เหลี่ยมผืนผ้า 6"/>
          <p:cNvSpPr/>
          <p:nvPr/>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p:nvGrpSpPr>
        <p:grpSpPr>
          <a:xfrm>
            <a:off x="335361" y="356660"/>
            <a:ext cx="11425271" cy="6124221"/>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4" name="ตัวแทนวันที่ 3"/>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28/03/66</a:t>
            </a:fld>
            <a:endParaRPr lang="th-TH">
              <a:solidFill>
                <a:prstClr val="black">
                  <a:tint val="75000"/>
                </a:prstClr>
              </a:solidFill>
            </a:endParaRPr>
          </a:p>
        </p:txBody>
      </p:sp>
      <p:sp>
        <p:nvSpPr>
          <p:cNvPr id="5" name="ตัวแทนท้ายกระดาษ 4"/>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6" name="ตัวแทนหมายเลขภาพนิ่ง 5"/>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78" name="เมฆ 77"/>
          <p:cNvSpPr/>
          <p:nvPr/>
        </p:nvSpPr>
        <p:spPr>
          <a:xfrm rot="1140269" flipH="1">
            <a:off x="9734200" y="-1343608"/>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9" name="รูปภาพ 78"/>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1047546" y="2539621"/>
            <a:ext cx="433855" cy="482184"/>
          </a:xfrm>
          <a:prstGeom prst="rect">
            <a:avLst/>
          </a:prstGeom>
        </p:spPr>
      </p:pic>
      <p:grpSp>
        <p:nvGrpSpPr>
          <p:cNvPr id="80" name="กลุ่ม 79"/>
          <p:cNvGrpSpPr/>
          <p:nvPr/>
        </p:nvGrpSpPr>
        <p:grpSpPr>
          <a:xfrm>
            <a:off x="469219" y="184343"/>
            <a:ext cx="3015709" cy="600000"/>
            <a:chOff x="3289945" y="3405879"/>
            <a:chExt cx="2261782" cy="450000"/>
          </a:xfrm>
        </p:grpSpPr>
        <p:sp>
          <p:nvSpPr>
            <p:cNvPr id="81" name="วงรี 80"/>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2" name="วงรี 81"/>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3" name="วงรี 82"/>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4" name="วงรี 83"/>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85" name="กลุ่ม 84"/>
          <p:cNvGrpSpPr/>
          <p:nvPr/>
        </p:nvGrpSpPr>
        <p:grpSpPr>
          <a:xfrm>
            <a:off x="1685893" y="2702281"/>
            <a:ext cx="9018619" cy="2454913"/>
            <a:chOff x="1264420" y="2026709"/>
            <a:chExt cx="6763964" cy="1841185"/>
          </a:xfrm>
        </p:grpSpPr>
        <p:sp>
          <p:nvSpPr>
            <p:cNvPr id="86" name="สี่เหลี่ยมผืนผ้า 85"/>
            <p:cNvSpPr/>
            <p:nvPr/>
          </p:nvSpPr>
          <p:spPr>
            <a:xfrm>
              <a:off x="1360490" y="2170725"/>
              <a:ext cx="6667894" cy="1697169"/>
            </a:xfrm>
            <a:prstGeom prst="rect">
              <a:avLst/>
            </a:prstGeom>
            <a:pattFill prst="wdDnDiag">
              <a:fgClr>
                <a:schemeClr val="accent4">
                  <a:lumMod val="60000"/>
                  <a:lumOff val="4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7" name="สี่เหลี่ยมผืนผ้า 86"/>
            <p:cNvSpPr/>
            <p:nvPr/>
          </p:nvSpPr>
          <p:spPr>
            <a:xfrm>
              <a:off x="1264420" y="2026709"/>
              <a:ext cx="6667893" cy="1697169"/>
            </a:xfrm>
            <a:prstGeom prst="rect">
              <a:avLst/>
            </a:prstGeom>
            <a:solidFill>
              <a:schemeClr val="bg1"/>
            </a:solidFill>
            <a:ln>
              <a:solidFill>
                <a:schemeClr val="accent4">
                  <a:lumMod val="60000"/>
                  <a:lumOff val="40000"/>
                </a:schemeClr>
              </a:solid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88" name="รูปภาพ 8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71521" y="1091042"/>
            <a:ext cx="552659" cy="593295"/>
          </a:xfrm>
          <a:prstGeom prst="rect">
            <a:avLst/>
          </a:prstGeom>
        </p:spPr>
      </p:pic>
      <p:pic>
        <p:nvPicPr>
          <p:cNvPr id="89" name="รูปภาพ 8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6109" y="4752523"/>
            <a:ext cx="552659" cy="593295"/>
          </a:xfrm>
          <a:prstGeom prst="rect">
            <a:avLst/>
          </a:prstGeom>
        </p:spPr>
      </p:pic>
      <p:pic>
        <p:nvPicPr>
          <p:cNvPr id="90" name="รูปภาพ 8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51037" y="5707135"/>
            <a:ext cx="755841" cy="804605"/>
          </a:xfrm>
          <a:prstGeom prst="rect">
            <a:avLst/>
          </a:prstGeom>
        </p:spPr>
      </p:pic>
      <p:pic>
        <p:nvPicPr>
          <p:cNvPr id="91" name="รูปภาพ 9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63722" y="1448659"/>
            <a:ext cx="861497" cy="967152"/>
          </a:xfrm>
          <a:prstGeom prst="rect">
            <a:avLst/>
          </a:prstGeom>
        </p:spPr>
      </p:pic>
      <p:grpSp>
        <p:nvGrpSpPr>
          <p:cNvPr id="92" name="กลุ่ม 91"/>
          <p:cNvGrpSpPr/>
          <p:nvPr/>
        </p:nvGrpSpPr>
        <p:grpSpPr>
          <a:xfrm>
            <a:off x="-1667293" y="5497559"/>
            <a:ext cx="4005304" cy="2900781"/>
            <a:chOff x="-1250470" y="4123168"/>
            <a:chExt cx="3003978" cy="2175586"/>
          </a:xfrm>
        </p:grpSpPr>
        <p:sp>
          <p:nvSpPr>
            <p:cNvPr id="93" name="เมฆ 92"/>
            <p:cNvSpPr/>
            <p:nvPr/>
          </p:nvSpPr>
          <p:spPr>
            <a:xfrm rot="1140269" flipH="1">
              <a:off x="-1250470" y="4123168"/>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94" name="รูปภาพ 93"/>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506021" y="4464717"/>
              <a:ext cx="325391" cy="361638"/>
            </a:xfrm>
            <a:prstGeom prst="rect">
              <a:avLst/>
            </a:prstGeom>
          </p:spPr>
        </p:pic>
      </p:grpSp>
      <p:grpSp>
        <p:nvGrpSpPr>
          <p:cNvPr id="95" name="กลุ่ม 94"/>
          <p:cNvGrpSpPr/>
          <p:nvPr/>
        </p:nvGrpSpPr>
        <p:grpSpPr>
          <a:xfrm>
            <a:off x="10455132" y="5049698"/>
            <a:ext cx="1801791" cy="1782540"/>
            <a:chOff x="7841345" y="3787273"/>
            <a:chExt cx="1351342" cy="1336905"/>
          </a:xfrm>
        </p:grpSpPr>
        <p:pic>
          <p:nvPicPr>
            <p:cNvPr id="96" name="รูปภาพ 9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7981354" y="3941793"/>
              <a:ext cx="1171456" cy="1177170"/>
            </a:xfrm>
            <a:prstGeom prst="rect">
              <a:avLst/>
            </a:prstGeom>
            <a:effectLst>
              <a:outerShdw blurRad="50800" dist="38100" dir="2700000" algn="tl" rotWithShape="0">
                <a:schemeClr val="accent4">
                  <a:alpha val="40000"/>
                </a:schemeClr>
              </a:outerShdw>
            </a:effectLst>
          </p:spPr>
        </p:pic>
        <p:grpSp>
          <p:nvGrpSpPr>
            <p:cNvPr id="97" name="กลุ่ม 96"/>
            <p:cNvGrpSpPr/>
            <p:nvPr/>
          </p:nvGrpSpPr>
          <p:grpSpPr>
            <a:xfrm rot="6017212">
              <a:off x="7848563" y="3780055"/>
              <a:ext cx="1336905" cy="1351342"/>
              <a:chOff x="7839440" y="208626"/>
              <a:chExt cx="1086240" cy="1161070"/>
            </a:xfrm>
          </p:grpSpPr>
          <p:grpSp>
            <p:nvGrpSpPr>
              <p:cNvPr id="98" name="กลุ่ม 97"/>
              <p:cNvGrpSpPr/>
              <p:nvPr/>
            </p:nvGrpSpPr>
            <p:grpSpPr>
              <a:xfrm rot="12247797">
                <a:off x="7839440" y="492807"/>
                <a:ext cx="1086240" cy="876889"/>
                <a:chOff x="1273574" y="1375834"/>
                <a:chExt cx="1086240" cy="876889"/>
              </a:xfrm>
            </p:grpSpPr>
            <p:sp>
              <p:nvSpPr>
                <p:cNvPr id="100" name="TextBox 99"/>
                <p:cNvSpPr txBox="1"/>
                <p:nvPr/>
              </p:nvSpPr>
              <p:spPr>
                <a:xfrm rot="1351072">
                  <a:off x="1388629" y="1375834"/>
                  <a:ext cx="258080" cy="429675"/>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101" name="TextBox 100"/>
                <p:cNvSpPr txBox="1"/>
                <p:nvPr/>
              </p:nvSpPr>
              <p:spPr>
                <a:xfrm rot="21389866">
                  <a:off x="2073888" y="1461241"/>
                  <a:ext cx="258080" cy="429676"/>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4BACC6">
                          <a:lumMod val="20000"/>
                          <a:lumOff val="8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4BACC6">
                        <a:lumMod val="20000"/>
                        <a:lumOff val="80000"/>
                      </a:srgbClr>
                    </a:solidFill>
                    <a:effectLst/>
                    <a:uLnTx/>
                    <a:uFillTx/>
                    <a:latin typeface="Calibri" pitchFamily="34" charset="0"/>
                    <a:ea typeface="+mn-ea"/>
                    <a:cs typeface="FC Onigiri Outline"/>
                  </a:endParaRPr>
                </a:p>
              </p:txBody>
            </p:sp>
            <p:sp>
              <p:nvSpPr>
                <p:cNvPr id="102" name="สามเหลี่ยมหน้าจั่ว 101"/>
                <p:cNvSpPr/>
                <p:nvPr/>
              </p:nvSpPr>
              <p:spPr>
                <a:xfrm rot="20089558">
                  <a:off x="2203045" y="1810217"/>
                  <a:ext cx="98304" cy="74674"/>
                </a:xfrm>
                <a:prstGeom prst="triangl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3" name="สามเหลี่ยมหน้าจั่ว 102"/>
                <p:cNvSpPr/>
                <p:nvPr/>
              </p:nvSpPr>
              <p:spPr>
                <a:xfrm rot="1772264">
                  <a:off x="1273574" y="1827175"/>
                  <a:ext cx="142726" cy="141628"/>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4" name="วงรี 103"/>
                <p:cNvSpPr/>
                <p:nvPr/>
              </p:nvSpPr>
              <p:spPr>
                <a:xfrm>
                  <a:off x="1449759" y="2198024"/>
                  <a:ext cx="54000" cy="54699"/>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5" name="วงรี 104"/>
                <p:cNvSpPr/>
                <p:nvPr/>
              </p:nvSpPr>
              <p:spPr>
                <a:xfrm>
                  <a:off x="1476213" y="1696393"/>
                  <a:ext cx="54000" cy="54699"/>
                </a:xfrm>
                <a:prstGeom prst="ellips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6" name="วงรี 105"/>
                <p:cNvSpPr/>
                <p:nvPr/>
              </p:nvSpPr>
              <p:spPr>
                <a:xfrm>
                  <a:off x="2305814" y="1965922"/>
                  <a:ext cx="54000" cy="54699"/>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99" name="TextBox 98"/>
              <p:cNvSpPr txBox="1"/>
              <p:nvPr/>
            </p:nvSpPr>
            <p:spPr>
              <a:xfrm rot="13598869">
                <a:off x="8014746" y="141920"/>
                <a:ext cx="272911" cy="406324"/>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8064A2">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8064A2">
                      <a:lumMod val="60000"/>
                      <a:lumOff val="40000"/>
                    </a:srgbClr>
                  </a:solidFill>
                  <a:effectLst/>
                  <a:uLnTx/>
                  <a:uFillTx/>
                  <a:latin typeface="Calibri" pitchFamily="34" charset="0"/>
                  <a:ea typeface="+mn-ea"/>
                  <a:cs typeface="FC Onigiri Outline"/>
                </a:endParaRPr>
              </a:p>
            </p:txBody>
          </p:sp>
        </p:grpSp>
      </p:grpSp>
      <p:sp>
        <p:nvSpPr>
          <p:cNvPr id="2" name="ชื่อเรื่อง 1"/>
          <p:cNvSpPr>
            <a:spLocks noGrp="1"/>
          </p:cNvSpPr>
          <p:nvPr>
            <p:ph type="title"/>
          </p:nvPr>
        </p:nvSpPr>
        <p:spPr>
          <a:xfrm>
            <a:off x="945533" y="731740"/>
            <a:ext cx="10363200" cy="1362075"/>
          </a:xfrm>
          <a:prstGeom prst="rect">
            <a:avLst/>
          </a:prstGeom>
        </p:spPr>
        <p:txBody>
          <a:bodyPr anchor="t"/>
          <a:lstStyle>
            <a:lvl1pPr algn="ctr">
              <a:defRPr sz="5333" b="1" cap="all">
                <a:solidFill>
                  <a:srgbClr val="FFD757"/>
                </a:solidFill>
              </a:defRPr>
            </a:lvl1pPr>
          </a:lstStyle>
          <a:p>
            <a:r>
              <a:rPr lang="th-TH" dirty="0"/>
              <a:t>คลิกเพื่อแก้ไขลักษณะชื่อเรื่องต้นแบบ</a:t>
            </a:r>
          </a:p>
        </p:txBody>
      </p:sp>
      <p:sp>
        <p:nvSpPr>
          <p:cNvPr id="3" name="ตัวแทนข้อความ 2"/>
          <p:cNvSpPr>
            <a:spLocks noGrp="1"/>
          </p:cNvSpPr>
          <p:nvPr>
            <p:ph type="body" idx="1"/>
          </p:nvPr>
        </p:nvSpPr>
        <p:spPr>
          <a:xfrm>
            <a:off x="1967542" y="2906713"/>
            <a:ext cx="8360591" cy="1500187"/>
          </a:xfrm>
          <a:prstGeom prst="rect">
            <a:avLst/>
          </a:prstGeom>
        </p:spPr>
        <p:txBody>
          <a:bodyPr anchor="b"/>
          <a:lstStyle>
            <a:lvl1pPr marL="0" indent="0">
              <a:buNone/>
              <a:defRPr sz="2667">
                <a:solidFill>
                  <a:schemeClr val="tx1">
                    <a:tint val="75000"/>
                  </a:schemeClr>
                </a:solidFill>
                <a:latin typeface="can_NongAor" pitchFamily="2" charset="0"/>
                <a:cs typeface="can_NongAor" pitchFamily="2" charset="0"/>
              </a:defRPr>
            </a:lvl1pPr>
            <a:lvl2pPr marL="609570" indent="0">
              <a:buNone/>
              <a:defRPr sz="2400">
                <a:solidFill>
                  <a:schemeClr val="tx1">
                    <a:tint val="75000"/>
                  </a:schemeClr>
                </a:solidFill>
              </a:defRPr>
            </a:lvl2pPr>
            <a:lvl3pPr marL="1219140"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8"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lvl="0"/>
            <a:r>
              <a:rPr lang="th-TH" dirty="0"/>
              <a:t>คลิกเพื่อแก้ไขลักษณะของข้อความต้นแบบ</a:t>
            </a:r>
          </a:p>
        </p:txBody>
      </p:sp>
      <p:pic>
        <p:nvPicPr>
          <p:cNvPr id="107" name="รูปภาพ 10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518235" y="184345"/>
            <a:ext cx="1549808" cy="1356081"/>
          </a:xfrm>
          <a:prstGeom prst="rect">
            <a:avLst/>
          </a:prstGeom>
        </p:spPr>
      </p:pic>
      <p:sp>
        <p:nvSpPr>
          <p:cNvPr id="44" name="สี่เหลี่ยมผืนผ้า 6">
            <a:extLst>
              <a:ext uri="{FF2B5EF4-FFF2-40B4-BE49-F238E27FC236}">
                <a16:creationId xmlns:a16="http://schemas.microsoft.com/office/drawing/2014/main" id="{097C9DA6-5A4D-C92E-FD47-D6FB01C1DE45}"/>
              </a:ext>
            </a:extLst>
          </p:cNvPr>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45" name="กลุ่ม 7">
            <a:extLst>
              <a:ext uri="{FF2B5EF4-FFF2-40B4-BE49-F238E27FC236}">
                <a16:creationId xmlns:a16="http://schemas.microsoft.com/office/drawing/2014/main" id="{904A498A-E38C-69A9-C969-5040503AD26B}"/>
              </a:ext>
            </a:extLst>
          </p:cNvPr>
          <p:cNvGrpSpPr/>
          <p:nvPr userDrawn="1"/>
        </p:nvGrpSpPr>
        <p:grpSpPr>
          <a:xfrm>
            <a:off x="335361" y="356660"/>
            <a:ext cx="11425271" cy="6124221"/>
            <a:chOff x="-29030" y="17128"/>
            <a:chExt cx="9151241" cy="5109244"/>
          </a:xfrm>
        </p:grpSpPr>
        <p:grpSp>
          <p:nvGrpSpPr>
            <p:cNvPr id="46" name="กลุ่ม 8">
              <a:extLst>
                <a:ext uri="{FF2B5EF4-FFF2-40B4-BE49-F238E27FC236}">
                  <a16:creationId xmlns:a16="http://schemas.microsoft.com/office/drawing/2014/main" id="{DF919355-C345-98C3-02F7-2D6C6F8AEC7E}"/>
                </a:ext>
              </a:extLst>
            </p:cNvPr>
            <p:cNvGrpSpPr/>
            <p:nvPr/>
          </p:nvGrpSpPr>
          <p:grpSpPr>
            <a:xfrm>
              <a:off x="187436" y="17128"/>
              <a:ext cx="8652652" cy="5109244"/>
              <a:chOff x="187436" y="17128"/>
              <a:chExt cx="8652652" cy="5109244"/>
            </a:xfrm>
          </p:grpSpPr>
          <p:cxnSp>
            <p:nvCxnSpPr>
              <p:cNvPr id="60" name="Straight Connector 20">
                <a:extLst>
                  <a:ext uri="{FF2B5EF4-FFF2-40B4-BE49-F238E27FC236}">
                    <a16:creationId xmlns:a16="http://schemas.microsoft.com/office/drawing/2014/main" id="{6C921CED-AEE4-E553-0602-506F4BA1A15D}"/>
                  </a:ext>
                </a:extLst>
              </p:cNvPr>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21">
                <a:extLst>
                  <a:ext uri="{FF2B5EF4-FFF2-40B4-BE49-F238E27FC236}">
                    <a16:creationId xmlns:a16="http://schemas.microsoft.com/office/drawing/2014/main" id="{0A3EFB12-BD66-CA5F-AD38-19E6C508051A}"/>
                  </a:ext>
                </a:extLst>
              </p:cNvPr>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22">
                <a:extLst>
                  <a:ext uri="{FF2B5EF4-FFF2-40B4-BE49-F238E27FC236}">
                    <a16:creationId xmlns:a16="http://schemas.microsoft.com/office/drawing/2014/main" id="{73502B15-5ADB-C717-90E6-24F8DC15CA62}"/>
                  </a:ext>
                </a:extLst>
              </p:cNvPr>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23">
                <a:extLst>
                  <a:ext uri="{FF2B5EF4-FFF2-40B4-BE49-F238E27FC236}">
                    <a16:creationId xmlns:a16="http://schemas.microsoft.com/office/drawing/2014/main" id="{63EEDCFF-59F5-6E46-9B11-BD47BED5861C}"/>
                  </a:ext>
                </a:extLst>
              </p:cNvPr>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24">
                <a:extLst>
                  <a:ext uri="{FF2B5EF4-FFF2-40B4-BE49-F238E27FC236}">
                    <a16:creationId xmlns:a16="http://schemas.microsoft.com/office/drawing/2014/main" id="{BC83FE39-7725-059E-E362-9735FA1ECD24}"/>
                  </a:ext>
                </a:extLst>
              </p:cNvPr>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5" name="Straight Connector 25">
                <a:extLst>
                  <a:ext uri="{FF2B5EF4-FFF2-40B4-BE49-F238E27FC236}">
                    <a16:creationId xmlns:a16="http://schemas.microsoft.com/office/drawing/2014/main" id="{FC45957E-C570-6BCB-B565-C50334C4A857}"/>
                  </a:ext>
                </a:extLst>
              </p:cNvPr>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26">
                <a:extLst>
                  <a:ext uri="{FF2B5EF4-FFF2-40B4-BE49-F238E27FC236}">
                    <a16:creationId xmlns:a16="http://schemas.microsoft.com/office/drawing/2014/main" id="{F88D17DB-5DCC-D00A-C827-691A14B5C972}"/>
                  </a:ext>
                </a:extLst>
              </p:cNvPr>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27">
                <a:extLst>
                  <a:ext uri="{FF2B5EF4-FFF2-40B4-BE49-F238E27FC236}">
                    <a16:creationId xmlns:a16="http://schemas.microsoft.com/office/drawing/2014/main" id="{002E336C-DA62-90F7-B900-03082797873C}"/>
                  </a:ext>
                </a:extLst>
              </p:cNvPr>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28">
                <a:extLst>
                  <a:ext uri="{FF2B5EF4-FFF2-40B4-BE49-F238E27FC236}">
                    <a16:creationId xmlns:a16="http://schemas.microsoft.com/office/drawing/2014/main" id="{9C4E99FB-0650-77B4-6FFB-9376341B2329}"/>
                  </a:ext>
                </a:extLst>
              </p:cNvPr>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38">
                <a:extLst>
                  <a:ext uri="{FF2B5EF4-FFF2-40B4-BE49-F238E27FC236}">
                    <a16:creationId xmlns:a16="http://schemas.microsoft.com/office/drawing/2014/main" id="{A8158A94-FE4F-5C84-0522-31871E4920A3}"/>
                  </a:ext>
                </a:extLst>
              </p:cNvPr>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39">
                <a:extLst>
                  <a:ext uri="{FF2B5EF4-FFF2-40B4-BE49-F238E27FC236}">
                    <a16:creationId xmlns:a16="http://schemas.microsoft.com/office/drawing/2014/main" id="{02B7C0F0-7768-111F-8C6C-B364A86F6645}"/>
                  </a:ext>
                </a:extLst>
              </p:cNvPr>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40">
                <a:extLst>
                  <a:ext uri="{FF2B5EF4-FFF2-40B4-BE49-F238E27FC236}">
                    <a16:creationId xmlns:a16="http://schemas.microsoft.com/office/drawing/2014/main" id="{23076E1B-45DE-273B-1436-7A685EE63D64}"/>
                  </a:ext>
                </a:extLst>
              </p:cNvPr>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41">
                <a:extLst>
                  <a:ext uri="{FF2B5EF4-FFF2-40B4-BE49-F238E27FC236}">
                    <a16:creationId xmlns:a16="http://schemas.microsoft.com/office/drawing/2014/main" id="{6FAA6437-DDE4-541D-C05C-4B5F5E9F4E33}"/>
                  </a:ext>
                </a:extLst>
              </p:cNvPr>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3" name="Straight Connector 42">
                <a:extLst>
                  <a:ext uri="{FF2B5EF4-FFF2-40B4-BE49-F238E27FC236}">
                    <a16:creationId xmlns:a16="http://schemas.microsoft.com/office/drawing/2014/main" id="{6B0E66CD-A7B9-39D6-649A-9E7EF794F301}"/>
                  </a:ext>
                </a:extLst>
              </p:cNvPr>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43">
                <a:extLst>
                  <a:ext uri="{FF2B5EF4-FFF2-40B4-BE49-F238E27FC236}">
                    <a16:creationId xmlns:a16="http://schemas.microsoft.com/office/drawing/2014/main" id="{CCDF674C-21ED-2F9C-5309-7E26F10CB82A}"/>
                  </a:ext>
                </a:extLst>
              </p:cNvPr>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44">
                <a:extLst>
                  <a:ext uri="{FF2B5EF4-FFF2-40B4-BE49-F238E27FC236}">
                    <a16:creationId xmlns:a16="http://schemas.microsoft.com/office/drawing/2014/main" id="{E1C843F6-A261-2296-5BE9-FDDE4861C78D}"/>
                  </a:ext>
                </a:extLst>
              </p:cNvPr>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45">
                <a:extLst>
                  <a:ext uri="{FF2B5EF4-FFF2-40B4-BE49-F238E27FC236}">
                    <a16:creationId xmlns:a16="http://schemas.microsoft.com/office/drawing/2014/main" id="{9CFD089A-83AE-485D-261D-9C704D2C379D}"/>
                  </a:ext>
                </a:extLst>
              </p:cNvPr>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46">
                <a:extLst>
                  <a:ext uri="{FF2B5EF4-FFF2-40B4-BE49-F238E27FC236}">
                    <a16:creationId xmlns:a16="http://schemas.microsoft.com/office/drawing/2014/main" id="{4FF56ED7-ED72-5643-31E6-B6F34D570543}"/>
                  </a:ext>
                </a:extLst>
              </p:cNvPr>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8" name="Straight Connector 47">
                <a:extLst>
                  <a:ext uri="{FF2B5EF4-FFF2-40B4-BE49-F238E27FC236}">
                    <a16:creationId xmlns:a16="http://schemas.microsoft.com/office/drawing/2014/main" id="{B13FC4F5-5BEF-E6B2-1D6D-6C90844C8495}"/>
                  </a:ext>
                </a:extLst>
              </p:cNvPr>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9" name="Straight Connector 49">
                <a:extLst>
                  <a:ext uri="{FF2B5EF4-FFF2-40B4-BE49-F238E27FC236}">
                    <a16:creationId xmlns:a16="http://schemas.microsoft.com/office/drawing/2014/main" id="{B2B1DF88-88E4-43A0-96BB-DD89B015D55F}"/>
                  </a:ext>
                </a:extLst>
              </p:cNvPr>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0" name="Straight Connector 50">
                <a:extLst>
                  <a:ext uri="{FF2B5EF4-FFF2-40B4-BE49-F238E27FC236}">
                    <a16:creationId xmlns:a16="http://schemas.microsoft.com/office/drawing/2014/main" id="{958E52DD-EB0D-1AA1-88C6-03C0E815A7D5}"/>
                  </a:ext>
                </a:extLst>
              </p:cNvPr>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47" name="กลุ่ม 9">
              <a:extLst>
                <a:ext uri="{FF2B5EF4-FFF2-40B4-BE49-F238E27FC236}">
                  <a16:creationId xmlns:a16="http://schemas.microsoft.com/office/drawing/2014/main" id="{1CD2BD85-8CC3-CA0D-6200-499CC970762D}"/>
                </a:ext>
              </a:extLst>
            </p:cNvPr>
            <p:cNvGrpSpPr/>
            <p:nvPr/>
          </p:nvGrpSpPr>
          <p:grpSpPr>
            <a:xfrm>
              <a:off x="-29030" y="263553"/>
              <a:ext cx="9151241" cy="4703748"/>
              <a:chOff x="-29030" y="263553"/>
              <a:chExt cx="9151241" cy="4703748"/>
            </a:xfrm>
          </p:grpSpPr>
          <p:cxnSp>
            <p:nvCxnSpPr>
              <p:cNvPr id="48" name="Straight Connector 60">
                <a:extLst>
                  <a:ext uri="{FF2B5EF4-FFF2-40B4-BE49-F238E27FC236}">
                    <a16:creationId xmlns:a16="http://schemas.microsoft.com/office/drawing/2014/main" id="{CBEF6F98-4AC1-B51C-078C-6B00F260D5DB}"/>
                  </a:ext>
                </a:extLst>
              </p:cNvPr>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53">
                <a:extLst>
                  <a:ext uri="{FF2B5EF4-FFF2-40B4-BE49-F238E27FC236}">
                    <a16:creationId xmlns:a16="http://schemas.microsoft.com/office/drawing/2014/main" id="{D04AB288-CE39-F1E9-62AC-804E298083D6}"/>
                  </a:ext>
                </a:extLst>
              </p:cNvPr>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54">
                <a:extLst>
                  <a:ext uri="{FF2B5EF4-FFF2-40B4-BE49-F238E27FC236}">
                    <a16:creationId xmlns:a16="http://schemas.microsoft.com/office/drawing/2014/main" id="{B194FF9A-D590-C6A1-F954-3AA549040FC8}"/>
                  </a:ext>
                </a:extLst>
              </p:cNvPr>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55">
                <a:extLst>
                  <a:ext uri="{FF2B5EF4-FFF2-40B4-BE49-F238E27FC236}">
                    <a16:creationId xmlns:a16="http://schemas.microsoft.com/office/drawing/2014/main" id="{E01F8CFE-D306-61F5-3365-10D59A4549E3}"/>
                  </a:ext>
                </a:extLst>
              </p:cNvPr>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2" name="Straight Connector 56">
                <a:extLst>
                  <a:ext uri="{FF2B5EF4-FFF2-40B4-BE49-F238E27FC236}">
                    <a16:creationId xmlns:a16="http://schemas.microsoft.com/office/drawing/2014/main" id="{1FC4BDC1-7605-9BA1-FABA-BDC8977E3CCC}"/>
                  </a:ext>
                </a:extLst>
              </p:cNvPr>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3" name="Straight Connector 57">
                <a:extLst>
                  <a:ext uri="{FF2B5EF4-FFF2-40B4-BE49-F238E27FC236}">
                    <a16:creationId xmlns:a16="http://schemas.microsoft.com/office/drawing/2014/main" id="{5FB10BC2-9B87-8223-770F-BBF23F691BBD}"/>
                  </a:ext>
                </a:extLst>
              </p:cNvPr>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8">
                <a:extLst>
                  <a:ext uri="{FF2B5EF4-FFF2-40B4-BE49-F238E27FC236}">
                    <a16:creationId xmlns:a16="http://schemas.microsoft.com/office/drawing/2014/main" id="{9468CAAF-7F88-71F8-1EAB-F032A87FC297}"/>
                  </a:ext>
                </a:extLst>
              </p:cNvPr>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9">
                <a:extLst>
                  <a:ext uri="{FF2B5EF4-FFF2-40B4-BE49-F238E27FC236}">
                    <a16:creationId xmlns:a16="http://schemas.microsoft.com/office/drawing/2014/main" id="{F9D3DC04-194E-09A3-8F32-0A45A676606A}"/>
                  </a:ext>
                </a:extLst>
              </p:cNvPr>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61">
                <a:extLst>
                  <a:ext uri="{FF2B5EF4-FFF2-40B4-BE49-F238E27FC236}">
                    <a16:creationId xmlns:a16="http://schemas.microsoft.com/office/drawing/2014/main" id="{9276626F-11B6-62ED-B394-57E36455D804}"/>
                  </a:ext>
                </a:extLst>
              </p:cNvPr>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62">
                <a:extLst>
                  <a:ext uri="{FF2B5EF4-FFF2-40B4-BE49-F238E27FC236}">
                    <a16:creationId xmlns:a16="http://schemas.microsoft.com/office/drawing/2014/main" id="{DC8D465C-E353-9107-C21C-0D1B1004260B}"/>
                  </a:ext>
                </a:extLst>
              </p:cNvPr>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63">
                <a:extLst>
                  <a:ext uri="{FF2B5EF4-FFF2-40B4-BE49-F238E27FC236}">
                    <a16:creationId xmlns:a16="http://schemas.microsoft.com/office/drawing/2014/main" id="{05B13DF5-F49D-49A6-755D-A1C9BA8D32AE}"/>
                  </a:ext>
                </a:extLst>
              </p:cNvPr>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64">
                <a:extLst>
                  <a:ext uri="{FF2B5EF4-FFF2-40B4-BE49-F238E27FC236}">
                    <a16:creationId xmlns:a16="http://schemas.microsoft.com/office/drawing/2014/main" id="{BE21888A-84BB-0095-A479-614C33DB861D}"/>
                  </a:ext>
                </a:extLst>
              </p:cNvPr>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111" name="เมฆ 77">
            <a:extLst>
              <a:ext uri="{FF2B5EF4-FFF2-40B4-BE49-F238E27FC236}">
                <a16:creationId xmlns:a16="http://schemas.microsoft.com/office/drawing/2014/main" id="{F95D8F80-3D8E-3EE2-13A8-C6953CE79FE2}"/>
              </a:ext>
            </a:extLst>
          </p:cNvPr>
          <p:cNvSpPr/>
          <p:nvPr userDrawn="1"/>
        </p:nvSpPr>
        <p:spPr>
          <a:xfrm rot="1140269" flipH="1">
            <a:off x="9734200" y="-1343608"/>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12" name="รูปภาพ 78">
            <a:extLst>
              <a:ext uri="{FF2B5EF4-FFF2-40B4-BE49-F238E27FC236}">
                <a16:creationId xmlns:a16="http://schemas.microsoft.com/office/drawing/2014/main" id="{A3C4D756-7575-F46A-817F-3E7278B4A77E}"/>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1047546" y="2539621"/>
            <a:ext cx="433855" cy="482184"/>
          </a:xfrm>
          <a:prstGeom prst="rect">
            <a:avLst/>
          </a:prstGeom>
        </p:spPr>
      </p:pic>
      <p:grpSp>
        <p:nvGrpSpPr>
          <p:cNvPr id="113" name="กลุ่ม 79">
            <a:extLst>
              <a:ext uri="{FF2B5EF4-FFF2-40B4-BE49-F238E27FC236}">
                <a16:creationId xmlns:a16="http://schemas.microsoft.com/office/drawing/2014/main" id="{B01F39C4-A858-7D24-8203-21FE6CC3F7BE}"/>
              </a:ext>
            </a:extLst>
          </p:cNvPr>
          <p:cNvGrpSpPr/>
          <p:nvPr userDrawn="1"/>
        </p:nvGrpSpPr>
        <p:grpSpPr>
          <a:xfrm>
            <a:off x="469219" y="184343"/>
            <a:ext cx="3015709" cy="600000"/>
            <a:chOff x="3289945" y="3405879"/>
            <a:chExt cx="2261782" cy="450000"/>
          </a:xfrm>
        </p:grpSpPr>
        <p:sp>
          <p:nvSpPr>
            <p:cNvPr id="114" name="วงรี 80">
              <a:extLst>
                <a:ext uri="{FF2B5EF4-FFF2-40B4-BE49-F238E27FC236}">
                  <a16:creationId xmlns:a16="http://schemas.microsoft.com/office/drawing/2014/main" id="{605C057B-C9A8-6134-26BE-135B004B9E8E}"/>
                </a:ext>
              </a:extLst>
            </p:cNvPr>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5" name="วงรี 81">
              <a:extLst>
                <a:ext uri="{FF2B5EF4-FFF2-40B4-BE49-F238E27FC236}">
                  <a16:creationId xmlns:a16="http://schemas.microsoft.com/office/drawing/2014/main" id="{DDC183B6-777C-E5D1-142D-2940E5E6129B}"/>
                </a:ext>
              </a:extLst>
            </p:cNvPr>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6" name="วงรี 82">
              <a:extLst>
                <a:ext uri="{FF2B5EF4-FFF2-40B4-BE49-F238E27FC236}">
                  <a16:creationId xmlns:a16="http://schemas.microsoft.com/office/drawing/2014/main" id="{AEF1FFE4-C31D-DBE4-4F51-D540BB236406}"/>
                </a:ext>
              </a:extLst>
            </p:cNvPr>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7" name="วงรี 83">
              <a:extLst>
                <a:ext uri="{FF2B5EF4-FFF2-40B4-BE49-F238E27FC236}">
                  <a16:creationId xmlns:a16="http://schemas.microsoft.com/office/drawing/2014/main" id="{B4C15EBE-D5D5-780B-F028-C87FADB570B3}"/>
                </a:ext>
              </a:extLst>
            </p:cNvPr>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118" name="กลุ่ม 84">
            <a:extLst>
              <a:ext uri="{FF2B5EF4-FFF2-40B4-BE49-F238E27FC236}">
                <a16:creationId xmlns:a16="http://schemas.microsoft.com/office/drawing/2014/main" id="{2F40E0EC-E940-D7BC-29D4-8098B5AC4E3F}"/>
              </a:ext>
            </a:extLst>
          </p:cNvPr>
          <p:cNvGrpSpPr/>
          <p:nvPr userDrawn="1"/>
        </p:nvGrpSpPr>
        <p:grpSpPr>
          <a:xfrm>
            <a:off x="1685893" y="2702281"/>
            <a:ext cx="9018619" cy="2454913"/>
            <a:chOff x="1264420" y="2026709"/>
            <a:chExt cx="6763964" cy="1841185"/>
          </a:xfrm>
        </p:grpSpPr>
        <p:sp>
          <p:nvSpPr>
            <p:cNvPr id="119" name="สี่เหลี่ยมผืนผ้า 85">
              <a:extLst>
                <a:ext uri="{FF2B5EF4-FFF2-40B4-BE49-F238E27FC236}">
                  <a16:creationId xmlns:a16="http://schemas.microsoft.com/office/drawing/2014/main" id="{CC5E55DC-4E5F-0654-840E-BEBEBDF5EA8E}"/>
                </a:ext>
              </a:extLst>
            </p:cNvPr>
            <p:cNvSpPr/>
            <p:nvPr/>
          </p:nvSpPr>
          <p:spPr>
            <a:xfrm>
              <a:off x="1360490" y="2170725"/>
              <a:ext cx="6667894" cy="1697169"/>
            </a:xfrm>
            <a:prstGeom prst="rect">
              <a:avLst/>
            </a:prstGeom>
            <a:pattFill prst="wdDnDiag">
              <a:fgClr>
                <a:schemeClr val="accent4">
                  <a:lumMod val="60000"/>
                  <a:lumOff val="4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0" name="สี่เหลี่ยมผืนผ้า 86">
              <a:extLst>
                <a:ext uri="{FF2B5EF4-FFF2-40B4-BE49-F238E27FC236}">
                  <a16:creationId xmlns:a16="http://schemas.microsoft.com/office/drawing/2014/main" id="{F9AAA1FF-189B-2D0F-BD14-36E4DBD91629}"/>
                </a:ext>
              </a:extLst>
            </p:cNvPr>
            <p:cNvSpPr/>
            <p:nvPr/>
          </p:nvSpPr>
          <p:spPr>
            <a:xfrm>
              <a:off x="1264420" y="2026709"/>
              <a:ext cx="6667893" cy="1697169"/>
            </a:xfrm>
            <a:prstGeom prst="rect">
              <a:avLst/>
            </a:prstGeom>
            <a:solidFill>
              <a:schemeClr val="bg1"/>
            </a:solidFill>
            <a:ln>
              <a:solidFill>
                <a:schemeClr val="accent4">
                  <a:lumMod val="60000"/>
                  <a:lumOff val="40000"/>
                </a:schemeClr>
              </a:solid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121" name="รูปภาพ 87">
            <a:extLst>
              <a:ext uri="{FF2B5EF4-FFF2-40B4-BE49-F238E27FC236}">
                <a16:creationId xmlns:a16="http://schemas.microsoft.com/office/drawing/2014/main" id="{39B0AF12-4197-DD11-5060-B99A5EB0DA2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971521" y="1091042"/>
            <a:ext cx="552659" cy="593295"/>
          </a:xfrm>
          <a:prstGeom prst="rect">
            <a:avLst/>
          </a:prstGeom>
        </p:spPr>
      </p:pic>
      <p:pic>
        <p:nvPicPr>
          <p:cNvPr id="122" name="รูปภาพ 88">
            <a:extLst>
              <a:ext uri="{FF2B5EF4-FFF2-40B4-BE49-F238E27FC236}">
                <a16:creationId xmlns:a16="http://schemas.microsoft.com/office/drawing/2014/main" id="{05715CDF-CB2D-EAB4-8107-8599529CA29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96109" y="4752523"/>
            <a:ext cx="552659" cy="593295"/>
          </a:xfrm>
          <a:prstGeom prst="rect">
            <a:avLst/>
          </a:prstGeom>
        </p:spPr>
      </p:pic>
      <p:pic>
        <p:nvPicPr>
          <p:cNvPr id="123" name="รูปภาพ 89">
            <a:extLst>
              <a:ext uri="{FF2B5EF4-FFF2-40B4-BE49-F238E27FC236}">
                <a16:creationId xmlns:a16="http://schemas.microsoft.com/office/drawing/2014/main" id="{BCE9D455-9562-A06A-A0AA-5A5AF78DC57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651037" y="5707135"/>
            <a:ext cx="755841" cy="804605"/>
          </a:xfrm>
          <a:prstGeom prst="rect">
            <a:avLst/>
          </a:prstGeom>
        </p:spPr>
      </p:pic>
      <p:pic>
        <p:nvPicPr>
          <p:cNvPr id="124" name="รูปภาพ 90">
            <a:extLst>
              <a:ext uri="{FF2B5EF4-FFF2-40B4-BE49-F238E27FC236}">
                <a16:creationId xmlns:a16="http://schemas.microsoft.com/office/drawing/2014/main" id="{DA758937-4A44-49A2-9DBB-C6FDCADD3D24}"/>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463722" y="1448659"/>
            <a:ext cx="861497" cy="967152"/>
          </a:xfrm>
          <a:prstGeom prst="rect">
            <a:avLst/>
          </a:prstGeom>
        </p:spPr>
      </p:pic>
      <p:grpSp>
        <p:nvGrpSpPr>
          <p:cNvPr id="125" name="กลุ่ม 91">
            <a:extLst>
              <a:ext uri="{FF2B5EF4-FFF2-40B4-BE49-F238E27FC236}">
                <a16:creationId xmlns:a16="http://schemas.microsoft.com/office/drawing/2014/main" id="{F86072DD-2C6F-9216-3DD9-ABFF3E82F1A0}"/>
              </a:ext>
            </a:extLst>
          </p:cNvPr>
          <p:cNvGrpSpPr/>
          <p:nvPr userDrawn="1"/>
        </p:nvGrpSpPr>
        <p:grpSpPr>
          <a:xfrm>
            <a:off x="-1667293" y="5497559"/>
            <a:ext cx="4005304" cy="2900781"/>
            <a:chOff x="-1250470" y="4123168"/>
            <a:chExt cx="3003978" cy="2175586"/>
          </a:xfrm>
        </p:grpSpPr>
        <p:sp>
          <p:nvSpPr>
            <p:cNvPr id="126" name="เมฆ 92">
              <a:extLst>
                <a:ext uri="{FF2B5EF4-FFF2-40B4-BE49-F238E27FC236}">
                  <a16:creationId xmlns:a16="http://schemas.microsoft.com/office/drawing/2014/main" id="{06B39B79-E888-C3E4-B6D6-B3928A6D0A78}"/>
                </a:ext>
              </a:extLst>
            </p:cNvPr>
            <p:cNvSpPr/>
            <p:nvPr/>
          </p:nvSpPr>
          <p:spPr>
            <a:xfrm rot="1140269" flipH="1">
              <a:off x="-1250470" y="4123168"/>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27" name="รูปภาพ 93">
              <a:extLst>
                <a:ext uri="{FF2B5EF4-FFF2-40B4-BE49-F238E27FC236}">
                  <a16:creationId xmlns:a16="http://schemas.microsoft.com/office/drawing/2014/main" id="{16D2807F-25AD-7748-966A-B6D1F649BF14}"/>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506021" y="4464717"/>
              <a:ext cx="325391" cy="361638"/>
            </a:xfrm>
            <a:prstGeom prst="rect">
              <a:avLst/>
            </a:prstGeom>
          </p:spPr>
        </p:pic>
      </p:grpSp>
      <p:grpSp>
        <p:nvGrpSpPr>
          <p:cNvPr id="128" name="กลุ่ม 94">
            <a:extLst>
              <a:ext uri="{FF2B5EF4-FFF2-40B4-BE49-F238E27FC236}">
                <a16:creationId xmlns:a16="http://schemas.microsoft.com/office/drawing/2014/main" id="{A9D0706A-B849-DC03-345D-D431A5D21A53}"/>
              </a:ext>
            </a:extLst>
          </p:cNvPr>
          <p:cNvGrpSpPr/>
          <p:nvPr userDrawn="1"/>
        </p:nvGrpSpPr>
        <p:grpSpPr>
          <a:xfrm>
            <a:off x="10455132" y="5049698"/>
            <a:ext cx="1801791" cy="1782540"/>
            <a:chOff x="7841345" y="3787273"/>
            <a:chExt cx="1351342" cy="1336905"/>
          </a:xfrm>
        </p:grpSpPr>
        <p:pic>
          <p:nvPicPr>
            <p:cNvPr id="129" name="รูปภาพ 95">
              <a:extLst>
                <a:ext uri="{FF2B5EF4-FFF2-40B4-BE49-F238E27FC236}">
                  <a16:creationId xmlns:a16="http://schemas.microsoft.com/office/drawing/2014/main" id="{521304FB-295A-9EE9-7A9B-D7B435736A4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7981354" y="3941793"/>
              <a:ext cx="1171456" cy="1177170"/>
            </a:xfrm>
            <a:prstGeom prst="rect">
              <a:avLst/>
            </a:prstGeom>
            <a:effectLst>
              <a:outerShdw blurRad="50800" dist="38100" dir="2700000" algn="tl" rotWithShape="0">
                <a:schemeClr val="accent4">
                  <a:alpha val="40000"/>
                </a:schemeClr>
              </a:outerShdw>
            </a:effectLst>
          </p:spPr>
        </p:pic>
        <p:grpSp>
          <p:nvGrpSpPr>
            <p:cNvPr id="130" name="กลุ่ม 96">
              <a:extLst>
                <a:ext uri="{FF2B5EF4-FFF2-40B4-BE49-F238E27FC236}">
                  <a16:creationId xmlns:a16="http://schemas.microsoft.com/office/drawing/2014/main" id="{ED1B4234-CB7F-6BB9-B01A-A986BAA4B4DD}"/>
                </a:ext>
              </a:extLst>
            </p:cNvPr>
            <p:cNvGrpSpPr/>
            <p:nvPr/>
          </p:nvGrpSpPr>
          <p:grpSpPr>
            <a:xfrm rot="6017212">
              <a:off x="7848563" y="3780055"/>
              <a:ext cx="1336905" cy="1351342"/>
              <a:chOff x="7839440" y="208626"/>
              <a:chExt cx="1086240" cy="1161070"/>
            </a:xfrm>
          </p:grpSpPr>
          <p:grpSp>
            <p:nvGrpSpPr>
              <p:cNvPr id="131" name="กลุ่ม 97">
                <a:extLst>
                  <a:ext uri="{FF2B5EF4-FFF2-40B4-BE49-F238E27FC236}">
                    <a16:creationId xmlns:a16="http://schemas.microsoft.com/office/drawing/2014/main" id="{61418331-1216-272F-2A99-50C182978028}"/>
                  </a:ext>
                </a:extLst>
              </p:cNvPr>
              <p:cNvGrpSpPr/>
              <p:nvPr/>
            </p:nvGrpSpPr>
            <p:grpSpPr>
              <a:xfrm rot="12247797">
                <a:off x="7839440" y="492807"/>
                <a:ext cx="1086240" cy="876889"/>
                <a:chOff x="1273574" y="1375834"/>
                <a:chExt cx="1086240" cy="876889"/>
              </a:xfrm>
            </p:grpSpPr>
            <p:sp>
              <p:nvSpPr>
                <p:cNvPr id="133" name="TextBox 132">
                  <a:extLst>
                    <a:ext uri="{FF2B5EF4-FFF2-40B4-BE49-F238E27FC236}">
                      <a16:creationId xmlns:a16="http://schemas.microsoft.com/office/drawing/2014/main" id="{DD8D9539-1211-A404-DF28-26E699878E58}"/>
                    </a:ext>
                  </a:extLst>
                </p:cNvPr>
                <p:cNvSpPr txBox="1"/>
                <p:nvPr/>
              </p:nvSpPr>
              <p:spPr>
                <a:xfrm rot="1351072">
                  <a:off x="1388629" y="1375834"/>
                  <a:ext cx="258080" cy="429675"/>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134" name="TextBox 133">
                  <a:extLst>
                    <a:ext uri="{FF2B5EF4-FFF2-40B4-BE49-F238E27FC236}">
                      <a16:creationId xmlns:a16="http://schemas.microsoft.com/office/drawing/2014/main" id="{80BCF651-406D-6C5F-C356-D957AB6B2080}"/>
                    </a:ext>
                  </a:extLst>
                </p:cNvPr>
                <p:cNvSpPr txBox="1"/>
                <p:nvPr/>
              </p:nvSpPr>
              <p:spPr>
                <a:xfrm rot="21389866">
                  <a:off x="2073888" y="1461241"/>
                  <a:ext cx="258080" cy="429676"/>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4BACC6">
                          <a:lumMod val="20000"/>
                          <a:lumOff val="8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4BACC6">
                        <a:lumMod val="20000"/>
                        <a:lumOff val="80000"/>
                      </a:srgbClr>
                    </a:solidFill>
                    <a:effectLst/>
                    <a:uLnTx/>
                    <a:uFillTx/>
                    <a:latin typeface="Calibri" pitchFamily="34" charset="0"/>
                    <a:ea typeface="+mn-ea"/>
                    <a:cs typeface="FC Onigiri Outline"/>
                  </a:endParaRPr>
                </a:p>
              </p:txBody>
            </p:sp>
            <p:sp>
              <p:nvSpPr>
                <p:cNvPr id="135" name="สามเหลี่ยมหน้าจั่ว 101">
                  <a:extLst>
                    <a:ext uri="{FF2B5EF4-FFF2-40B4-BE49-F238E27FC236}">
                      <a16:creationId xmlns:a16="http://schemas.microsoft.com/office/drawing/2014/main" id="{0380BB92-B84C-87F4-A965-17C62D544C49}"/>
                    </a:ext>
                  </a:extLst>
                </p:cNvPr>
                <p:cNvSpPr/>
                <p:nvPr/>
              </p:nvSpPr>
              <p:spPr>
                <a:xfrm rot="20089558">
                  <a:off x="2203045" y="1810217"/>
                  <a:ext cx="98304" cy="74674"/>
                </a:xfrm>
                <a:prstGeom prst="triangl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6" name="สามเหลี่ยมหน้าจั่ว 102">
                  <a:extLst>
                    <a:ext uri="{FF2B5EF4-FFF2-40B4-BE49-F238E27FC236}">
                      <a16:creationId xmlns:a16="http://schemas.microsoft.com/office/drawing/2014/main" id="{73BDB2D6-BCE3-28FC-822D-838019712FCD}"/>
                    </a:ext>
                  </a:extLst>
                </p:cNvPr>
                <p:cNvSpPr/>
                <p:nvPr/>
              </p:nvSpPr>
              <p:spPr>
                <a:xfrm rot="1772264">
                  <a:off x="1273574" y="1827175"/>
                  <a:ext cx="142726" cy="141628"/>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7" name="วงรี 103">
                  <a:extLst>
                    <a:ext uri="{FF2B5EF4-FFF2-40B4-BE49-F238E27FC236}">
                      <a16:creationId xmlns:a16="http://schemas.microsoft.com/office/drawing/2014/main" id="{6FE18036-D4F9-6089-7A38-8EDF8BE6CC39}"/>
                    </a:ext>
                  </a:extLst>
                </p:cNvPr>
                <p:cNvSpPr/>
                <p:nvPr/>
              </p:nvSpPr>
              <p:spPr>
                <a:xfrm>
                  <a:off x="1449759" y="2198024"/>
                  <a:ext cx="54000" cy="54699"/>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8" name="วงรี 104">
                  <a:extLst>
                    <a:ext uri="{FF2B5EF4-FFF2-40B4-BE49-F238E27FC236}">
                      <a16:creationId xmlns:a16="http://schemas.microsoft.com/office/drawing/2014/main" id="{34A90203-F864-AA33-CF9E-F9429FFF88D6}"/>
                    </a:ext>
                  </a:extLst>
                </p:cNvPr>
                <p:cNvSpPr/>
                <p:nvPr/>
              </p:nvSpPr>
              <p:spPr>
                <a:xfrm>
                  <a:off x="1476213" y="1696393"/>
                  <a:ext cx="54000" cy="54699"/>
                </a:xfrm>
                <a:prstGeom prst="ellips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9" name="วงรี 105">
                  <a:extLst>
                    <a:ext uri="{FF2B5EF4-FFF2-40B4-BE49-F238E27FC236}">
                      <a16:creationId xmlns:a16="http://schemas.microsoft.com/office/drawing/2014/main" id="{9F82122C-1263-1C63-7118-B89DF6663BCB}"/>
                    </a:ext>
                  </a:extLst>
                </p:cNvPr>
                <p:cNvSpPr/>
                <p:nvPr/>
              </p:nvSpPr>
              <p:spPr>
                <a:xfrm>
                  <a:off x="2305814" y="1965922"/>
                  <a:ext cx="54000" cy="54699"/>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132" name="TextBox 131">
                <a:extLst>
                  <a:ext uri="{FF2B5EF4-FFF2-40B4-BE49-F238E27FC236}">
                    <a16:creationId xmlns:a16="http://schemas.microsoft.com/office/drawing/2014/main" id="{3D39E003-34F8-025A-A22F-7C33E61B6F28}"/>
                  </a:ext>
                </a:extLst>
              </p:cNvPr>
              <p:cNvSpPr txBox="1"/>
              <p:nvPr/>
            </p:nvSpPr>
            <p:spPr>
              <a:xfrm rot="13598869">
                <a:off x="8014746" y="141920"/>
                <a:ext cx="272911" cy="406324"/>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8064A2">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8064A2">
                      <a:lumMod val="60000"/>
                      <a:lumOff val="40000"/>
                    </a:srgbClr>
                  </a:solidFill>
                  <a:effectLst/>
                  <a:uLnTx/>
                  <a:uFillTx/>
                  <a:latin typeface="Calibri" pitchFamily="34" charset="0"/>
                  <a:ea typeface="+mn-ea"/>
                  <a:cs typeface="FC Onigiri Outline"/>
                </a:endParaRPr>
              </a:p>
            </p:txBody>
          </p:sp>
        </p:grpSp>
      </p:grpSp>
      <p:pic>
        <p:nvPicPr>
          <p:cNvPr id="140" name="รูปภาพ 106">
            <a:extLst>
              <a:ext uri="{FF2B5EF4-FFF2-40B4-BE49-F238E27FC236}">
                <a16:creationId xmlns:a16="http://schemas.microsoft.com/office/drawing/2014/main" id="{EB3432CC-D78C-BD04-23AD-D1AAF0D86AA0}"/>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518235" y="184345"/>
            <a:ext cx="1549808" cy="1356081"/>
          </a:xfrm>
          <a:prstGeom prst="rect">
            <a:avLst/>
          </a:prstGeom>
        </p:spPr>
      </p:pic>
    </p:spTree>
    <p:extLst>
      <p:ext uri="{BB962C8B-B14F-4D97-AF65-F5344CB8AC3E}">
        <p14:creationId xmlns:p14="http://schemas.microsoft.com/office/powerpoint/2010/main" val="95643004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เฉพาะชื่อเรื่อง">
    <p:spTree>
      <p:nvGrpSpPr>
        <p:cNvPr id="1" name=""/>
        <p:cNvGrpSpPr/>
        <p:nvPr/>
      </p:nvGrpSpPr>
      <p:grpSpPr>
        <a:xfrm>
          <a:off x="0" y="0"/>
          <a:ext cx="0" cy="0"/>
          <a:chOff x="0" y="0"/>
          <a:chExt cx="0" cy="0"/>
        </a:xfrm>
      </p:grpSpPr>
      <p:grpSp>
        <p:nvGrpSpPr>
          <p:cNvPr id="43" name="กลุ่ม 42"/>
          <p:cNvGrpSpPr/>
          <p:nvPr/>
        </p:nvGrpSpPr>
        <p:grpSpPr>
          <a:xfrm>
            <a:off x="335361" y="356660"/>
            <a:ext cx="11425271" cy="6124221"/>
            <a:chOff x="251519" y="267494"/>
            <a:chExt cx="8568953" cy="4593166"/>
          </a:xfrm>
        </p:grpSpPr>
        <p:sp>
          <p:nvSpPr>
            <p:cNvPr id="6" name="สี่เหลี่ยมผืนผ้า 5"/>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7" name="กลุ่ม 6"/>
            <p:cNvGrpSpPr/>
            <p:nvPr userDrawn="1"/>
          </p:nvGrpSpPr>
          <p:grpSpPr>
            <a:xfrm>
              <a:off x="251519" y="267494"/>
              <a:ext cx="8568953" cy="4593166"/>
              <a:chOff x="-29030" y="17128"/>
              <a:chExt cx="9151241" cy="5109244"/>
            </a:xfrm>
          </p:grpSpPr>
          <p:grpSp>
            <p:nvGrpSpPr>
              <p:cNvPr id="8" name="กลุ่ม 7"/>
              <p:cNvGrpSpPr/>
              <p:nvPr/>
            </p:nvGrpSpPr>
            <p:grpSpPr>
              <a:xfrm>
                <a:off x="187436" y="17128"/>
                <a:ext cx="8652652" cy="5109244"/>
                <a:chOff x="187436" y="17128"/>
                <a:chExt cx="8652652" cy="5109244"/>
              </a:xfrm>
            </p:grpSpPr>
            <p:cxnSp>
              <p:nvCxnSpPr>
                <p:cNvPr id="22"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9" name="กลุ่ม 8"/>
              <p:cNvGrpSpPr/>
              <p:nvPr/>
            </p:nvGrpSpPr>
            <p:grpSpPr>
              <a:xfrm>
                <a:off x="-29030" y="263553"/>
                <a:ext cx="9151241" cy="4703748"/>
                <a:chOff x="-29030" y="263553"/>
                <a:chExt cx="9151241" cy="4703748"/>
              </a:xfrm>
            </p:grpSpPr>
            <p:cxnSp>
              <p:nvCxnSpPr>
                <p:cNvPr id="10"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28/03/66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p:nvGrpSpPr>
        <p:grpSpPr>
          <a:xfrm>
            <a:off x="391992" y="618088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74" name="กลุ่ม 73"/>
          <p:cNvGrpSpPr/>
          <p:nvPr/>
        </p:nvGrpSpPr>
        <p:grpSpPr>
          <a:xfrm flipV="1">
            <a:off x="-244895" y="-2331640"/>
            <a:ext cx="13038619" cy="3012999"/>
            <a:chOff x="-405164" y="4638485"/>
            <a:chExt cx="9778964" cy="2259749"/>
          </a:xfrm>
          <a:effectLst>
            <a:outerShdw blurRad="50800" dist="38100" dir="2700000" algn="tl" rotWithShape="0">
              <a:schemeClr val="accent4">
                <a:alpha val="40000"/>
              </a:schemeClr>
            </a:outerShdw>
          </a:effectLst>
        </p:grpSpPr>
        <p:sp>
          <p:nvSpPr>
            <p:cNvPr id="75" name="เมฆ 74"/>
            <p:cNvSpPr/>
            <p:nvPr/>
          </p:nvSpPr>
          <p:spPr>
            <a:xfrm rot="489113">
              <a:off x="-405164" y="4642632"/>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6" name="รูปภาพ 7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433864" flipV="1">
              <a:off x="1961800" y="4732356"/>
              <a:ext cx="310808" cy="499996"/>
            </a:xfrm>
            <a:prstGeom prst="rect">
              <a:avLst/>
            </a:prstGeom>
          </p:spPr>
        </p:pic>
        <p:sp>
          <p:nvSpPr>
            <p:cNvPr id="77" name="เมฆ 76"/>
            <p:cNvSpPr/>
            <p:nvPr/>
          </p:nvSpPr>
          <p:spPr>
            <a:xfrm>
              <a:off x="6369822" y="4638485"/>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8" name="รูปภาพ 7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762472" flipH="1" flipV="1">
              <a:off x="6548384" y="4682270"/>
              <a:ext cx="379045" cy="523443"/>
            </a:xfrm>
            <a:prstGeom prst="rect">
              <a:avLst/>
            </a:prstGeom>
          </p:spPr>
        </p:pic>
        <p:sp>
          <p:nvSpPr>
            <p:cNvPr id="79" name="เมฆ 78"/>
            <p:cNvSpPr/>
            <p:nvPr/>
          </p:nvSpPr>
          <p:spPr>
            <a:xfrm rot="251312">
              <a:off x="174903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0" name="รูปภาพ 7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44285" flipH="1" flipV="1">
              <a:off x="4212852" y="4688399"/>
              <a:ext cx="327561" cy="381162"/>
            </a:xfrm>
            <a:prstGeom prst="rect">
              <a:avLst/>
            </a:prstGeom>
          </p:spPr>
        </p:pic>
        <p:sp>
          <p:nvSpPr>
            <p:cNvPr id="81" name="เมฆ 80"/>
            <p:cNvSpPr/>
            <p:nvPr/>
          </p:nvSpPr>
          <p:spPr>
            <a:xfrm rot="621615">
              <a:off x="398671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2" name="รูปภาพ 81"/>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442195" y="4878980"/>
              <a:ext cx="186025" cy="206747"/>
            </a:xfrm>
            <a:prstGeom prst="rect">
              <a:avLst/>
            </a:prstGeom>
          </p:spPr>
        </p:pic>
        <p:pic>
          <p:nvPicPr>
            <p:cNvPr id="83" name="รูปภาพ 8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4793" y="4766416"/>
              <a:ext cx="207247" cy="222486"/>
            </a:xfrm>
            <a:prstGeom prst="rect">
              <a:avLst/>
            </a:prstGeom>
          </p:spPr>
        </p:pic>
        <p:pic>
          <p:nvPicPr>
            <p:cNvPr id="84" name="รูปภาพ 8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98768" y="4910457"/>
              <a:ext cx="207247" cy="222486"/>
            </a:xfrm>
            <a:prstGeom prst="rect">
              <a:avLst/>
            </a:prstGeom>
          </p:spPr>
        </p:pic>
        <p:pic>
          <p:nvPicPr>
            <p:cNvPr id="85" name="รูปภาพ 84"/>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584042" y="4644281"/>
              <a:ext cx="279890" cy="311068"/>
            </a:xfrm>
            <a:prstGeom prst="rect">
              <a:avLst/>
            </a:prstGeom>
          </p:spPr>
        </p:pic>
        <p:pic>
          <p:nvPicPr>
            <p:cNvPr id="86" name="รูปภาพ 8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9511" y="4840371"/>
              <a:ext cx="207247" cy="222486"/>
            </a:xfrm>
            <a:prstGeom prst="rect">
              <a:avLst/>
            </a:prstGeom>
          </p:spPr>
        </p:pic>
      </p:grpSp>
      <p:pic>
        <p:nvPicPr>
          <p:cNvPr id="87" name="รูปภาพ 8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0524372" flipH="1">
            <a:off x="-388979" y="-327259"/>
            <a:ext cx="1561941" cy="1569560"/>
          </a:xfrm>
          <a:prstGeom prst="rect">
            <a:avLst/>
          </a:prstGeom>
          <a:effectLst>
            <a:outerShdw blurRad="50800" dist="38100" dir="2700000" algn="tl" rotWithShape="0">
              <a:schemeClr val="accent4">
                <a:alpha val="40000"/>
              </a:schemeClr>
            </a:outerShdw>
          </a:effectLst>
        </p:spPr>
      </p:pic>
      <p:pic>
        <p:nvPicPr>
          <p:cNvPr id="88" name="รูปภาพ 8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438900" y="5822424"/>
            <a:ext cx="1718201" cy="1062960"/>
          </a:xfrm>
          <a:prstGeom prst="rect">
            <a:avLst/>
          </a:prstGeom>
          <a:effectLst>
            <a:outerShdw blurRad="50800" dist="25400" dir="10800000" algn="r" rotWithShape="0">
              <a:schemeClr val="accent4">
                <a:alpha val="40000"/>
              </a:schemeClr>
            </a:outerShdw>
          </a:effectLst>
        </p:spPr>
      </p:pic>
      <p:sp>
        <p:nvSpPr>
          <p:cNvPr id="2" name="ชื่อเรื่อง 1"/>
          <p:cNvSpPr>
            <a:spLocks noGrp="1"/>
          </p:cNvSpPr>
          <p:nvPr>
            <p:ph type="title"/>
          </p:nvPr>
        </p:nvSpPr>
        <p:spPr>
          <a:xfrm>
            <a:off x="589343" y="510784"/>
            <a:ext cx="10972800" cy="1143000"/>
          </a:xfrm>
          <a:prstGeom prst="rect">
            <a:avLst/>
          </a:prstGeom>
        </p:spPr>
        <p:txBody>
          <a:bodyPr/>
          <a:lstStyle/>
          <a:p>
            <a:r>
              <a:rPr lang="th-TH"/>
              <a:t>คลิกเพื่อแก้ไขลักษณะชื่อเรื่องต้นแบบ</a:t>
            </a:r>
          </a:p>
        </p:txBody>
      </p:sp>
      <p:grpSp>
        <p:nvGrpSpPr>
          <p:cNvPr id="44" name="กลุ่ม 43"/>
          <p:cNvGrpSpPr/>
          <p:nvPr/>
        </p:nvGrpSpPr>
        <p:grpSpPr>
          <a:xfrm>
            <a:off x="431372" y="1360557"/>
            <a:ext cx="11213005" cy="4826528"/>
            <a:chOff x="323528" y="1020418"/>
            <a:chExt cx="8409754" cy="3619896"/>
          </a:xfrm>
        </p:grpSpPr>
        <p:sp>
          <p:nvSpPr>
            <p:cNvPr id="45" name="บวก 44"/>
            <p:cNvSpPr/>
            <p:nvPr userDrawn="1"/>
          </p:nvSpPr>
          <p:spPr>
            <a:xfrm rot="20706355">
              <a:off x="2718318" y="102041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6608153" y="3236369"/>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44395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318076"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532314"/>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4443146"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625282" y="266459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323528" y="132602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89" name="บวก 88"/>
          <p:cNvSpPr/>
          <p:nvPr/>
        </p:nvSpPr>
        <p:spPr>
          <a:xfrm rot="4506355">
            <a:off x="3146243" y="3355054"/>
            <a:ext cx="215029" cy="220305"/>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Tree>
    <p:extLst>
      <p:ext uri="{BB962C8B-B14F-4D97-AF65-F5344CB8AC3E}">
        <p14:creationId xmlns:p14="http://schemas.microsoft.com/office/powerpoint/2010/main" val="1472200519"/>
      </p:ext>
    </p:extLst>
  </p:cSld>
  <p:clrMapOvr>
    <a:masterClrMapping/>
  </p:clrMapOvr>
  <p:hf sldNum="0"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ว่างเปล่า">
    <p:spTree>
      <p:nvGrpSpPr>
        <p:cNvPr id="1" name=""/>
        <p:cNvGrpSpPr/>
        <p:nvPr/>
      </p:nvGrpSpPr>
      <p:grpSpPr>
        <a:xfrm>
          <a:off x="0" y="0"/>
          <a:ext cx="0" cy="0"/>
          <a:chOff x="0" y="0"/>
          <a:chExt cx="0" cy="0"/>
        </a:xfrm>
      </p:grpSpPr>
      <p:grpSp>
        <p:nvGrpSpPr>
          <p:cNvPr id="92" name="กลุ่ม 91"/>
          <p:cNvGrpSpPr/>
          <p:nvPr/>
        </p:nvGrpSpPr>
        <p:grpSpPr>
          <a:xfrm>
            <a:off x="335361" y="356660"/>
            <a:ext cx="11425271" cy="6124221"/>
            <a:chOff x="251519" y="267494"/>
            <a:chExt cx="8568953" cy="4593166"/>
          </a:xfrm>
        </p:grpSpPr>
        <p:sp>
          <p:nvSpPr>
            <p:cNvPr id="93" name="สี่เหลี่ยมผืนผ้า 92"/>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94" name="กลุ่ม 93"/>
            <p:cNvGrpSpPr/>
            <p:nvPr userDrawn="1"/>
          </p:nvGrpSpPr>
          <p:grpSpPr>
            <a:xfrm>
              <a:off x="251519" y="267494"/>
              <a:ext cx="8568953" cy="4593166"/>
              <a:chOff x="-29030" y="17128"/>
              <a:chExt cx="9151241" cy="5109244"/>
            </a:xfrm>
          </p:grpSpPr>
          <p:grpSp>
            <p:nvGrpSpPr>
              <p:cNvPr id="95" name="กลุ่ม 94"/>
              <p:cNvGrpSpPr/>
              <p:nvPr/>
            </p:nvGrpSpPr>
            <p:grpSpPr>
              <a:xfrm>
                <a:off x="187436" y="17128"/>
                <a:ext cx="8652652" cy="5109244"/>
                <a:chOff x="187436" y="17128"/>
                <a:chExt cx="8652652" cy="5109244"/>
              </a:xfrm>
            </p:grpSpPr>
            <p:cxnSp>
              <p:nvCxnSpPr>
                <p:cNvPr id="109"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0"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1"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2"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3"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4"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5"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6"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7"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8"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9"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0"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1"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2"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3"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4"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5"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6"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7"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8"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9"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96" name="กลุ่ม 95"/>
              <p:cNvGrpSpPr/>
              <p:nvPr/>
            </p:nvGrpSpPr>
            <p:grpSpPr>
              <a:xfrm>
                <a:off x="-29030" y="263553"/>
                <a:ext cx="9151241" cy="4703748"/>
                <a:chOff x="-29030" y="263553"/>
                <a:chExt cx="9151241" cy="4703748"/>
              </a:xfrm>
            </p:grpSpPr>
            <p:cxnSp>
              <p:nvCxnSpPr>
                <p:cNvPr id="97"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8"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9"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0"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1"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2"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3"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4"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5"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6"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7"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8"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ตัวแทนวันที่ 1"/>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28/03/66</a:t>
            </a:fld>
            <a:endParaRPr lang="th-TH">
              <a:solidFill>
                <a:prstClr val="black">
                  <a:tint val="75000"/>
                </a:prstClr>
              </a:solidFill>
            </a:endParaRPr>
          </a:p>
        </p:txBody>
      </p:sp>
      <p:sp>
        <p:nvSpPr>
          <p:cNvPr id="3" name="ตัวแทนท้ายกระดาษ 2"/>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4" name="ตัวแทนหมายเลขภาพนิ่ง 3"/>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130" name="กลุ่ม 129"/>
          <p:cNvGrpSpPr/>
          <p:nvPr/>
        </p:nvGrpSpPr>
        <p:grpSpPr>
          <a:xfrm>
            <a:off x="1295468" y="860649"/>
            <a:ext cx="9957331" cy="4997409"/>
            <a:chOff x="971600" y="645485"/>
            <a:chExt cx="7467998" cy="3748057"/>
          </a:xfrm>
        </p:grpSpPr>
        <p:sp>
          <p:nvSpPr>
            <p:cNvPr id="80" name="บวก 79"/>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1" name="บวก 80"/>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2" name="บวก 81"/>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3" name="บวก 82"/>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4" name="วงรี 83"/>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5" name="วงรี 84"/>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6" name="วงรี 85"/>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7" name="สามเหลี่ยมหน้าจั่ว 86"/>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8" name="สามเหลี่ยมหน้าจั่ว 87"/>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9" name="สามเหลี่ยมหน้าจั่ว 88"/>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สามเหลี่ยมหน้าจั่ว 89"/>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1" name="วงรี 90"/>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144" name="กลุ่ม 143"/>
          <p:cNvGrpSpPr/>
          <p:nvPr/>
        </p:nvGrpSpPr>
        <p:grpSpPr>
          <a:xfrm>
            <a:off x="8618771" y="68627"/>
            <a:ext cx="3015709" cy="600000"/>
            <a:chOff x="3289945" y="3405879"/>
            <a:chExt cx="2261782" cy="450000"/>
          </a:xfrm>
        </p:grpSpPr>
        <p:sp>
          <p:nvSpPr>
            <p:cNvPr id="145" name="วงรี 144"/>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6" name="วงรี 145"/>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7" name="วงรี 146"/>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8" name="วงรี 147"/>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149" name="กลุ่ม 148"/>
          <p:cNvGrpSpPr/>
          <p:nvPr/>
        </p:nvGrpSpPr>
        <p:grpSpPr>
          <a:xfrm>
            <a:off x="9608752" y="4039911"/>
            <a:ext cx="4005304" cy="4633580"/>
            <a:chOff x="7206564" y="3029932"/>
            <a:chExt cx="3003978" cy="3475185"/>
          </a:xfrm>
        </p:grpSpPr>
        <p:pic>
          <p:nvPicPr>
            <p:cNvPr id="150" name="รูปภาพ 14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66751" y="3029932"/>
              <a:ext cx="1627664" cy="1846073"/>
            </a:xfrm>
            <a:prstGeom prst="rect">
              <a:avLst/>
            </a:prstGeom>
            <a:effectLst>
              <a:outerShdw blurRad="50800" dist="38100" dir="2700000" algn="tl" rotWithShape="0">
                <a:schemeClr val="accent4">
                  <a:alpha val="40000"/>
                </a:schemeClr>
              </a:outerShdw>
            </a:effectLst>
          </p:spPr>
        </p:pic>
        <p:sp>
          <p:nvSpPr>
            <p:cNvPr id="151" name="เมฆ 150"/>
            <p:cNvSpPr/>
            <p:nvPr/>
          </p:nvSpPr>
          <p:spPr>
            <a:xfrm rot="20279911">
              <a:off x="7206564" y="4329531"/>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52" name="รูปภาพ 15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420180">
              <a:off x="8646338" y="4391917"/>
              <a:ext cx="380089" cy="404611"/>
            </a:xfrm>
            <a:prstGeom prst="rect">
              <a:avLst/>
            </a:prstGeom>
          </p:spPr>
        </p:pic>
        <p:pic>
          <p:nvPicPr>
            <p:cNvPr id="153" name="รูปภาพ 15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420180">
              <a:off x="8087453" y="4786043"/>
              <a:ext cx="250890" cy="269338"/>
            </a:xfrm>
            <a:prstGeom prst="rect">
              <a:avLst/>
            </a:prstGeom>
          </p:spPr>
        </p:pic>
      </p:grpSp>
      <p:grpSp>
        <p:nvGrpSpPr>
          <p:cNvPr id="154" name="กลุ่ม 153"/>
          <p:cNvGrpSpPr/>
          <p:nvPr/>
        </p:nvGrpSpPr>
        <p:grpSpPr>
          <a:xfrm>
            <a:off x="-1834552" y="5072712"/>
            <a:ext cx="4005304" cy="3268891"/>
            <a:chOff x="-1375914" y="3804533"/>
            <a:chExt cx="3003978" cy="2451668"/>
          </a:xfrm>
        </p:grpSpPr>
        <p:grpSp>
          <p:nvGrpSpPr>
            <p:cNvPr id="155" name="กลุ่ม 154"/>
            <p:cNvGrpSpPr/>
            <p:nvPr/>
          </p:nvGrpSpPr>
          <p:grpSpPr>
            <a:xfrm rot="179820" flipH="1">
              <a:off x="-1375914" y="4080615"/>
              <a:ext cx="3003978" cy="2175586"/>
              <a:chOff x="7569120" y="4314392"/>
              <a:chExt cx="3003978" cy="2175586"/>
            </a:xfrm>
            <a:effectLst>
              <a:outerShdw blurRad="50800" dist="38100" dir="2700000" algn="tl" rotWithShape="0">
                <a:schemeClr val="accent4">
                  <a:alpha val="40000"/>
                </a:schemeClr>
              </a:outerShdw>
            </a:effectLst>
          </p:grpSpPr>
          <p:sp>
            <p:nvSpPr>
              <p:cNvPr id="157" name="เมฆ 156"/>
              <p:cNvSpPr/>
              <p:nvPr/>
            </p:nvSpPr>
            <p:spPr>
              <a:xfrm rot="20459731">
                <a:off x="7569120" y="4314392"/>
                <a:ext cx="3003978" cy="2175586"/>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58" name="รูปภาพ 1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60099" y="4448921"/>
                <a:ext cx="282531" cy="300759"/>
              </a:xfrm>
              <a:prstGeom prst="rect">
                <a:avLst/>
              </a:prstGeom>
            </p:spPr>
          </p:pic>
          <p:pic>
            <p:nvPicPr>
              <p:cNvPr id="159" name="รูปภาพ 158"/>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039804" y="5053156"/>
                <a:ext cx="250890" cy="269338"/>
              </a:xfrm>
              <a:prstGeom prst="rect">
                <a:avLst/>
              </a:prstGeom>
            </p:spPr>
          </p:pic>
        </p:grpSp>
        <p:pic>
          <p:nvPicPr>
            <p:cNvPr id="156" name="รูปภาพ 15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965" y="3804533"/>
              <a:ext cx="1171456" cy="1177170"/>
            </a:xfrm>
            <a:prstGeom prst="rect">
              <a:avLst/>
            </a:prstGeom>
            <a:effectLst>
              <a:outerShdw blurRad="50800" dist="38100" dir="2700000" algn="tl" rotWithShape="0">
                <a:schemeClr val="accent4">
                  <a:alpha val="40000"/>
                </a:schemeClr>
              </a:outerShdw>
            </a:effectLst>
          </p:spPr>
        </p:pic>
      </p:grpSp>
      <p:grpSp>
        <p:nvGrpSpPr>
          <p:cNvPr id="160" name="กลุ่ม 159"/>
          <p:cNvGrpSpPr/>
          <p:nvPr/>
        </p:nvGrpSpPr>
        <p:grpSpPr>
          <a:xfrm>
            <a:off x="-1447992" y="-1450391"/>
            <a:ext cx="4533125" cy="2900781"/>
            <a:chOff x="-1085994" y="-1087793"/>
            <a:chExt cx="3399844" cy="2175586"/>
          </a:xfrm>
        </p:grpSpPr>
        <p:grpSp>
          <p:nvGrpSpPr>
            <p:cNvPr id="161" name="กลุ่ม 160"/>
            <p:cNvGrpSpPr/>
            <p:nvPr/>
          </p:nvGrpSpPr>
          <p:grpSpPr>
            <a:xfrm>
              <a:off x="-1085994" y="-1087793"/>
              <a:ext cx="3003978" cy="2175586"/>
              <a:chOff x="-1085994" y="-1087793"/>
              <a:chExt cx="3003978" cy="2175586"/>
            </a:xfrm>
          </p:grpSpPr>
          <p:sp>
            <p:nvSpPr>
              <p:cNvPr id="163" name="เมฆ 162"/>
              <p:cNvSpPr/>
              <p:nvPr/>
            </p:nvSpPr>
            <p:spPr>
              <a:xfrm rot="20459731">
                <a:off x="-1085994" y="-108779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64" name="รูปภาพ 16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075" y="640864"/>
                <a:ext cx="250890" cy="269338"/>
              </a:xfrm>
              <a:prstGeom prst="rect">
                <a:avLst/>
              </a:prstGeom>
            </p:spPr>
          </p:pic>
          <p:pic>
            <p:nvPicPr>
              <p:cNvPr id="165" name="รูปภาพ 164"/>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590898" y="139832"/>
                <a:ext cx="325391" cy="361638"/>
              </a:xfrm>
              <a:prstGeom prst="rect">
                <a:avLst/>
              </a:prstGeom>
            </p:spPr>
          </p:pic>
        </p:grpSp>
        <p:pic>
          <p:nvPicPr>
            <p:cNvPr id="162" name="รูปภาพ 16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5199" y="102860"/>
              <a:ext cx="1288651" cy="797220"/>
            </a:xfrm>
            <a:prstGeom prst="rect">
              <a:avLst/>
            </a:prstGeom>
            <a:effectLst>
              <a:outerShdw blurRad="50800" dist="25400" dir="10800000" algn="r" rotWithShape="0">
                <a:schemeClr val="accent4">
                  <a:alpha val="40000"/>
                </a:schemeClr>
              </a:outerShdw>
            </a:effectLst>
          </p:spPr>
        </p:pic>
      </p:grpSp>
      <p:sp>
        <p:nvSpPr>
          <p:cNvPr id="166" name="ชื่อเรื่อง 1"/>
          <p:cNvSpPr>
            <a:spLocks noGrp="1"/>
          </p:cNvSpPr>
          <p:nvPr>
            <p:ph type="ctrTitle"/>
          </p:nvPr>
        </p:nvSpPr>
        <p:spPr>
          <a:xfrm>
            <a:off x="2080436" y="3418772"/>
            <a:ext cx="7567961" cy="1470025"/>
          </a:xfrm>
          <a:prstGeom prst="rect">
            <a:avLst/>
          </a:prstGeom>
        </p:spPr>
        <p:txBody>
          <a:bodyPr/>
          <a:lstStyle>
            <a:lvl1pPr>
              <a:defRPr>
                <a:solidFill>
                  <a:srgbClr val="FFD757"/>
                </a:solidFill>
              </a:defRPr>
            </a:lvl1pPr>
          </a:lstStyle>
          <a:p>
            <a:r>
              <a:rPr lang="th-TH" dirty="0"/>
              <a:t>คลิกเพื่อแก้ไขลักษณะชื่อเรื่องต้นแบบ</a:t>
            </a:r>
          </a:p>
        </p:txBody>
      </p:sp>
      <p:sp>
        <p:nvSpPr>
          <p:cNvPr id="167" name="ชื่อเรื่องรอง 2"/>
          <p:cNvSpPr>
            <a:spLocks noGrp="1"/>
          </p:cNvSpPr>
          <p:nvPr>
            <p:ph type="subTitle" idx="1"/>
          </p:nvPr>
        </p:nvSpPr>
        <p:spPr>
          <a:xfrm>
            <a:off x="1780795" y="1462463"/>
            <a:ext cx="8534400" cy="1752600"/>
          </a:xfrm>
          <a:prstGeom prst="rect">
            <a:avLst/>
          </a:prstGeom>
        </p:spPr>
        <p:txBody>
          <a:bodyPr/>
          <a:lstStyle>
            <a:lvl1pPr marL="0" indent="0" algn="ctr">
              <a:buNone/>
              <a:defRPr>
                <a:solidFill>
                  <a:schemeClr val="accent4"/>
                </a:solidFill>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th-TH" dirty="0"/>
              <a:t>คลิกเพื่อแก้ไขลักษณะชื่อเรื่องรองต้นแบบ</a:t>
            </a:r>
          </a:p>
        </p:txBody>
      </p:sp>
    </p:spTree>
    <p:extLst>
      <p:ext uri="{BB962C8B-B14F-4D97-AF65-F5344CB8AC3E}">
        <p14:creationId xmlns:p14="http://schemas.microsoft.com/office/powerpoint/2010/main" val="3565222069"/>
      </p:ext>
    </p:extLst>
  </p:cSld>
  <p:clrMapOvr>
    <a:masterClrMapping/>
  </p:clrMapOvr>
  <p:hf sldNum="0"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การเปรียบเทียบ">
    <p:spTree>
      <p:nvGrpSpPr>
        <p:cNvPr id="1" name=""/>
        <p:cNvGrpSpPr/>
        <p:nvPr/>
      </p:nvGrpSpPr>
      <p:grpSpPr>
        <a:xfrm>
          <a:off x="0" y="0"/>
          <a:ext cx="0" cy="0"/>
          <a:chOff x="0" y="0"/>
          <a:chExt cx="0" cy="0"/>
        </a:xfrm>
      </p:grpSpPr>
      <p:sp>
        <p:nvSpPr>
          <p:cNvPr id="10" name="สี่เหลี่ยมผืนผ้า 9"/>
          <p:cNvSpPr/>
          <p:nvPr/>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11" name="กลุ่ม 10"/>
          <p:cNvGrpSpPr/>
          <p:nvPr/>
        </p:nvGrpSpPr>
        <p:grpSpPr>
          <a:xfrm>
            <a:off x="335361" y="356660"/>
            <a:ext cx="11425271" cy="6124221"/>
            <a:chOff x="-29030" y="17128"/>
            <a:chExt cx="9151241" cy="5109244"/>
          </a:xfrm>
        </p:grpSpPr>
        <p:grpSp>
          <p:nvGrpSpPr>
            <p:cNvPr id="12" name="กลุ่ม 11"/>
            <p:cNvGrpSpPr/>
            <p:nvPr/>
          </p:nvGrpSpPr>
          <p:grpSpPr>
            <a:xfrm>
              <a:off x="187436" y="17128"/>
              <a:ext cx="8652652" cy="5109244"/>
              <a:chOff x="187436" y="17128"/>
              <a:chExt cx="8652652" cy="5109244"/>
            </a:xfrm>
          </p:grpSpPr>
          <p:cxnSp>
            <p:nvCxnSpPr>
              <p:cNvPr id="26"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3" name="กลุ่ม 12"/>
            <p:cNvGrpSpPr/>
            <p:nvPr/>
          </p:nvGrpSpPr>
          <p:grpSpPr>
            <a:xfrm>
              <a:off x="-29030" y="263553"/>
              <a:ext cx="9151241" cy="4703748"/>
              <a:chOff x="-29030" y="263553"/>
              <a:chExt cx="9151241" cy="4703748"/>
            </a:xfrm>
          </p:grpSpPr>
          <p:cxnSp>
            <p:nvCxnSpPr>
              <p:cNvPr id="14"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60" name="กลุ่ม 59"/>
          <p:cNvGrpSpPr/>
          <p:nvPr/>
        </p:nvGrpSpPr>
        <p:grpSpPr>
          <a:xfrm>
            <a:off x="417020" y="56659"/>
            <a:ext cx="3015709" cy="600000"/>
            <a:chOff x="3289945" y="3405879"/>
            <a:chExt cx="2261782" cy="450000"/>
          </a:xfrm>
        </p:grpSpPr>
        <p:sp>
          <p:nvSpPr>
            <p:cNvPr id="61" name="วงรี 60"/>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2" name="วงรี 61"/>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3" name="วงรี 62"/>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4" name="วงรี 63"/>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65" name="เมฆ 64"/>
          <p:cNvSpPr/>
          <p:nvPr/>
        </p:nvSpPr>
        <p:spPr>
          <a:xfrm rot="18660748" flipH="1">
            <a:off x="9974905" y="5030488"/>
            <a:ext cx="4005304" cy="2900781"/>
          </a:xfrm>
          <a:prstGeom prst="cloud">
            <a:avLst/>
          </a:prstGeom>
          <a:solidFill>
            <a:schemeClr val="accent4">
              <a:lumMod val="60000"/>
              <a:lumOff val="40000"/>
            </a:schemeClr>
          </a:solidFill>
          <a:ln>
            <a:noFill/>
          </a:ln>
          <a:effectLst>
            <a:outerShdw blurRad="50800" dist="38100" dir="18900000" algn="b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6" name="รูปภาพ 6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0576419" y="5240623"/>
            <a:ext cx="1561941" cy="1569560"/>
          </a:xfrm>
          <a:prstGeom prst="rect">
            <a:avLst/>
          </a:prstGeom>
          <a:effectLst>
            <a:outerShdw blurRad="50800" dist="38100" dir="2700000" algn="tl" rotWithShape="0">
              <a:schemeClr val="accent4">
                <a:alpha val="40000"/>
              </a:schemeClr>
            </a:outerShdw>
          </a:effectLst>
        </p:spPr>
      </p:pic>
      <p:grpSp>
        <p:nvGrpSpPr>
          <p:cNvPr id="67" name="กลุ่ม 66"/>
          <p:cNvGrpSpPr/>
          <p:nvPr/>
        </p:nvGrpSpPr>
        <p:grpSpPr>
          <a:xfrm>
            <a:off x="10189347" y="-1498904"/>
            <a:ext cx="4005304" cy="2900781"/>
            <a:chOff x="7642010" y="-1124178"/>
            <a:chExt cx="3003978" cy="2175586"/>
          </a:xfrm>
        </p:grpSpPr>
        <p:sp>
          <p:nvSpPr>
            <p:cNvPr id="68" name="เมฆ 67"/>
            <p:cNvSpPr/>
            <p:nvPr/>
          </p:nvSpPr>
          <p:spPr>
            <a:xfrm rot="13012439" flipH="1">
              <a:off x="7642010" y="-1124178"/>
              <a:ext cx="3003978" cy="2175586"/>
            </a:xfrm>
            <a:prstGeom prst="cloud">
              <a:avLst/>
            </a:prstGeom>
            <a:solidFill>
              <a:schemeClr val="accent4">
                <a:lumMod val="60000"/>
                <a:lumOff val="40000"/>
              </a:schemeClr>
            </a:solidFill>
            <a:ln>
              <a:noFill/>
            </a:ln>
            <a:effectLst>
              <a:outerShdw blurRad="50800" dist="38100" dir="13500000" algn="b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9" name="รูปภาพ 6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05410" y="63329"/>
              <a:ext cx="250890" cy="269338"/>
            </a:xfrm>
            <a:prstGeom prst="rect">
              <a:avLst/>
            </a:prstGeom>
          </p:spPr>
        </p:pic>
        <p:pic>
          <p:nvPicPr>
            <p:cNvPr id="70" name="รูปภาพ 69"/>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657777" y="352276"/>
              <a:ext cx="325391" cy="361638"/>
            </a:xfrm>
            <a:prstGeom prst="rect">
              <a:avLst/>
            </a:prstGeom>
          </p:spPr>
        </p:pic>
      </p:grpSp>
      <p:grpSp>
        <p:nvGrpSpPr>
          <p:cNvPr id="71" name="กลุ่ม 70"/>
          <p:cNvGrpSpPr/>
          <p:nvPr/>
        </p:nvGrpSpPr>
        <p:grpSpPr>
          <a:xfrm>
            <a:off x="26941" y="5439265"/>
            <a:ext cx="1718201" cy="1446121"/>
            <a:chOff x="20204" y="4079447"/>
            <a:chExt cx="1288651" cy="1084591"/>
          </a:xfrm>
        </p:grpSpPr>
        <p:pic>
          <p:nvPicPr>
            <p:cNvPr id="72" name="รูปภาพ 7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204" y="4366818"/>
              <a:ext cx="1288651" cy="797220"/>
            </a:xfrm>
            <a:prstGeom prst="rect">
              <a:avLst/>
            </a:prstGeom>
            <a:effectLst>
              <a:outerShdw blurRad="50800" dist="25400" dir="10800000" algn="r" rotWithShape="0">
                <a:schemeClr val="accent4">
                  <a:alpha val="40000"/>
                </a:schemeClr>
              </a:outerShdw>
            </a:effectLst>
          </p:spPr>
        </p:pic>
        <p:pic>
          <p:nvPicPr>
            <p:cNvPr id="73" name="รูปภาพ 72"/>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322589" y="4079447"/>
              <a:ext cx="263243" cy="292567"/>
            </a:xfrm>
            <a:prstGeom prst="rect">
              <a:avLst/>
            </a:prstGeom>
          </p:spPr>
        </p:pic>
      </p:grpSp>
      <p:grpSp>
        <p:nvGrpSpPr>
          <p:cNvPr id="47" name="กลุ่ม 46"/>
          <p:cNvGrpSpPr/>
          <p:nvPr/>
        </p:nvGrpSpPr>
        <p:grpSpPr>
          <a:xfrm>
            <a:off x="1295468" y="860649"/>
            <a:ext cx="9957331" cy="4997409"/>
            <a:chOff x="971600" y="645485"/>
            <a:chExt cx="7467998" cy="3748057"/>
          </a:xfrm>
        </p:grpSpPr>
        <p:sp>
          <p:nvSpPr>
            <p:cNvPr id="48" name="บวก 47"/>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บวก 48"/>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บวก 49"/>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บวก 50"/>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วงรี 51"/>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วงรี 52"/>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วงรี 53"/>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สามเหลี่ยมหน้าจั่ว 55"/>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7" name="สามเหลี่ยมหน้าจั่ว 56"/>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8" name="สามเหลี่ยมหน้าจั่ว 57"/>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title"/>
          </p:nvPr>
        </p:nvSpPr>
        <p:spPr>
          <a:xfrm>
            <a:off x="609600" y="274639"/>
            <a:ext cx="10972800" cy="1143000"/>
          </a:xfrm>
          <a:prstGeom prst="rect">
            <a:avLst/>
          </a:prstGeom>
        </p:spPr>
        <p:txBody>
          <a:bodyPr/>
          <a:lstStyle>
            <a:lvl1pPr>
              <a:defRPr/>
            </a:lvl1pPr>
          </a:lstStyle>
          <a:p>
            <a:r>
              <a:rPr lang="th-TH"/>
              <a:t>คลิกเพื่อแก้ไขลักษณะชื่อเรื่องต้นแบบ</a:t>
            </a:r>
          </a:p>
        </p:txBody>
      </p:sp>
      <p:sp>
        <p:nvSpPr>
          <p:cNvPr id="3" name="ตัวแทนข้อความ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th-TH"/>
              <a:t>คลิกเพื่อแก้ไขลักษณะของข้อความต้นแบบ</a:t>
            </a:r>
          </a:p>
        </p:txBody>
      </p:sp>
      <p:sp>
        <p:nvSpPr>
          <p:cNvPr id="4" name="ตัวแทนเนื้อหา 3"/>
          <p:cNvSpPr>
            <a:spLocks noGrp="1"/>
          </p:cNvSpPr>
          <p:nvPr>
            <p:ph sz="half" idx="2"/>
          </p:nvPr>
        </p:nvSpPr>
        <p:spPr>
          <a:xfrm>
            <a:off x="609600" y="2174875"/>
            <a:ext cx="5386917"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5" name="ตัวแทนข้อความ 4"/>
          <p:cNvSpPr>
            <a:spLocks noGrp="1"/>
          </p:cNvSpPr>
          <p:nvPr>
            <p:ph type="body" sz="quarter" idx="3"/>
          </p:nvPr>
        </p:nvSpPr>
        <p:spPr>
          <a:xfrm>
            <a:off x="6193370" y="1535113"/>
            <a:ext cx="5389033" cy="639763"/>
          </a:xfrm>
          <a:prstGeom prst="rect">
            <a:avLst/>
          </a:prstGeom>
        </p:spPr>
        <p:txBody>
          <a:bodyPr anchor="b"/>
          <a:lstStyle>
            <a:lvl1pPr marL="0" indent="0">
              <a:buNone/>
              <a:defRPr sz="3200" b="1"/>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th-TH"/>
              <a:t>คลิกเพื่อแก้ไขลักษณะของข้อความต้นแบบ</a:t>
            </a:r>
          </a:p>
        </p:txBody>
      </p:sp>
      <p:sp>
        <p:nvSpPr>
          <p:cNvPr id="6" name="ตัวแทนเนื้อหา 5"/>
          <p:cNvSpPr>
            <a:spLocks noGrp="1"/>
          </p:cNvSpPr>
          <p:nvPr>
            <p:ph sz="quarter" idx="4"/>
          </p:nvPr>
        </p:nvSpPr>
        <p:spPr>
          <a:xfrm>
            <a:off x="6193370" y="2174875"/>
            <a:ext cx="5389033"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7" name="ตัวแทนวันที่ 6"/>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28/03/66</a:t>
            </a:fld>
            <a:endParaRPr lang="th-TH">
              <a:solidFill>
                <a:prstClr val="black">
                  <a:tint val="75000"/>
                </a:prstClr>
              </a:solidFill>
            </a:endParaRPr>
          </a:p>
        </p:txBody>
      </p:sp>
      <p:sp>
        <p:nvSpPr>
          <p:cNvPr id="8" name="ตัวแทนท้ายกระดาษ 7"/>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9" name="ตัวแทนหมายเลขภาพนิ่ง 8"/>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Tree>
    <p:extLst>
      <p:ext uri="{BB962C8B-B14F-4D97-AF65-F5344CB8AC3E}">
        <p14:creationId xmlns:p14="http://schemas.microsoft.com/office/powerpoint/2010/main" val="4200761235"/>
      </p:ext>
    </p:extLst>
  </p:cSld>
  <p:clrMapOvr>
    <a:masterClrMapping/>
  </p:clrMapOvr>
  <p:hf sldNum="0"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เนื้อหาพร้อมคำอธิบายภาพ">
    <p:spTree>
      <p:nvGrpSpPr>
        <p:cNvPr id="1" name=""/>
        <p:cNvGrpSpPr/>
        <p:nvPr/>
      </p:nvGrpSpPr>
      <p:grpSpPr>
        <a:xfrm>
          <a:off x="0" y="0"/>
          <a:ext cx="0" cy="0"/>
          <a:chOff x="0" y="0"/>
          <a:chExt cx="0" cy="0"/>
        </a:xfrm>
      </p:grpSpPr>
      <p:sp>
        <p:nvSpPr>
          <p:cNvPr id="48" name="สี่เหลี่ยมผืนผ้า 47"/>
          <p:cNvSpPr/>
          <p:nvPr/>
        </p:nvSpPr>
        <p:spPr>
          <a:xfrm>
            <a:off x="0" y="-24661"/>
            <a:ext cx="12192000" cy="6882663"/>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สี่เหลี่ยมผืนผ้า 48"/>
          <p:cNvSpPr/>
          <p:nvPr/>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0" name="กลุ่ม 49"/>
          <p:cNvGrpSpPr/>
          <p:nvPr/>
        </p:nvGrpSpPr>
        <p:grpSpPr>
          <a:xfrm>
            <a:off x="335361" y="356660"/>
            <a:ext cx="11425271" cy="6124221"/>
            <a:chOff x="-29030" y="17128"/>
            <a:chExt cx="9151241" cy="5109244"/>
          </a:xfrm>
        </p:grpSpPr>
        <p:grpSp>
          <p:nvGrpSpPr>
            <p:cNvPr id="51" name="กลุ่ม 50"/>
            <p:cNvGrpSpPr/>
            <p:nvPr/>
          </p:nvGrpSpPr>
          <p:grpSpPr>
            <a:xfrm>
              <a:off x="187436" y="17128"/>
              <a:ext cx="8652652" cy="5109244"/>
              <a:chOff x="187436" y="17128"/>
              <a:chExt cx="8652652" cy="5109244"/>
            </a:xfrm>
          </p:grpSpPr>
          <p:cxnSp>
            <p:nvCxnSpPr>
              <p:cNvPr id="65"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3"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52" name="กลุ่ม 51"/>
            <p:cNvGrpSpPr/>
            <p:nvPr/>
          </p:nvGrpSpPr>
          <p:grpSpPr>
            <a:xfrm>
              <a:off x="-29030" y="263553"/>
              <a:ext cx="9151241" cy="4703748"/>
              <a:chOff x="-29030" y="263553"/>
              <a:chExt cx="9151241" cy="4703748"/>
            </a:xfrm>
          </p:grpSpPr>
          <p:cxnSp>
            <p:nvCxnSpPr>
              <p:cNvPr id="53"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86" name="กลุ่ม 85"/>
          <p:cNvGrpSpPr/>
          <p:nvPr/>
        </p:nvGrpSpPr>
        <p:grpSpPr>
          <a:xfrm>
            <a:off x="1295468" y="860649"/>
            <a:ext cx="9957331" cy="4997409"/>
            <a:chOff x="971600" y="645485"/>
            <a:chExt cx="7467998" cy="3748057"/>
          </a:xfrm>
        </p:grpSpPr>
        <p:sp>
          <p:nvSpPr>
            <p:cNvPr id="87" name="บวก 86"/>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8" name="บวก 87"/>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9" name="บวก 88"/>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บวก 89"/>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1" name="วงรี 90"/>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2" name="วงรี 91"/>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สามเหลี่ยมหน้าจั่ว 93"/>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5" name="สามเหลี่ยมหน้าจั่ว 94"/>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6" name="สามเหลี่ยมหน้าจั่ว 95"/>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7" name="สามเหลี่ยมหน้าจั่ว 96"/>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8" name="วงรี 97"/>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99" name="กลุ่ม 98"/>
          <p:cNvGrpSpPr/>
          <p:nvPr/>
        </p:nvGrpSpPr>
        <p:grpSpPr>
          <a:xfrm>
            <a:off x="8701375" y="6180880"/>
            <a:ext cx="3015709" cy="600000"/>
            <a:chOff x="3289945" y="3405879"/>
            <a:chExt cx="2261782" cy="450000"/>
          </a:xfrm>
        </p:grpSpPr>
        <p:sp>
          <p:nvSpPr>
            <p:cNvPr id="100" name="วงรี 99"/>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1" name="วงรี 100"/>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2" name="วงรี 101"/>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3" name="วงรี 102"/>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104" name="กลุ่ม 103"/>
          <p:cNvGrpSpPr/>
          <p:nvPr/>
        </p:nvGrpSpPr>
        <p:grpSpPr>
          <a:xfrm>
            <a:off x="9965935" y="-1707059"/>
            <a:ext cx="4005304" cy="2900781"/>
            <a:chOff x="7474451" y="-1280294"/>
            <a:chExt cx="3003978" cy="2175586"/>
          </a:xfrm>
        </p:grpSpPr>
        <p:sp>
          <p:nvSpPr>
            <p:cNvPr id="105" name="เมฆ 104"/>
            <p:cNvSpPr/>
            <p:nvPr/>
          </p:nvSpPr>
          <p:spPr>
            <a:xfrm rot="13496139">
              <a:off x="7474451" y="-1280294"/>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06" name="รูปภาพ 10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05410" y="63329"/>
              <a:ext cx="250890" cy="269338"/>
            </a:xfrm>
            <a:prstGeom prst="rect">
              <a:avLst/>
            </a:prstGeom>
          </p:spPr>
        </p:pic>
        <p:pic>
          <p:nvPicPr>
            <p:cNvPr id="107" name="รูปภาพ 106"/>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769085" y="406136"/>
              <a:ext cx="325391" cy="361638"/>
            </a:xfrm>
            <a:prstGeom prst="rect">
              <a:avLst/>
            </a:prstGeom>
          </p:spPr>
        </p:pic>
      </p:grpSp>
      <p:grpSp>
        <p:nvGrpSpPr>
          <p:cNvPr id="108" name="กลุ่ม 107"/>
          <p:cNvGrpSpPr/>
          <p:nvPr/>
        </p:nvGrpSpPr>
        <p:grpSpPr>
          <a:xfrm>
            <a:off x="-1447992" y="5080541"/>
            <a:ext cx="4005304" cy="3572763"/>
            <a:chOff x="-1085994" y="3810406"/>
            <a:chExt cx="3003978" cy="2679572"/>
          </a:xfrm>
        </p:grpSpPr>
        <p:sp>
          <p:nvSpPr>
            <p:cNvPr id="109" name="เมฆ 108"/>
            <p:cNvSpPr/>
            <p:nvPr/>
          </p:nvSpPr>
          <p:spPr>
            <a:xfrm rot="1140269" flipH="1">
              <a:off x="-1085994" y="4314392"/>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10" name="รูปภาพ 10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19" y="4554189"/>
              <a:ext cx="279821" cy="297874"/>
            </a:xfrm>
            <a:prstGeom prst="rect">
              <a:avLst/>
            </a:prstGeom>
          </p:spPr>
        </p:pic>
        <p:pic>
          <p:nvPicPr>
            <p:cNvPr id="111" name="รูปภาพ 1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5364329" flipV="1">
              <a:off x="342292" y="3807205"/>
              <a:ext cx="1312801" cy="1319204"/>
            </a:xfrm>
            <a:prstGeom prst="rect">
              <a:avLst/>
            </a:prstGeom>
            <a:effectLst>
              <a:outerShdw blurRad="50800" dist="38100" dir="8100000" algn="tr" rotWithShape="0">
                <a:schemeClr val="accent4">
                  <a:alpha val="40000"/>
                </a:schemeClr>
              </a:outerShdw>
            </a:effectLst>
          </p:spPr>
        </p:pic>
        <p:pic>
          <p:nvPicPr>
            <p:cNvPr id="112" name="รูปภาพ 1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4420" y="4948014"/>
              <a:ext cx="125445" cy="134669"/>
            </a:xfrm>
            <a:prstGeom prst="rect">
              <a:avLst/>
            </a:prstGeom>
          </p:spPr>
        </p:pic>
      </p:grpSp>
      <p:grpSp>
        <p:nvGrpSpPr>
          <p:cNvPr id="113" name="กลุ่ม 112"/>
          <p:cNvGrpSpPr/>
          <p:nvPr/>
        </p:nvGrpSpPr>
        <p:grpSpPr>
          <a:xfrm flipH="1">
            <a:off x="-1667293" y="-1563973"/>
            <a:ext cx="4005304" cy="3377081"/>
            <a:chOff x="-237568" y="-1513798"/>
            <a:chExt cx="3003978" cy="2532811"/>
          </a:xfrm>
          <a:effectLst>
            <a:outerShdw blurRad="50800" dist="38100" dir="8100000" algn="tr" rotWithShape="0">
              <a:schemeClr val="accent4">
                <a:alpha val="40000"/>
              </a:schemeClr>
            </a:outerShdw>
          </a:effectLst>
        </p:grpSpPr>
        <p:sp>
          <p:nvSpPr>
            <p:cNvPr id="114" name="เมฆ 113"/>
            <p:cNvSpPr/>
            <p:nvPr/>
          </p:nvSpPr>
          <p:spPr>
            <a:xfrm rot="13496139">
              <a:off x="-237568" y="-1513798"/>
              <a:ext cx="3003978" cy="2175586"/>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15" name="รูปภาพ 1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3391" y="-170175"/>
              <a:ext cx="250890" cy="269338"/>
            </a:xfrm>
            <a:prstGeom prst="rect">
              <a:avLst/>
            </a:prstGeom>
          </p:spPr>
        </p:pic>
        <p:pic>
          <p:nvPicPr>
            <p:cNvPr id="116" name="รูปภาพ 115"/>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057066" y="172632"/>
              <a:ext cx="325391" cy="361638"/>
            </a:xfrm>
            <a:prstGeom prst="rect">
              <a:avLst/>
            </a:prstGeom>
          </p:spPr>
        </p:pic>
        <p:pic>
          <p:nvPicPr>
            <p:cNvPr id="117" name="รูปภาพ 1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4058" y="112285"/>
              <a:ext cx="1036261" cy="906728"/>
            </a:xfrm>
            <a:prstGeom prst="rect">
              <a:avLst/>
            </a:prstGeom>
            <a:effectLst>
              <a:outerShdw blurRad="50800" dist="38100" dir="2700000" algn="tl" rotWithShape="0">
                <a:schemeClr val="accent4">
                  <a:lumMod val="60000"/>
                  <a:lumOff val="40000"/>
                  <a:alpha val="40000"/>
                </a:schemeClr>
              </a:outerShdw>
            </a:effectLst>
          </p:spPr>
        </p:pic>
      </p:grpSp>
      <p:sp>
        <p:nvSpPr>
          <p:cNvPr id="5" name="ตัวแทนวันที่ 4"/>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28/03/66</a:t>
            </a:fld>
            <a:endParaRPr lang="th-TH">
              <a:solidFill>
                <a:prstClr val="black">
                  <a:tint val="75000"/>
                </a:prstClr>
              </a:solidFill>
            </a:endParaRPr>
          </a:p>
        </p:txBody>
      </p:sp>
      <p:sp>
        <p:nvSpPr>
          <p:cNvPr id="6" name="ตัวแทนท้ายกระดาษ 5"/>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7" name="ตัวแทนหมายเลขภาพนิ่ง 6"/>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2" name="ชื่อเรื่อง 1"/>
          <p:cNvSpPr>
            <a:spLocks noGrp="1"/>
          </p:cNvSpPr>
          <p:nvPr>
            <p:ph type="title"/>
          </p:nvPr>
        </p:nvSpPr>
        <p:spPr>
          <a:xfrm>
            <a:off x="2802961" y="473577"/>
            <a:ext cx="8957671" cy="1339531"/>
          </a:xfrm>
          <a:prstGeom prst="rect">
            <a:avLst/>
          </a:prstGeom>
        </p:spPr>
        <p:txBody>
          <a:bodyPr anchor="b">
            <a:noAutofit/>
          </a:bodyPr>
          <a:lstStyle>
            <a:lvl1pPr algn="l">
              <a:defRPr sz="4800" b="1">
                <a:solidFill>
                  <a:srgbClr val="FFD757"/>
                </a:solidFill>
              </a:defRPr>
            </a:lvl1pPr>
          </a:lstStyle>
          <a:p>
            <a:r>
              <a:rPr lang="th-TH" dirty="0"/>
              <a:t>คลิกเพื่อแก้ไขลักษณะชื่อเรื่องต้นแบบ</a:t>
            </a:r>
          </a:p>
        </p:txBody>
      </p:sp>
      <p:sp>
        <p:nvSpPr>
          <p:cNvPr id="3" name="ตัวแทนเนื้อหา 2"/>
          <p:cNvSpPr>
            <a:spLocks noGrp="1"/>
          </p:cNvSpPr>
          <p:nvPr>
            <p:ph idx="1"/>
          </p:nvPr>
        </p:nvSpPr>
        <p:spPr>
          <a:xfrm>
            <a:off x="4766735" y="1988841"/>
            <a:ext cx="6712260" cy="960107"/>
          </a:xfrm>
          <a:prstGeom prst="rect">
            <a:avLst/>
          </a:prstGeom>
        </p:spPr>
        <p:txBody>
          <a:bodyPr>
            <a:normAutofit/>
          </a:bodyPr>
          <a:lstStyle>
            <a:lvl1pPr>
              <a:defRPr sz="2667">
                <a:latin typeface="can_NongAor" pitchFamily="2" charset="0"/>
                <a:cs typeface="can_NongAor" pitchFamily="2" charset="0"/>
              </a:defRPr>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th-TH" dirty="0"/>
              <a:t>คลิกเพื่อแก้ไขลักษณะของข้อความต้นแบบ</a:t>
            </a:r>
          </a:p>
        </p:txBody>
      </p:sp>
      <p:sp>
        <p:nvSpPr>
          <p:cNvPr id="4" name="ตัวแทนข้อความ 3"/>
          <p:cNvSpPr>
            <a:spLocks noGrp="1"/>
          </p:cNvSpPr>
          <p:nvPr>
            <p:ph type="body" sz="half" idx="2"/>
          </p:nvPr>
        </p:nvSpPr>
        <p:spPr>
          <a:xfrm>
            <a:off x="609603" y="1988841"/>
            <a:ext cx="3950228" cy="960107"/>
          </a:xfrm>
          <a:prstGeom prst="rect">
            <a:avLst/>
          </a:prstGeom>
        </p:spPr>
        <p:txBody>
          <a:bodyPr>
            <a:noAutofit/>
          </a:bodyPr>
          <a:lstStyle>
            <a:lvl1pPr marL="0" indent="0">
              <a:buNone/>
              <a:defRPr sz="3200"/>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p:txBody>
      </p:sp>
      <p:sp>
        <p:nvSpPr>
          <p:cNvPr id="118" name="ตัวแทนเนื้อหา 2"/>
          <p:cNvSpPr>
            <a:spLocks noGrp="1"/>
          </p:cNvSpPr>
          <p:nvPr>
            <p:ph idx="13"/>
          </p:nvPr>
        </p:nvSpPr>
        <p:spPr>
          <a:xfrm>
            <a:off x="4798455" y="3080489"/>
            <a:ext cx="6712260" cy="960107"/>
          </a:xfrm>
          <a:prstGeom prst="rect">
            <a:avLst/>
          </a:prstGeom>
        </p:spPr>
        <p:txBody>
          <a:bodyPr>
            <a:normAutofit/>
          </a:bodyPr>
          <a:lstStyle>
            <a:lvl1pPr>
              <a:defRPr sz="2667">
                <a:latin typeface="can_NongAor" pitchFamily="2" charset="0"/>
                <a:cs typeface="can_NongAor" pitchFamily="2" charset="0"/>
              </a:defRPr>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th-TH" dirty="0"/>
              <a:t>คลิกเพื่อแก้ไขลักษณะของข้อความต้นแบบ</a:t>
            </a:r>
          </a:p>
        </p:txBody>
      </p:sp>
      <p:sp>
        <p:nvSpPr>
          <p:cNvPr id="119" name="ตัวแทนข้อความ 3"/>
          <p:cNvSpPr>
            <a:spLocks noGrp="1"/>
          </p:cNvSpPr>
          <p:nvPr>
            <p:ph type="body" sz="half" idx="14"/>
          </p:nvPr>
        </p:nvSpPr>
        <p:spPr>
          <a:xfrm>
            <a:off x="641323" y="3080489"/>
            <a:ext cx="3950228" cy="960107"/>
          </a:xfrm>
          <a:prstGeom prst="rect">
            <a:avLst/>
          </a:prstGeom>
        </p:spPr>
        <p:txBody>
          <a:bodyPr>
            <a:noAutofit/>
          </a:bodyPr>
          <a:lstStyle>
            <a:lvl1pPr marL="0" indent="0">
              <a:buNone/>
              <a:defRPr sz="3200"/>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p:txBody>
      </p:sp>
      <p:sp>
        <p:nvSpPr>
          <p:cNvPr id="120" name="ตัวแทนเนื้อหา 2"/>
          <p:cNvSpPr>
            <a:spLocks noGrp="1"/>
          </p:cNvSpPr>
          <p:nvPr>
            <p:ph idx="15"/>
          </p:nvPr>
        </p:nvSpPr>
        <p:spPr>
          <a:xfrm>
            <a:off x="4824262" y="4219325"/>
            <a:ext cx="6712260" cy="960107"/>
          </a:xfrm>
          <a:prstGeom prst="rect">
            <a:avLst/>
          </a:prstGeom>
        </p:spPr>
        <p:txBody>
          <a:bodyPr>
            <a:normAutofit/>
          </a:bodyPr>
          <a:lstStyle>
            <a:lvl1pPr>
              <a:defRPr sz="2667">
                <a:latin typeface="can_NongAor" pitchFamily="2" charset="0"/>
                <a:cs typeface="can_NongAor" pitchFamily="2" charset="0"/>
              </a:defRPr>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th-TH" dirty="0"/>
              <a:t>คลิกเพื่อแก้ไขลักษณะของข้อความต้นแบบ</a:t>
            </a:r>
          </a:p>
        </p:txBody>
      </p:sp>
      <p:sp>
        <p:nvSpPr>
          <p:cNvPr id="121" name="ตัวแทนข้อความ 3"/>
          <p:cNvSpPr>
            <a:spLocks noGrp="1"/>
          </p:cNvSpPr>
          <p:nvPr>
            <p:ph type="body" sz="half" idx="16"/>
          </p:nvPr>
        </p:nvSpPr>
        <p:spPr>
          <a:xfrm>
            <a:off x="667131" y="4219325"/>
            <a:ext cx="3950228" cy="960107"/>
          </a:xfrm>
          <a:prstGeom prst="rect">
            <a:avLst/>
          </a:prstGeom>
        </p:spPr>
        <p:txBody>
          <a:bodyPr>
            <a:noAutofit/>
          </a:bodyPr>
          <a:lstStyle>
            <a:lvl1pPr marL="0" indent="0">
              <a:buNone/>
              <a:defRPr sz="3200"/>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p:txBody>
      </p:sp>
    </p:spTree>
    <p:extLst>
      <p:ext uri="{BB962C8B-B14F-4D97-AF65-F5344CB8AC3E}">
        <p14:creationId xmlns:p14="http://schemas.microsoft.com/office/powerpoint/2010/main" val="2446850636"/>
      </p:ext>
    </p:extLst>
  </p:cSld>
  <p:clrMapOvr>
    <a:masterClrMapping/>
  </p:clrMapOvr>
  <p:hf sldNum="0" hdr="0" ftr="0" dt="0"/>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1_รูปภาพพร้อมคำอธิบายภาพ">
    <p:spTree>
      <p:nvGrpSpPr>
        <p:cNvPr id="1" name=""/>
        <p:cNvGrpSpPr/>
        <p:nvPr/>
      </p:nvGrpSpPr>
      <p:grpSpPr>
        <a:xfrm>
          <a:off x="0" y="0"/>
          <a:ext cx="0" cy="0"/>
          <a:chOff x="0" y="0"/>
          <a:chExt cx="0" cy="0"/>
        </a:xfrm>
      </p:grpSpPr>
      <p:grpSp>
        <p:nvGrpSpPr>
          <p:cNvPr id="48" name="กลุ่ม 47"/>
          <p:cNvGrpSpPr/>
          <p:nvPr/>
        </p:nvGrpSpPr>
        <p:grpSpPr>
          <a:xfrm>
            <a:off x="335361" y="356660"/>
            <a:ext cx="11425271" cy="6124221"/>
            <a:chOff x="251519" y="267494"/>
            <a:chExt cx="8568953" cy="4593166"/>
          </a:xfrm>
        </p:grpSpPr>
        <p:sp>
          <p:nvSpPr>
            <p:cNvPr id="49" name="สี่เหลี่ยมผืนผ้า 48"/>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0" name="กลุ่ม 49"/>
            <p:cNvGrpSpPr/>
            <p:nvPr userDrawn="1"/>
          </p:nvGrpSpPr>
          <p:grpSpPr>
            <a:xfrm>
              <a:off x="251519" y="267494"/>
              <a:ext cx="8568953" cy="4593166"/>
              <a:chOff x="-29030" y="17128"/>
              <a:chExt cx="9151241" cy="5109244"/>
            </a:xfrm>
          </p:grpSpPr>
          <p:grpSp>
            <p:nvGrpSpPr>
              <p:cNvPr id="51" name="กลุ่ม 50"/>
              <p:cNvGrpSpPr/>
              <p:nvPr/>
            </p:nvGrpSpPr>
            <p:grpSpPr>
              <a:xfrm>
                <a:off x="187436" y="17128"/>
                <a:ext cx="8652652" cy="5109244"/>
                <a:chOff x="187436" y="17128"/>
                <a:chExt cx="8652652" cy="5109244"/>
              </a:xfrm>
            </p:grpSpPr>
            <p:cxnSp>
              <p:nvCxnSpPr>
                <p:cNvPr id="65"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3"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52" name="กลุ่ม 51"/>
              <p:cNvGrpSpPr/>
              <p:nvPr/>
            </p:nvGrpSpPr>
            <p:grpSpPr>
              <a:xfrm>
                <a:off x="-29030" y="263553"/>
                <a:ext cx="9151241" cy="4703748"/>
                <a:chOff x="-29030" y="263553"/>
                <a:chExt cx="9151241" cy="4703748"/>
              </a:xfrm>
            </p:grpSpPr>
            <p:cxnSp>
              <p:nvCxnSpPr>
                <p:cNvPr id="53"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576799" y="-123393"/>
            <a:ext cx="11183832" cy="1856241"/>
          </a:xfrm>
          <a:prstGeom prst="rect">
            <a:avLst/>
          </a:prstGeom>
        </p:spPr>
        <p:txBody>
          <a:bodyPr anchor="b">
            <a:noAutofit/>
          </a:bodyPr>
          <a:lstStyle>
            <a:lvl1pPr algn="l">
              <a:defRPr sz="5867" b="1">
                <a:solidFill>
                  <a:srgbClr val="FFD757"/>
                </a:solidFill>
              </a:defRPr>
            </a:lvl1pPr>
          </a:lstStyle>
          <a:p>
            <a:r>
              <a:rPr lang="th-TH" dirty="0"/>
              <a:t>คลิกเพื่อแก้ไขลักษณะชื่อเรื่องต้นแบบ</a:t>
            </a:r>
          </a:p>
        </p:txBody>
      </p:sp>
      <p:sp>
        <p:nvSpPr>
          <p:cNvPr id="4" name="ตัวแทนข้อความ 3"/>
          <p:cNvSpPr>
            <a:spLocks noGrp="1"/>
          </p:cNvSpPr>
          <p:nvPr>
            <p:ph type="body" sz="half" idx="2"/>
          </p:nvPr>
        </p:nvSpPr>
        <p:spPr>
          <a:xfrm>
            <a:off x="2089036" y="1891083"/>
            <a:ext cx="3917979" cy="804863"/>
          </a:xfrm>
          <a:prstGeom prst="rect">
            <a:avLst/>
          </a:prstGeom>
        </p:spPr>
        <p:txBody>
          <a:bodyPr/>
          <a:lstStyle>
            <a:lvl1pPr marL="0" indent="0">
              <a:buNone/>
              <a:defRPr sz="3733">
                <a:solidFill>
                  <a:schemeClr val="accent5"/>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5" name="ตัวแทนวันที่ 4"/>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28/03/66</a:t>
            </a:fld>
            <a:endParaRPr lang="th-TH">
              <a:solidFill>
                <a:prstClr val="black">
                  <a:tint val="75000"/>
                </a:prstClr>
              </a:solidFill>
            </a:endParaRPr>
          </a:p>
        </p:txBody>
      </p:sp>
      <p:sp>
        <p:nvSpPr>
          <p:cNvPr id="6" name="ตัวแทนท้ายกระดาษ 5"/>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7" name="ตัวแทนหมายเลขภาพนิ่ง 6"/>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127" name="ตัวแทนข้อความ 3"/>
          <p:cNvSpPr>
            <a:spLocks noGrp="1"/>
          </p:cNvSpPr>
          <p:nvPr>
            <p:ph type="body" sz="half" idx="13"/>
          </p:nvPr>
        </p:nvSpPr>
        <p:spPr>
          <a:xfrm>
            <a:off x="2089720" y="3061629"/>
            <a:ext cx="3595144" cy="804863"/>
          </a:xfrm>
          <a:prstGeom prst="rect">
            <a:avLst/>
          </a:prstGeom>
        </p:spPr>
        <p:txBody>
          <a:bodyPr/>
          <a:lstStyle>
            <a:lvl1pPr marL="0" indent="0">
              <a:buNone/>
              <a:defRPr sz="2133">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128" name="ตัวแทนข้อความ 3"/>
          <p:cNvSpPr>
            <a:spLocks noGrp="1"/>
          </p:cNvSpPr>
          <p:nvPr>
            <p:ph type="body" sz="half" idx="14"/>
          </p:nvPr>
        </p:nvSpPr>
        <p:spPr>
          <a:xfrm>
            <a:off x="2082093" y="3900734"/>
            <a:ext cx="3924921" cy="804863"/>
          </a:xfrm>
          <a:prstGeom prst="rect">
            <a:avLst/>
          </a:prstGeom>
        </p:spPr>
        <p:txBody>
          <a:bodyPr/>
          <a:lstStyle>
            <a:lvl1pPr marL="0" indent="0">
              <a:buNone/>
              <a:defRPr sz="3733">
                <a:solidFill>
                  <a:schemeClr val="accent2"/>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129" name="ตัวแทนข้อความ 3"/>
          <p:cNvSpPr>
            <a:spLocks noGrp="1"/>
          </p:cNvSpPr>
          <p:nvPr>
            <p:ph type="body" sz="half" idx="15"/>
          </p:nvPr>
        </p:nvSpPr>
        <p:spPr>
          <a:xfrm>
            <a:off x="2108519" y="5001158"/>
            <a:ext cx="3595144" cy="804863"/>
          </a:xfrm>
          <a:prstGeom prst="rect">
            <a:avLst/>
          </a:prstGeom>
        </p:spPr>
        <p:txBody>
          <a:bodyPr/>
          <a:lstStyle>
            <a:lvl1pPr marL="0" indent="0">
              <a:buNone/>
              <a:defRPr sz="2133">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grpSp>
        <p:nvGrpSpPr>
          <p:cNvPr id="86" name="กลุ่ม 85"/>
          <p:cNvGrpSpPr/>
          <p:nvPr/>
        </p:nvGrpSpPr>
        <p:grpSpPr>
          <a:xfrm>
            <a:off x="527381" y="548680"/>
            <a:ext cx="10725416" cy="5760640"/>
            <a:chOff x="395536" y="411510"/>
            <a:chExt cx="8044062" cy="4320480"/>
          </a:xfrm>
        </p:grpSpPr>
        <p:sp>
          <p:nvSpPr>
            <p:cNvPr id="87" name="บวก 86"/>
            <p:cNvSpPr/>
            <p:nvPr userDrawn="1"/>
          </p:nvSpPr>
          <p:spPr>
            <a:xfrm rot="20706355">
              <a:off x="1782214" y="44435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8" name="บวก 87"/>
            <p:cNvSpPr/>
            <p:nvPr userDrawn="1"/>
          </p:nvSpPr>
          <p:spPr>
            <a:xfrm rot="17093645" flipH="1">
              <a:off x="487473" y="34700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9" name="บวก 88"/>
            <p:cNvSpPr/>
            <p:nvPr userDrawn="1"/>
          </p:nvSpPr>
          <p:spPr>
            <a:xfrm rot="4506355">
              <a:off x="5816065" y="447820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บวก 89"/>
            <p:cNvSpPr/>
            <p:nvPr userDrawn="1"/>
          </p:nvSpPr>
          <p:spPr>
            <a:xfrm rot="17093645" flipH="1">
              <a:off x="7919191" y="15801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2" name="วงรี 91"/>
            <p:cNvSpPr/>
            <p:nvPr userDrawn="1"/>
          </p:nvSpPr>
          <p:spPr>
            <a:xfrm>
              <a:off x="8078716" y="84355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2267744" y="4638390"/>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สามเหลี่ยมหน้าจั่ว 93"/>
            <p:cNvSpPr/>
            <p:nvPr userDrawn="1"/>
          </p:nvSpPr>
          <p:spPr>
            <a:xfrm>
              <a:off x="4355976" y="41151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5" name="สามเหลี่ยมหน้าจั่ว 94"/>
            <p:cNvSpPr/>
            <p:nvPr userDrawn="1"/>
          </p:nvSpPr>
          <p:spPr>
            <a:xfrm rot="1783205">
              <a:off x="4300316" y="424428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6" name="สามเหลี่ยมหน้าจั่ว 95"/>
            <p:cNvSpPr/>
            <p:nvPr userDrawn="1"/>
          </p:nvSpPr>
          <p:spPr>
            <a:xfrm rot="19585674">
              <a:off x="632414" y="2370888"/>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7" name="สามเหลี่ยมหน้าจั่ว 96"/>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8" name="วงรี 97"/>
            <p:cNvSpPr/>
            <p:nvPr userDrawn="1"/>
          </p:nvSpPr>
          <p:spPr>
            <a:xfrm>
              <a:off x="395536" y="120359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91" name="กลุ่ม 90"/>
          <p:cNvGrpSpPr/>
          <p:nvPr/>
        </p:nvGrpSpPr>
        <p:grpSpPr>
          <a:xfrm>
            <a:off x="432939" y="56659"/>
            <a:ext cx="3015709" cy="600000"/>
            <a:chOff x="3289945" y="3405879"/>
            <a:chExt cx="2261782" cy="450000"/>
          </a:xfrm>
        </p:grpSpPr>
        <p:sp>
          <p:nvSpPr>
            <p:cNvPr id="130" name="วงรี 129"/>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1" name="วงรี 130"/>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2" name="วงรี 131"/>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3" name="วงรี 132"/>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134" name="รูปภาพ 133"/>
          <p:cNvPicPr>
            <a:picLocks noChangeAspect="1"/>
          </p:cNvPicPr>
          <p:nvPr/>
        </p:nvPicPr>
        <p:blipFill rotWithShape="1">
          <a:blip r:embed="rId2" cstate="print">
            <a:extLst>
              <a:ext uri="{28A0092B-C50C-407E-A947-70E740481C1C}">
                <a14:useLocalDpi xmlns:a14="http://schemas.microsoft.com/office/drawing/2010/main" val="0"/>
              </a:ext>
            </a:extLst>
          </a:blip>
          <a:srcRect l="31804" t="55059" r="43243" b="21726"/>
          <a:stretch/>
        </p:blipFill>
        <p:spPr>
          <a:xfrm>
            <a:off x="6410153" y="1659170"/>
            <a:ext cx="4999263" cy="4096743"/>
          </a:xfrm>
          <a:prstGeom prst="rect">
            <a:avLst/>
          </a:prstGeom>
          <a:effectLst>
            <a:outerShdw blurRad="50800" dist="38100" dir="2700000" algn="tl" rotWithShape="0">
              <a:prstClr val="black">
                <a:alpha val="40000"/>
              </a:prstClr>
            </a:outerShdw>
          </a:effectLst>
        </p:spPr>
      </p:pic>
      <p:sp>
        <p:nvSpPr>
          <p:cNvPr id="135" name="เมฆ 134"/>
          <p:cNvSpPr/>
          <p:nvPr/>
        </p:nvSpPr>
        <p:spPr>
          <a:xfrm rot="3185773">
            <a:off x="-2048399" y="5261900"/>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136" name="กลุ่ม 135"/>
          <p:cNvGrpSpPr/>
          <p:nvPr/>
        </p:nvGrpSpPr>
        <p:grpSpPr>
          <a:xfrm flipH="1">
            <a:off x="-304929" y="5268375"/>
            <a:ext cx="1808903" cy="1767719"/>
            <a:chOff x="6960757" y="2831265"/>
            <a:chExt cx="2086762" cy="2039252"/>
          </a:xfrm>
          <a:effectLst>
            <a:outerShdw blurRad="50800" dist="38100" dir="2700000" algn="tl" rotWithShape="0">
              <a:schemeClr val="accent4">
                <a:alpha val="40000"/>
              </a:schemeClr>
            </a:outerShdw>
          </a:effectLst>
        </p:grpSpPr>
        <p:grpSp>
          <p:nvGrpSpPr>
            <p:cNvPr id="137" name="กลุ่ม 136"/>
            <p:cNvGrpSpPr/>
            <p:nvPr/>
          </p:nvGrpSpPr>
          <p:grpSpPr>
            <a:xfrm flipH="1">
              <a:off x="6960757" y="2831265"/>
              <a:ext cx="2086762" cy="2039252"/>
              <a:chOff x="2411760" y="587700"/>
              <a:chExt cx="4506655" cy="4404051"/>
            </a:xfrm>
          </p:grpSpPr>
          <p:sp>
            <p:nvSpPr>
              <p:cNvPr id="142" name="สี่เหลี่ยมผืนผ้ามุมมน 141"/>
              <p:cNvSpPr/>
              <p:nvPr/>
            </p:nvSpPr>
            <p:spPr>
              <a:xfrm rot="2770978">
                <a:off x="4502190" y="1414905"/>
                <a:ext cx="288122" cy="1512167"/>
              </a:xfrm>
              <a:prstGeom prst="roundRect">
                <a:avLst>
                  <a:gd name="adj" fmla="val 50000"/>
                </a:avLst>
              </a:prstGeom>
              <a:solidFill>
                <a:schemeClr val="accent5">
                  <a:lumMod val="60000"/>
                  <a:lumOff val="40000"/>
                </a:schemeClr>
              </a:solidFill>
              <a:ln>
                <a:noFill/>
              </a:ln>
              <a:effectLst>
                <a:innerShdw blurRad="63500" dist="50800" dir="16200000">
                  <a:schemeClr val="accent5">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3" name="สี่เหลี่ยมผืนผ้ามุมมน 142"/>
              <p:cNvSpPr/>
              <p:nvPr/>
            </p:nvSpPr>
            <p:spPr>
              <a:xfrm>
                <a:off x="2411760" y="4713896"/>
                <a:ext cx="2808312" cy="277855"/>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4" name="คอร์ด 143"/>
              <p:cNvSpPr/>
              <p:nvPr/>
            </p:nvSpPr>
            <p:spPr>
              <a:xfrm>
                <a:off x="3024183" y="803325"/>
                <a:ext cx="3095632" cy="2979285"/>
              </a:xfrm>
              <a:prstGeom prst="chord">
                <a:avLst>
                  <a:gd name="adj1" fmla="val 2632217"/>
                  <a:gd name="adj2" fmla="val 13532141"/>
                </a:avLst>
              </a:prstGeom>
              <a:solidFill>
                <a:schemeClr val="accent4">
                  <a:lumMod val="75000"/>
                </a:schemeClr>
              </a:solidFill>
              <a:ln>
                <a:noFill/>
              </a:ln>
              <a:effectLst>
                <a:innerShdw blurRad="63500" dist="114300" dir="8100000">
                  <a:schemeClr val="accent4">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5" name="บล็อกส่วนโค้ง 11"/>
              <p:cNvSpPr/>
              <p:nvPr/>
            </p:nvSpPr>
            <p:spPr>
              <a:xfrm>
                <a:off x="4861202" y="924291"/>
                <a:ext cx="1069901" cy="1078246"/>
              </a:xfrm>
              <a:custGeom>
                <a:avLst/>
                <a:gdLst>
                  <a:gd name="connsiteX0" fmla="*/ 738410 w 1703671"/>
                  <a:gd name="connsiteY0" fmla="*/ 7585 h 1703671"/>
                  <a:gd name="connsiteX1" fmla="*/ 1449562 w 1703671"/>
                  <a:gd name="connsiteY1" fmla="*/ 244919 h 1703671"/>
                  <a:gd name="connsiteX2" fmla="*/ 1697718 w 1703671"/>
                  <a:gd name="connsiteY2" fmla="*/ 952367 h 1703671"/>
                  <a:gd name="connsiteX3" fmla="*/ 1386382 w 1703671"/>
                  <a:gd name="connsiteY3" fmla="*/ 915366 h 1703671"/>
                  <a:gd name="connsiteX4" fmla="*/ 1229562 w 1703671"/>
                  <a:gd name="connsiteY4" fmla="*/ 468301 h 1703671"/>
                  <a:gd name="connsiteX5" fmla="*/ 780157 w 1703671"/>
                  <a:gd name="connsiteY5" fmla="*/ 318320 h 1703671"/>
                  <a:gd name="connsiteX6" fmla="*/ 738410 w 1703671"/>
                  <a:gd name="connsiteY6" fmla="*/ 7585 h 1703671"/>
                  <a:gd name="connsiteX0" fmla="*/ 72079 w 1037346"/>
                  <a:gd name="connsiteY0" fmla="*/ 7592 h 952374"/>
                  <a:gd name="connsiteX1" fmla="*/ 783231 w 1037346"/>
                  <a:gd name="connsiteY1" fmla="*/ 244926 h 952374"/>
                  <a:gd name="connsiteX2" fmla="*/ 1031387 w 1037346"/>
                  <a:gd name="connsiteY2" fmla="*/ 952374 h 952374"/>
                  <a:gd name="connsiteX3" fmla="*/ 720051 w 1037346"/>
                  <a:gd name="connsiteY3" fmla="*/ 915373 h 952374"/>
                  <a:gd name="connsiteX4" fmla="*/ 563231 w 1037346"/>
                  <a:gd name="connsiteY4" fmla="*/ 468308 h 952374"/>
                  <a:gd name="connsiteX5" fmla="*/ 113826 w 1037346"/>
                  <a:gd name="connsiteY5" fmla="*/ 318327 h 952374"/>
                  <a:gd name="connsiteX6" fmla="*/ 72079 w 1037346"/>
                  <a:gd name="connsiteY6" fmla="*/ 7592 h 952374"/>
                  <a:gd name="connsiteX0" fmla="*/ 101084 w 1066351"/>
                  <a:gd name="connsiteY0" fmla="*/ 7592 h 952374"/>
                  <a:gd name="connsiteX1" fmla="*/ 812236 w 1066351"/>
                  <a:gd name="connsiteY1" fmla="*/ 244926 h 952374"/>
                  <a:gd name="connsiteX2" fmla="*/ 1060392 w 1066351"/>
                  <a:gd name="connsiteY2" fmla="*/ 952374 h 952374"/>
                  <a:gd name="connsiteX3" fmla="*/ 749056 w 1066351"/>
                  <a:gd name="connsiteY3" fmla="*/ 915373 h 952374"/>
                  <a:gd name="connsiteX4" fmla="*/ 592236 w 1066351"/>
                  <a:gd name="connsiteY4" fmla="*/ 468308 h 952374"/>
                  <a:gd name="connsiteX5" fmla="*/ 142831 w 1066351"/>
                  <a:gd name="connsiteY5" fmla="*/ 318327 h 952374"/>
                  <a:gd name="connsiteX6" fmla="*/ 101084 w 1066351"/>
                  <a:gd name="connsiteY6" fmla="*/ 7592 h 952374"/>
                  <a:gd name="connsiteX0" fmla="*/ 57800 w 1023067"/>
                  <a:gd name="connsiteY0" fmla="*/ 7592 h 952374"/>
                  <a:gd name="connsiteX1" fmla="*/ 768952 w 1023067"/>
                  <a:gd name="connsiteY1" fmla="*/ 244926 h 952374"/>
                  <a:gd name="connsiteX2" fmla="*/ 1017108 w 1023067"/>
                  <a:gd name="connsiteY2" fmla="*/ 952374 h 952374"/>
                  <a:gd name="connsiteX3" fmla="*/ 705772 w 1023067"/>
                  <a:gd name="connsiteY3" fmla="*/ 915373 h 952374"/>
                  <a:gd name="connsiteX4" fmla="*/ 548952 w 1023067"/>
                  <a:gd name="connsiteY4" fmla="*/ 468308 h 952374"/>
                  <a:gd name="connsiteX5" fmla="*/ 99547 w 1023067"/>
                  <a:gd name="connsiteY5" fmla="*/ 318327 h 952374"/>
                  <a:gd name="connsiteX6" fmla="*/ 57800 w 1023067"/>
                  <a:gd name="connsiteY6" fmla="*/ 7592 h 952374"/>
                  <a:gd name="connsiteX0" fmla="*/ 91626 w 1056893"/>
                  <a:gd name="connsiteY0" fmla="*/ 7592 h 952374"/>
                  <a:gd name="connsiteX1" fmla="*/ 802778 w 1056893"/>
                  <a:gd name="connsiteY1" fmla="*/ 244926 h 952374"/>
                  <a:gd name="connsiteX2" fmla="*/ 1050934 w 1056893"/>
                  <a:gd name="connsiteY2" fmla="*/ 952374 h 952374"/>
                  <a:gd name="connsiteX3" fmla="*/ 739598 w 1056893"/>
                  <a:gd name="connsiteY3" fmla="*/ 915373 h 952374"/>
                  <a:gd name="connsiteX4" fmla="*/ 582778 w 1056893"/>
                  <a:gd name="connsiteY4" fmla="*/ 468308 h 952374"/>
                  <a:gd name="connsiteX5" fmla="*/ 133373 w 1056893"/>
                  <a:gd name="connsiteY5" fmla="*/ 318327 h 952374"/>
                  <a:gd name="connsiteX6" fmla="*/ 91626 w 1056893"/>
                  <a:gd name="connsiteY6" fmla="*/ 7592 h 952374"/>
                  <a:gd name="connsiteX0" fmla="*/ 104634 w 1069901"/>
                  <a:gd name="connsiteY0" fmla="*/ 7592 h 952374"/>
                  <a:gd name="connsiteX1" fmla="*/ 815786 w 1069901"/>
                  <a:gd name="connsiteY1" fmla="*/ 244926 h 952374"/>
                  <a:gd name="connsiteX2" fmla="*/ 1063942 w 1069901"/>
                  <a:gd name="connsiteY2" fmla="*/ 952374 h 952374"/>
                  <a:gd name="connsiteX3" fmla="*/ 752606 w 1069901"/>
                  <a:gd name="connsiteY3" fmla="*/ 915373 h 952374"/>
                  <a:gd name="connsiteX4" fmla="*/ 595786 w 1069901"/>
                  <a:gd name="connsiteY4" fmla="*/ 468308 h 952374"/>
                  <a:gd name="connsiteX5" fmla="*/ 146381 w 1069901"/>
                  <a:gd name="connsiteY5" fmla="*/ 318327 h 952374"/>
                  <a:gd name="connsiteX6" fmla="*/ 104634 w 1069901"/>
                  <a:gd name="connsiteY6" fmla="*/ 7592 h 952374"/>
                  <a:gd name="connsiteX0" fmla="*/ 104634 w 1069901"/>
                  <a:gd name="connsiteY0" fmla="*/ 7592 h 976107"/>
                  <a:gd name="connsiteX1" fmla="*/ 815786 w 1069901"/>
                  <a:gd name="connsiteY1" fmla="*/ 244926 h 976107"/>
                  <a:gd name="connsiteX2" fmla="*/ 1063942 w 1069901"/>
                  <a:gd name="connsiteY2" fmla="*/ 952374 h 976107"/>
                  <a:gd name="connsiteX3" fmla="*/ 752606 w 1069901"/>
                  <a:gd name="connsiteY3" fmla="*/ 915373 h 976107"/>
                  <a:gd name="connsiteX4" fmla="*/ 595786 w 1069901"/>
                  <a:gd name="connsiteY4" fmla="*/ 468308 h 976107"/>
                  <a:gd name="connsiteX5" fmla="*/ 146381 w 1069901"/>
                  <a:gd name="connsiteY5" fmla="*/ 318327 h 976107"/>
                  <a:gd name="connsiteX6" fmla="*/ 104634 w 1069901"/>
                  <a:gd name="connsiteY6" fmla="*/ 7592 h 976107"/>
                  <a:gd name="connsiteX0" fmla="*/ 104634 w 1069901"/>
                  <a:gd name="connsiteY0" fmla="*/ 7592 h 1062433"/>
                  <a:gd name="connsiteX1" fmla="*/ 815786 w 1069901"/>
                  <a:gd name="connsiteY1" fmla="*/ 244926 h 1062433"/>
                  <a:gd name="connsiteX2" fmla="*/ 1063942 w 1069901"/>
                  <a:gd name="connsiteY2" fmla="*/ 952374 h 1062433"/>
                  <a:gd name="connsiteX3" fmla="*/ 752606 w 1069901"/>
                  <a:gd name="connsiteY3" fmla="*/ 915373 h 1062433"/>
                  <a:gd name="connsiteX4" fmla="*/ 595786 w 1069901"/>
                  <a:gd name="connsiteY4" fmla="*/ 468308 h 1062433"/>
                  <a:gd name="connsiteX5" fmla="*/ 146381 w 1069901"/>
                  <a:gd name="connsiteY5" fmla="*/ 318327 h 1062433"/>
                  <a:gd name="connsiteX6" fmla="*/ 104634 w 1069901"/>
                  <a:gd name="connsiteY6" fmla="*/ 7592 h 1062433"/>
                  <a:gd name="connsiteX0" fmla="*/ 104634 w 1069901"/>
                  <a:gd name="connsiteY0" fmla="*/ 7592 h 1078245"/>
                  <a:gd name="connsiteX1" fmla="*/ 815786 w 1069901"/>
                  <a:gd name="connsiteY1" fmla="*/ 244926 h 1078245"/>
                  <a:gd name="connsiteX2" fmla="*/ 1063942 w 1069901"/>
                  <a:gd name="connsiteY2" fmla="*/ 952374 h 1078245"/>
                  <a:gd name="connsiteX3" fmla="*/ 752606 w 1069901"/>
                  <a:gd name="connsiteY3" fmla="*/ 915373 h 1078245"/>
                  <a:gd name="connsiteX4" fmla="*/ 595786 w 1069901"/>
                  <a:gd name="connsiteY4" fmla="*/ 468308 h 1078245"/>
                  <a:gd name="connsiteX5" fmla="*/ 146381 w 1069901"/>
                  <a:gd name="connsiteY5" fmla="*/ 318327 h 1078245"/>
                  <a:gd name="connsiteX6" fmla="*/ 104634 w 1069901"/>
                  <a:gd name="connsiteY6" fmla="*/ 7592 h 1078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9901" h="1078245">
                    <a:moveTo>
                      <a:pt x="104634" y="7592"/>
                    </a:moveTo>
                    <a:cubicBezTo>
                      <a:pt x="365626" y="-27472"/>
                      <a:pt x="628163" y="60145"/>
                      <a:pt x="815786" y="244926"/>
                    </a:cubicBezTo>
                    <a:cubicBezTo>
                      <a:pt x="1003409" y="429708"/>
                      <a:pt x="1095021" y="690877"/>
                      <a:pt x="1063942" y="952374"/>
                    </a:cubicBezTo>
                    <a:cubicBezTo>
                      <a:pt x="1037249" y="1158008"/>
                      <a:pt x="731452" y="1087196"/>
                      <a:pt x="752606" y="915373"/>
                    </a:cubicBezTo>
                    <a:cubicBezTo>
                      <a:pt x="772246" y="750123"/>
                      <a:pt x="714352" y="585079"/>
                      <a:pt x="595786" y="468308"/>
                    </a:cubicBezTo>
                    <a:cubicBezTo>
                      <a:pt x="477220" y="351537"/>
                      <a:pt x="311312" y="296168"/>
                      <a:pt x="146381" y="318327"/>
                    </a:cubicBezTo>
                    <a:cubicBezTo>
                      <a:pt x="-19049" y="342340"/>
                      <a:pt x="-59545" y="58007"/>
                      <a:pt x="104634" y="7592"/>
                    </a:cubicBezTo>
                    <a:close/>
                  </a:path>
                </a:pathLst>
              </a:custGeom>
              <a:solidFill>
                <a:srgbClr val="DAA2B6"/>
              </a:solidFill>
              <a:ln>
                <a:noFill/>
              </a:ln>
              <a:effectLst>
                <a:innerShdw blurRad="63500" dist="50800" dir="18900000">
                  <a:srgbClr val="CA7C98">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sp>
            <p:nvSpPr>
              <p:cNvPr id="146" name="บล็อกส่วนโค้ง 12"/>
              <p:cNvSpPr/>
              <p:nvPr/>
            </p:nvSpPr>
            <p:spPr>
              <a:xfrm rot="2494087">
                <a:off x="4637267" y="587700"/>
                <a:ext cx="2281148" cy="896987"/>
              </a:xfrm>
              <a:custGeom>
                <a:avLst/>
                <a:gdLst>
                  <a:gd name="connsiteX0" fmla="*/ 86148 w 2378224"/>
                  <a:gd name="connsiteY0" fmla="*/ 572370 h 1827763"/>
                  <a:gd name="connsiteX1" fmla="*/ 1259853 w 2378224"/>
                  <a:gd name="connsiteY1" fmla="*/ 1618 h 1827763"/>
                  <a:gd name="connsiteX2" fmla="*/ 2357185 w 2378224"/>
                  <a:gd name="connsiteY2" fmla="*/ 742729 h 1827763"/>
                  <a:gd name="connsiteX3" fmla="*/ 2053687 w 2378224"/>
                  <a:gd name="connsiteY3" fmla="*/ 787199 h 1827763"/>
                  <a:gd name="connsiteX4" fmla="*/ 1236246 w 2378224"/>
                  <a:gd name="connsiteY4" fmla="*/ 306047 h 1827763"/>
                  <a:gd name="connsiteX5" fmla="*/ 382927 w 2378224"/>
                  <a:gd name="connsiteY5" fmla="*/ 664261 h 1827763"/>
                  <a:gd name="connsiteX6" fmla="*/ 86148 w 2378224"/>
                  <a:gd name="connsiteY6" fmla="*/ 572370 h 1827763"/>
                  <a:gd name="connsiteX0" fmla="*/ 14893 w 2285930"/>
                  <a:gd name="connsiteY0" fmla="*/ 572381 h 787210"/>
                  <a:gd name="connsiteX1" fmla="*/ 1188598 w 2285930"/>
                  <a:gd name="connsiteY1" fmla="*/ 1629 h 787210"/>
                  <a:gd name="connsiteX2" fmla="*/ 2285930 w 2285930"/>
                  <a:gd name="connsiteY2" fmla="*/ 742740 h 787210"/>
                  <a:gd name="connsiteX3" fmla="*/ 1982432 w 2285930"/>
                  <a:gd name="connsiteY3" fmla="*/ 787210 h 787210"/>
                  <a:gd name="connsiteX4" fmla="*/ 1164991 w 2285930"/>
                  <a:gd name="connsiteY4" fmla="*/ 306058 h 787210"/>
                  <a:gd name="connsiteX5" fmla="*/ 311672 w 2285930"/>
                  <a:gd name="connsiteY5" fmla="*/ 664272 h 787210"/>
                  <a:gd name="connsiteX6" fmla="*/ 14893 w 2285930"/>
                  <a:gd name="connsiteY6" fmla="*/ 572381 h 787210"/>
                  <a:gd name="connsiteX0" fmla="*/ 14839 w 2285876"/>
                  <a:gd name="connsiteY0" fmla="*/ 572381 h 787210"/>
                  <a:gd name="connsiteX1" fmla="*/ 1188544 w 2285876"/>
                  <a:gd name="connsiteY1" fmla="*/ 1629 h 787210"/>
                  <a:gd name="connsiteX2" fmla="*/ 2285876 w 2285876"/>
                  <a:gd name="connsiteY2" fmla="*/ 742740 h 787210"/>
                  <a:gd name="connsiteX3" fmla="*/ 1982378 w 2285876"/>
                  <a:gd name="connsiteY3" fmla="*/ 787210 h 787210"/>
                  <a:gd name="connsiteX4" fmla="*/ 1164937 w 2285876"/>
                  <a:gd name="connsiteY4" fmla="*/ 306058 h 787210"/>
                  <a:gd name="connsiteX5" fmla="*/ 311618 w 2285876"/>
                  <a:gd name="connsiteY5" fmla="*/ 664272 h 787210"/>
                  <a:gd name="connsiteX6" fmla="*/ 14839 w 2285876"/>
                  <a:gd name="connsiteY6" fmla="*/ 572381 h 787210"/>
                  <a:gd name="connsiteX0" fmla="*/ 11582 w 2282619"/>
                  <a:gd name="connsiteY0" fmla="*/ 572381 h 787210"/>
                  <a:gd name="connsiteX1" fmla="*/ 1185287 w 2282619"/>
                  <a:gd name="connsiteY1" fmla="*/ 1629 h 787210"/>
                  <a:gd name="connsiteX2" fmla="*/ 2282619 w 2282619"/>
                  <a:gd name="connsiteY2" fmla="*/ 742740 h 787210"/>
                  <a:gd name="connsiteX3" fmla="*/ 1979121 w 2282619"/>
                  <a:gd name="connsiteY3" fmla="*/ 787210 h 787210"/>
                  <a:gd name="connsiteX4" fmla="*/ 1161680 w 2282619"/>
                  <a:gd name="connsiteY4" fmla="*/ 306058 h 787210"/>
                  <a:gd name="connsiteX5" fmla="*/ 308361 w 2282619"/>
                  <a:gd name="connsiteY5" fmla="*/ 664272 h 787210"/>
                  <a:gd name="connsiteX6" fmla="*/ 11582 w 2282619"/>
                  <a:gd name="connsiteY6" fmla="*/ 572381 h 787210"/>
                  <a:gd name="connsiteX0" fmla="*/ 11582 w 2282619"/>
                  <a:gd name="connsiteY0" fmla="*/ 572381 h 848878"/>
                  <a:gd name="connsiteX1" fmla="*/ 1185287 w 2282619"/>
                  <a:gd name="connsiteY1" fmla="*/ 1629 h 848878"/>
                  <a:gd name="connsiteX2" fmla="*/ 2282619 w 2282619"/>
                  <a:gd name="connsiteY2" fmla="*/ 742740 h 848878"/>
                  <a:gd name="connsiteX3" fmla="*/ 1979121 w 2282619"/>
                  <a:gd name="connsiteY3" fmla="*/ 787210 h 848878"/>
                  <a:gd name="connsiteX4" fmla="*/ 1161680 w 2282619"/>
                  <a:gd name="connsiteY4" fmla="*/ 306058 h 848878"/>
                  <a:gd name="connsiteX5" fmla="*/ 308361 w 2282619"/>
                  <a:gd name="connsiteY5" fmla="*/ 664272 h 848878"/>
                  <a:gd name="connsiteX6" fmla="*/ 11582 w 2282619"/>
                  <a:gd name="connsiteY6" fmla="*/ 572381 h 848878"/>
                  <a:gd name="connsiteX0" fmla="*/ 11582 w 2284171"/>
                  <a:gd name="connsiteY0" fmla="*/ 572381 h 880907"/>
                  <a:gd name="connsiteX1" fmla="*/ 1185287 w 2284171"/>
                  <a:gd name="connsiteY1" fmla="*/ 1629 h 880907"/>
                  <a:gd name="connsiteX2" fmla="*/ 2282619 w 2284171"/>
                  <a:gd name="connsiteY2" fmla="*/ 742740 h 880907"/>
                  <a:gd name="connsiteX3" fmla="*/ 1979121 w 2284171"/>
                  <a:gd name="connsiteY3" fmla="*/ 787210 h 880907"/>
                  <a:gd name="connsiteX4" fmla="*/ 1161680 w 2284171"/>
                  <a:gd name="connsiteY4" fmla="*/ 306058 h 880907"/>
                  <a:gd name="connsiteX5" fmla="*/ 308361 w 2284171"/>
                  <a:gd name="connsiteY5" fmla="*/ 664272 h 880907"/>
                  <a:gd name="connsiteX6" fmla="*/ 11582 w 2284171"/>
                  <a:gd name="connsiteY6" fmla="*/ 572381 h 880907"/>
                  <a:gd name="connsiteX0" fmla="*/ 11582 w 2284241"/>
                  <a:gd name="connsiteY0" fmla="*/ 572381 h 896988"/>
                  <a:gd name="connsiteX1" fmla="*/ 1185287 w 2284241"/>
                  <a:gd name="connsiteY1" fmla="*/ 1629 h 896988"/>
                  <a:gd name="connsiteX2" fmla="*/ 2282619 w 2284241"/>
                  <a:gd name="connsiteY2" fmla="*/ 742740 h 896988"/>
                  <a:gd name="connsiteX3" fmla="*/ 1979121 w 2284241"/>
                  <a:gd name="connsiteY3" fmla="*/ 787210 h 896988"/>
                  <a:gd name="connsiteX4" fmla="*/ 1161680 w 2284241"/>
                  <a:gd name="connsiteY4" fmla="*/ 306058 h 896988"/>
                  <a:gd name="connsiteX5" fmla="*/ 308361 w 2284241"/>
                  <a:gd name="connsiteY5" fmla="*/ 664272 h 896988"/>
                  <a:gd name="connsiteX6" fmla="*/ 11582 w 2284241"/>
                  <a:gd name="connsiteY6" fmla="*/ 572381 h 896988"/>
                  <a:gd name="connsiteX0" fmla="*/ 12248 w 2284907"/>
                  <a:gd name="connsiteY0" fmla="*/ 572381 h 896988"/>
                  <a:gd name="connsiteX1" fmla="*/ 1185953 w 2284907"/>
                  <a:gd name="connsiteY1" fmla="*/ 1629 h 896988"/>
                  <a:gd name="connsiteX2" fmla="*/ 2283285 w 2284907"/>
                  <a:gd name="connsiteY2" fmla="*/ 742740 h 896988"/>
                  <a:gd name="connsiteX3" fmla="*/ 1979787 w 2284907"/>
                  <a:gd name="connsiteY3" fmla="*/ 787210 h 896988"/>
                  <a:gd name="connsiteX4" fmla="*/ 1162346 w 2284907"/>
                  <a:gd name="connsiteY4" fmla="*/ 306058 h 896988"/>
                  <a:gd name="connsiteX5" fmla="*/ 309027 w 2284907"/>
                  <a:gd name="connsiteY5" fmla="*/ 664272 h 896988"/>
                  <a:gd name="connsiteX6" fmla="*/ 12248 w 2284907"/>
                  <a:gd name="connsiteY6" fmla="*/ 572381 h 896988"/>
                  <a:gd name="connsiteX0" fmla="*/ 8489 w 2281148"/>
                  <a:gd name="connsiteY0" fmla="*/ 572381 h 896988"/>
                  <a:gd name="connsiteX1" fmla="*/ 1182194 w 2281148"/>
                  <a:gd name="connsiteY1" fmla="*/ 1629 h 896988"/>
                  <a:gd name="connsiteX2" fmla="*/ 2279526 w 2281148"/>
                  <a:gd name="connsiteY2" fmla="*/ 742740 h 896988"/>
                  <a:gd name="connsiteX3" fmla="*/ 1976028 w 2281148"/>
                  <a:gd name="connsiteY3" fmla="*/ 787210 h 896988"/>
                  <a:gd name="connsiteX4" fmla="*/ 1158587 w 2281148"/>
                  <a:gd name="connsiteY4" fmla="*/ 306058 h 896988"/>
                  <a:gd name="connsiteX5" fmla="*/ 305268 w 2281148"/>
                  <a:gd name="connsiteY5" fmla="*/ 664272 h 896988"/>
                  <a:gd name="connsiteX6" fmla="*/ 8489 w 2281148"/>
                  <a:gd name="connsiteY6" fmla="*/ 572381 h 896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81148" h="896988">
                    <a:moveTo>
                      <a:pt x="8489" y="572381"/>
                    </a:moveTo>
                    <a:cubicBezTo>
                      <a:pt x="199476" y="208050"/>
                      <a:pt x="672018" y="-21738"/>
                      <a:pt x="1182194" y="1629"/>
                    </a:cubicBezTo>
                    <a:cubicBezTo>
                      <a:pt x="1725572" y="26517"/>
                      <a:pt x="2177581" y="331793"/>
                      <a:pt x="2279526" y="742740"/>
                    </a:cubicBezTo>
                    <a:cubicBezTo>
                      <a:pt x="2304771" y="888899"/>
                      <a:pt x="2027876" y="980075"/>
                      <a:pt x="1976028" y="787210"/>
                    </a:cubicBezTo>
                    <a:cubicBezTo>
                      <a:pt x="1892847" y="518007"/>
                      <a:pt x="1557695" y="320734"/>
                      <a:pt x="1158587" y="306058"/>
                    </a:cubicBezTo>
                    <a:cubicBezTo>
                      <a:pt x="794016" y="292652"/>
                      <a:pt x="454986" y="434973"/>
                      <a:pt x="305268" y="664272"/>
                    </a:cubicBezTo>
                    <a:cubicBezTo>
                      <a:pt x="189086" y="877483"/>
                      <a:pt x="-47693" y="730630"/>
                      <a:pt x="8489" y="572381"/>
                    </a:cubicBezTo>
                    <a:close/>
                  </a:path>
                </a:pathLst>
              </a:custGeom>
              <a:solidFill>
                <a:srgbClr val="DAA2B6"/>
              </a:solidFill>
              <a:ln>
                <a:noFill/>
              </a:ln>
              <a:effectLst>
                <a:innerShdw blurRad="63500" dist="50800" dir="18900000">
                  <a:srgbClr val="CA7C98">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147" name="กลุ่ม 146"/>
              <p:cNvGrpSpPr/>
              <p:nvPr/>
            </p:nvGrpSpPr>
            <p:grpSpPr>
              <a:xfrm>
                <a:off x="2522574" y="2859782"/>
                <a:ext cx="1977418" cy="1854153"/>
                <a:chOff x="2522574" y="2859782"/>
                <a:chExt cx="1977418" cy="1854153"/>
              </a:xfrm>
              <a:solidFill>
                <a:srgbClr val="DAA2B6"/>
              </a:solidFill>
            </p:grpSpPr>
            <p:sp>
              <p:nvSpPr>
                <p:cNvPr id="148" name="สี่เหลี่ยมผืนผ้ามุมมน 147"/>
                <p:cNvSpPr/>
                <p:nvPr/>
              </p:nvSpPr>
              <p:spPr>
                <a:xfrm>
                  <a:off x="3065437" y="2859782"/>
                  <a:ext cx="890982" cy="1782106"/>
                </a:xfrm>
                <a:prstGeom prst="roundRect">
                  <a:avLst>
                    <a:gd name="adj" fmla="val 50000"/>
                  </a:avLst>
                </a:prstGeom>
                <a:grpFill/>
                <a:ln>
                  <a:noFill/>
                </a:ln>
                <a:effectLst>
                  <a:innerShdw blurRad="63500" dist="50800">
                    <a:srgbClr val="CA7C98">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9" name="สามเหลี่ยมหน้าจั่ว 5"/>
                <p:cNvSpPr/>
                <p:nvPr/>
              </p:nvSpPr>
              <p:spPr>
                <a:xfrm>
                  <a:off x="2522574" y="4137833"/>
                  <a:ext cx="1085725" cy="576102"/>
                </a:xfrm>
                <a:custGeom>
                  <a:avLst/>
                  <a:gdLst>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17006 w 1102731"/>
                    <a:gd name="connsiteY0" fmla="*/ 579599 h 579599"/>
                    <a:gd name="connsiteX1" fmla="*/ 490393 w 1102731"/>
                    <a:gd name="connsiteY1" fmla="*/ 385664 h 579599"/>
                    <a:gd name="connsiteX2" fmla="*/ 559869 w 1102731"/>
                    <a:gd name="connsiteY2" fmla="*/ 3535 h 579599"/>
                    <a:gd name="connsiteX3" fmla="*/ 1102731 w 1102731"/>
                    <a:gd name="connsiteY3" fmla="*/ 579599 h 579599"/>
                    <a:gd name="connsiteX4" fmla="*/ 17006 w 1102731"/>
                    <a:gd name="connsiteY4" fmla="*/ 579599 h 579599"/>
                    <a:gd name="connsiteX0" fmla="*/ 17006 w 1102731"/>
                    <a:gd name="connsiteY0" fmla="*/ 576064 h 576064"/>
                    <a:gd name="connsiteX1" fmla="*/ 490393 w 1102731"/>
                    <a:gd name="connsiteY1" fmla="*/ 382129 h 576064"/>
                    <a:gd name="connsiteX2" fmla="*/ 559869 w 1102731"/>
                    <a:gd name="connsiteY2" fmla="*/ 0 h 576064"/>
                    <a:gd name="connsiteX3" fmla="*/ 1102731 w 1102731"/>
                    <a:gd name="connsiteY3" fmla="*/ 576064 h 576064"/>
                    <a:gd name="connsiteX4" fmla="*/ 17006 w 1102731"/>
                    <a:gd name="connsiteY4" fmla="*/ 576064 h 576064"/>
                    <a:gd name="connsiteX0" fmla="*/ 19781 w 1105506"/>
                    <a:gd name="connsiteY0" fmla="*/ 576064 h 576064"/>
                    <a:gd name="connsiteX1" fmla="*/ 411392 w 1105506"/>
                    <a:gd name="connsiteY1" fmla="*/ 341241 h 576064"/>
                    <a:gd name="connsiteX2" fmla="*/ 562644 w 1105506"/>
                    <a:gd name="connsiteY2" fmla="*/ 0 h 576064"/>
                    <a:gd name="connsiteX3" fmla="*/ 1105506 w 1105506"/>
                    <a:gd name="connsiteY3" fmla="*/ 576064 h 576064"/>
                    <a:gd name="connsiteX4" fmla="*/ 19781 w 1105506"/>
                    <a:gd name="connsiteY4" fmla="*/ 576064 h 576064"/>
                    <a:gd name="connsiteX0" fmla="*/ 19781 w 1105506"/>
                    <a:gd name="connsiteY0" fmla="*/ 576064 h 576064"/>
                    <a:gd name="connsiteX1" fmla="*/ 411392 w 1105506"/>
                    <a:gd name="connsiteY1" fmla="*/ 341241 h 576064"/>
                    <a:gd name="connsiteX2" fmla="*/ 562644 w 1105506"/>
                    <a:gd name="connsiteY2" fmla="*/ 0 h 576064"/>
                    <a:gd name="connsiteX3" fmla="*/ 1105506 w 1105506"/>
                    <a:gd name="connsiteY3" fmla="*/ 576064 h 576064"/>
                    <a:gd name="connsiteX4" fmla="*/ 19781 w 1105506"/>
                    <a:gd name="connsiteY4" fmla="*/ 576064 h 576064"/>
                    <a:gd name="connsiteX0" fmla="*/ 0 w 1085725"/>
                    <a:gd name="connsiteY0" fmla="*/ 576064 h 576084"/>
                    <a:gd name="connsiteX1" fmla="*/ 391611 w 1085725"/>
                    <a:gd name="connsiteY1" fmla="*/ 341241 h 576084"/>
                    <a:gd name="connsiteX2" fmla="*/ 542863 w 1085725"/>
                    <a:gd name="connsiteY2" fmla="*/ 0 h 576084"/>
                    <a:gd name="connsiteX3" fmla="*/ 1085725 w 1085725"/>
                    <a:gd name="connsiteY3" fmla="*/ 576064 h 576084"/>
                    <a:gd name="connsiteX4" fmla="*/ 0 w 1085725"/>
                    <a:gd name="connsiteY4" fmla="*/ 576064 h 576084"/>
                    <a:gd name="connsiteX0" fmla="*/ 0 w 1085725"/>
                    <a:gd name="connsiteY0" fmla="*/ 576064 h 576089"/>
                    <a:gd name="connsiteX1" fmla="*/ 391611 w 1085725"/>
                    <a:gd name="connsiteY1" fmla="*/ 341241 h 576089"/>
                    <a:gd name="connsiteX2" fmla="*/ 542863 w 1085725"/>
                    <a:gd name="connsiteY2" fmla="*/ 0 h 576089"/>
                    <a:gd name="connsiteX3" fmla="*/ 1085725 w 1085725"/>
                    <a:gd name="connsiteY3" fmla="*/ 576064 h 576089"/>
                    <a:gd name="connsiteX4" fmla="*/ 0 w 1085725"/>
                    <a:gd name="connsiteY4" fmla="*/ 576064 h 576089"/>
                    <a:gd name="connsiteX0" fmla="*/ 0 w 1085725"/>
                    <a:gd name="connsiteY0" fmla="*/ 576064 h 576102"/>
                    <a:gd name="connsiteX1" fmla="*/ 357858 w 1085725"/>
                    <a:gd name="connsiteY1" fmla="*/ 381131 h 576102"/>
                    <a:gd name="connsiteX2" fmla="*/ 542863 w 1085725"/>
                    <a:gd name="connsiteY2" fmla="*/ 0 h 576102"/>
                    <a:gd name="connsiteX3" fmla="*/ 1085725 w 1085725"/>
                    <a:gd name="connsiteY3" fmla="*/ 576064 h 576102"/>
                    <a:gd name="connsiteX4" fmla="*/ 0 w 1085725"/>
                    <a:gd name="connsiteY4" fmla="*/ 576064 h 576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725" h="576102">
                      <a:moveTo>
                        <a:pt x="0" y="576064"/>
                      </a:moveTo>
                      <a:cubicBezTo>
                        <a:pt x="5224" y="578026"/>
                        <a:pt x="206012" y="504758"/>
                        <a:pt x="357858" y="381131"/>
                      </a:cubicBezTo>
                      <a:cubicBezTo>
                        <a:pt x="448335" y="285120"/>
                        <a:pt x="543646" y="-107"/>
                        <a:pt x="542863" y="0"/>
                      </a:cubicBezTo>
                      <a:lnTo>
                        <a:pt x="1085725" y="576064"/>
                      </a:lnTo>
                      <a:lnTo>
                        <a:pt x="0" y="57606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50" name="สามเหลี่ยมหน้าจั่ว 5"/>
                <p:cNvSpPr/>
                <p:nvPr/>
              </p:nvSpPr>
              <p:spPr>
                <a:xfrm flipH="1">
                  <a:off x="3414267" y="4137833"/>
                  <a:ext cx="1085725" cy="576102"/>
                </a:xfrm>
                <a:custGeom>
                  <a:avLst/>
                  <a:gdLst>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17006 w 1102731"/>
                    <a:gd name="connsiteY0" fmla="*/ 579599 h 579599"/>
                    <a:gd name="connsiteX1" fmla="*/ 490393 w 1102731"/>
                    <a:gd name="connsiteY1" fmla="*/ 385664 h 579599"/>
                    <a:gd name="connsiteX2" fmla="*/ 559869 w 1102731"/>
                    <a:gd name="connsiteY2" fmla="*/ 3535 h 579599"/>
                    <a:gd name="connsiteX3" fmla="*/ 1102731 w 1102731"/>
                    <a:gd name="connsiteY3" fmla="*/ 579599 h 579599"/>
                    <a:gd name="connsiteX4" fmla="*/ 17006 w 1102731"/>
                    <a:gd name="connsiteY4" fmla="*/ 579599 h 579599"/>
                    <a:gd name="connsiteX0" fmla="*/ 17006 w 1102731"/>
                    <a:gd name="connsiteY0" fmla="*/ 576064 h 576064"/>
                    <a:gd name="connsiteX1" fmla="*/ 490393 w 1102731"/>
                    <a:gd name="connsiteY1" fmla="*/ 382129 h 576064"/>
                    <a:gd name="connsiteX2" fmla="*/ 559869 w 1102731"/>
                    <a:gd name="connsiteY2" fmla="*/ 0 h 576064"/>
                    <a:gd name="connsiteX3" fmla="*/ 1102731 w 1102731"/>
                    <a:gd name="connsiteY3" fmla="*/ 576064 h 576064"/>
                    <a:gd name="connsiteX4" fmla="*/ 17006 w 1102731"/>
                    <a:gd name="connsiteY4" fmla="*/ 576064 h 576064"/>
                    <a:gd name="connsiteX0" fmla="*/ 19781 w 1105506"/>
                    <a:gd name="connsiteY0" fmla="*/ 576064 h 576064"/>
                    <a:gd name="connsiteX1" fmla="*/ 411392 w 1105506"/>
                    <a:gd name="connsiteY1" fmla="*/ 341241 h 576064"/>
                    <a:gd name="connsiteX2" fmla="*/ 562644 w 1105506"/>
                    <a:gd name="connsiteY2" fmla="*/ 0 h 576064"/>
                    <a:gd name="connsiteX3" fmla="*/ 1105506 w 1105506"/>
                    <a:gd name="connsiteY3" fmla="*/ 576064 h 576064"/>
                    <a:gd name="connsiteX4" fmla="*/ 19781 w 1105506"/>
                    <a:gd name="connsiteY4" fmla="*/ 576064 h 576064"/>
                    <a:gd name="connsiteX0" fmla="*/ 19781 w 1105506"/>
                    <a:gd name="connsiteY0" fmla="*/ 576064 h 576064"/>
                    <a:gd name="connsiteX1" fmla="*/ 411392 w 1105506"/>
                    <a:gd name="connsiteY1" fmla="*/ 341241 h 576064"/>
                    <a:gd name="connsiteX2" fmla="*/ 562644 w 1105506"/>
                    <a:gd name="connsiteY2" fmla="*/ 0 h 576064"/>
                    <a:gd name="connsiteX3" fmla="*/ 1105506 w 1105506"/>
                    <a:gd name="connsiteY3" fmla="*/ 576064 h 576064"/>
                    <a:gd name="connsiteX4" fmla="*/ 19781 w 1105506"/>
                    <a:gd name="connsiteY4" fmla="*/ 576064 h 576064"/>
                    <a:gd name="connsiteX0" fmla="*/ 0 w 1085725"/>
                    <a:gd name="connsiteY0" fmla="*/ 576064 h 576084"/>
                    <a:gd name="connsiteX1" fmla="*/ 391611 w 1085725"/>
                    <a:gd name="connsiteY1" fmla="*/ 341241 h 576084"/>
                    <a:gd name="connsiteX2" fmla="*/ 542863 w 1085725"/>
                    <a:gd name="connsiteY2" fmla="*/ 0 h 576084"/>
                    <a:gd name="connsiteX3" fmla="*/ 1085725 w 1085725"/>
                    <a:gd name="connsiteY3" fmla="*/ 576064 h 576084"/>
                    <a:gd name="connsiteX4" fmla="*/ 0 w 1085725"/>
                    <a:gd name="connsiteY4" fmla="*/ 576064 h 576084"/>
                    <a:gd name="connsiteX0" fmla="*/ 0 w 1085725"/>
                    <a:gd name="connsiteY0" fmla="*/ 576064 h 576089"/>
                    <a:gd name="connsiteX1" fmla="*/ 391611 w 1085725"/>
                    <a:gd name="connsiteY1" fmla="*/ 341241 h 576089"/>
                    <a:gd name="connsiteX2" fmla="*/ 542863 w 1085725"/>
                    <a:gd name="connsiteY2" fmla="*/ 0 h 576089"/>
                    <a:gd name="connsiteX3" fmla="*/ 1085725 w 1085725"/>
                    <a:gd name="connsiteY3" fmla="*/ 576064 h 576089"/>
                    <a:gd name="connsiteX4" fmla="*/ 0 w 1085725"/>
                    <a:gd name="connsiteY4" fmla="*/ 576064 h 576089"/>
                    <a:gd name="connsiteX0" fmla="*/ 0 w 1085725"/>
                    <a:gd name="connsiteY0" fmla="*/ 576064 h 576102"/>
                    <a:gd name="connsiteX1" fmla="*/ 357858 w 1085725"/>
                    <a:gd name="connsiteY1" fmla="*/ 381131 h 576102"/>
                    <a:gd name="connsiteX2" fmla="*/ 542863 w 1085725"/>
                    <a:gd name="connsiteY2" fmla="*/ 0 h 576102"/>
                    <a:gd name="connsiteX3" fmla="*/ 1085725 w 1085725"/>
                    <a:gd name="connsiteY3" fmla="*/ 576064 h 576102"/>
                    <a:gd name="connsiteX4" fmla="*/ 0 w 1085725"/>
                    <a:gd name="connsiteY4" fmla="*/ 576064 h 576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725" h="576102">
                      <a:moveTo>
                        <a:pt x="0" y="576064"/>
                      </a:moveTo>
                      <a:cubicBezTo>
                        <a:pt x="5224" y="578026"/>
                        <a:pt x="206012" y="504758"/>
                        <a:pt x="357858" y="381131"/>
                      </a:cubicBezTo>
                      <a:cubicBezTo>
                        <a:pt x="448335" y="285120"/>
                        <a:pt x="543646" y="-107"/>
                        <a:pt x="542863" y="0"/>
                      </a:cubicBezTo>
                      <a:lnTo>
                        <a:pt x="1085725" y="576064"/>
                      </a:lnTo>
                      <a:lnTo>
                        <a:pt x="0" y="57606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cxnSp>
          <p:nvCxnSpPr>
            <p:cNvPr id="138" name="ตัวเชื่อมต่อตรง 137"/>
            <p:cNvCxnSpPr/>
            <p:nvPr/>
          </p:nvCxnSpPr>
          <p:spPr>
            <a:xfrm>
              <a:off x="8676456" y="4083918"/>
              <a:ext cx="0" cy="633739"/>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39" name="สี่เหลี่ยมผืนผ้ามุมมน 41"/>
            <p:cNvSpPr/>
            <p:nvPr/>
          </p:nvSpPr>
          <p:spPr>
            <a:xfrm rot="19803867">
              <a:off x="8517281" y="3257395"/>
              <a:ext cx="132075" cy="272560"/>
            </a:xfrm>
            <a:custGeom>
              <a:avLst/>
              <a:gdLst>
                <a:gd name="connsiteX0" fmla="*/ 0 w 120156"/>
                <a:gd name="connsiteY0" fmla="*/ 60078 h 272560"/>
                <a:gd name="connsiteX1" fmla="*/ 60078 w 120156"/>
                <a:gd name="connsiteY1" fmla="*/ 0 h 272560"/>
                <a:gd name="connsiteX2" fmla="*/ 60078 w 120156"/>
                <a:gd name="connsiteY2" fmla="*/ 0 h 272560"/>
                <a:gd name="connsiteX3" fmla="*/ 120156 w 120156"/>
                <a:gd name="connsiteY3" fmla="*/ 60078 h 272560"/>
                <a:gd name="connsiteX4" fmla="*/ 120156 w 120156"/>
                <a:gd name="connsiteY4" fmla="*/ 212482 h 272560"/>
                <a:gd name="connsiteX5" fmla="*/ 60078 w 120156"/>
                <a:gd name="connsiteY5" fmla="*/ 272560 h 272560"/>
                <a:gd name="connsiteX6" fmla="*/ 60078 w 120156"/>
                <a:gd name="connsiteY6" fmla="*/ 272560 h 272560"/>
                <a:gd name="connsiteX7" fmla="*/ 0 w 120156"/>
                <a:gd name="connsiteY7" fmla="*/ 212482 h 272560"/>
                <a:gd name="connsiteX8" fmla="*/ 0 w 120156"/>
                <a:gd name="connsiteY8" fmla="*/ 60078 h 272560"/>
                <a:gd name="connsiteX0" fmla="*/ 0 w 127896"/>
                <a:gd name="connsiteY0" fmla="*/ 60078 h 272560"/>
                <a:gd name="connsiteX1" fmla="*/ 60078 w 127896"/>
                <a:gd name="connsiteY1" fmla="*/ 0 h 272560"/>
                <a:gd name="connsiteX2" fmla="*/ 60078 w 127896"/>
                <a:gd name="connsiteY2" fmla="*/ 0 h 272560"/>
                <a:gd name="connsiteX3" fmla="*/ 120156 w 127896"/>
                <a:gd name="connsiteY3" fmla="*/ 60078 h 272560"/>
                <a:gd name="connsiteX4" fmla="*/ 120156 w 127896"/>
                <a:gd name="connsiteY4" fmla="*/ 212482 h 272560"/>
                <a:gd name="connsiteX5" fmla="*/ 60078 w 127896"/>
                <a:gd name="connsiteY5" fmla="*/ 272560 h 272560"/>
                <a:gd name="connsiteX6" fmla="*/ 60078 w 127896"/>
                <a:gd name="connsiteY6" fmla="*/ 272560 h 272560"/>
                <a:gd name="connsiteX7" fmla="*/ 0 w 127896"/>
                <a:gd name="connsiteY7" fmla="*/ 212482 h 272560"/>
                <a:gd name="connsiteX8" fmla="*/ 0 w 127896"/>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075" h="272560">
                  <a:moveTo>
                    <a:pt x="0" y="60078"/>
                  </a:moveTo>
                  <a:cubicBezTo>
                    <a:pt x="0" y="26898"/>
                    <a:pt x="26898" y="0"/>
                    <a:pt x="60078" y="0"/>
                  </a:cubicBezTo>
                  <a:lnTo>
                    <a:pt x="60078" y="0"/>
                  </a:lnTo>
                  <a:cubicBezTo>
                    <a:pt x="93258" y="0"/>
                    <a:pt x="103679" y="21509"/>
                    <a:pt x="120156" y="60078"/>
                  </a:cubicBezTo>
                  <a:cubicBezTo>
                    <a:pt x="137573" y="105460"/>
                    <a:pt x="134447" y="150711"/>
                    <a:pt x="120156" y="212482"/>
                  </a:cubicBezTo>
                  <a:cubicBezTo>
                    <a:pt x="107624" y="242940"/>
                    <a:pt x="93258" y="272560"/>
                    <a:pt x="60078" y="272560"/>
                  </a:cubicBezTo>
                  <a:lnTo>
                    <a:pt x="60078" y="272560"/>
                  </a:lnTo>
                  <a:cubicBezTo>
                    <a:pt x="26898" y="272560"/>
                    <a:pt x="0" y="245662"/>
                    <a:pt x="0" y="212482"/>
                  </a:cubicBezTo>
                  <a:cubicBezTo>
                    <a:pt x="23731" y="157094"/>
                    <a:pt x="19776" y="107056"/>
                    <a:pt x="0" y="60078"/>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0" name="วงรี 139"/>
            <p:cNvSpPr/>
            <p:nvPr/>
          </p:nvSpPr>
          <p:spPr>
            <a:xfrm>
              <a:off x="8604448" y="3579862"/>
              <a:ext cx="72008" cy="7200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1" name="ส่วนโค้ง 140"/>
            <p:cNvSpPr/>
            <p:nvPr/>
          </p:nvSpPr>
          <p:spPr>
            <a:xfrm>
              <a:off x="8460432" y="3963797"/>
              <a:ext cx="216024" cy="192129"/>
            </a:xfrm>
            <a:prstGeom prst="arc">
              <a:avLst>
                <a:gd name="adj1" fmla="val 13942884"/>
                <a:gd name="adj2" fmla="val 20727205"/>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grpSp>
        <p:nvGrpSpPr>
          <p:cNvPr id="151" name="กลุ่ม 150"/>
          <p:cNvGrpSpPr/>
          <p:nvPr/>
        </p:nvGrpSpPr>
        <p:grpSpPr>
          <a:xfrm>
            <a:off x="9969918" y="-1772704"/>
            <a:ext cx="3630801" cy="4005304"/>
            <a:chOff x="7477437" y="-1329528"/>
            <a:chExt cx="2723101" cy="3003978"/>
          </a:xfrm>
        </p:grpSpPr>
        <p:sp>
          <p:nvSpPr>
            <p:cNvPr id="152" name="เมฆ 151"/>
            <p:cNvSpPr/>
            <p:nvPr/>
          </p:nvSpPr>
          <p:spPr>
            <a:xfrm rot="3185773">
              <a:off x="7610756" y="-915332"/>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53" name="รูปภาพ 15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2331" y="103689"/>
              <a:ext cx="250890" cy="269338"/>
            </a:xfrm>
            <a:prstGeom prst="rect">
              <a:avLst/>
            </a:prstGeom>
          </p:spPr>
        </p:pic>
        <p:pic>
          <p:nvPicPr>
            <p:cNvPr id="154" name="รูปภาพ 153"/>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657776" y="586955"/>
              <a:ext cx="325391" cy="361638"/>
            </a:xfrm>
            <a:prstGeom prst="rect">
              <a:avLst/>
            </a:prstGeom>
          </p:spPr>
        </p:pic>
        <p:pic>
          <p:nvPicPr>
            <p:cNvPr id="155" name="รูปภาพ 15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7480036" y="115027"/>
              <a:ext cx="1065647" cy="1070845"/>
            </a:xfrm>
            <a:prstGeom prst="rect">
              <a:avLst/>
            </a:prstGeom>
            <a:effectLst>
              <a:outerShdw blurRad="50800" dist="38100" algn="l" rotWithShape="0">
                <a:schemeClr val="accent4">
                  <a:alpha val="40000"/>
                </a:schemeClr>
              </a:outerShdw>
            </a:effectLst>
          </p:spPr>
        </p:pic>
      </p:grpSp>
      <p:grpSp>
        <p:nvGrpSpPr>
          <p:cNvPr id="156" name="กลุ่ม 155"/>
          <p:cNvGrpSpPr/>
          <p:nvPr/>
        </p:nvGrpSpPr>
        <p:grpSpPr>
          <a:xfrm>
            <a:off x="10432128" y="5391864"/>
            <a:ext cx="1718201" cy="1446121"/>
            <a:chOff x="20204" y="4079447"/>
            <a:chExt cx="1288651" cy="1084591"/>
          </a:xfrm>
        </p:grpSpPr>
        <p:pic>
          <p:nvPicPr>
            <p:cNvPr id="157" name="รูปภาพ 15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204" y="4366818"/>
              <a:ext cx="1288651" cy="797220"/>
            </a:xfrm>
            <a:prstGeom prst="rect">
              <a:avLst/>
            </a:prstGeom>
            <a:effectLst>
              <a:outerShdw blurRad="50800" dist="25400" dir="10800000" algn="r" rotWithShape="0">
                <a:schemeClr val="accent4">
                  <a:alpha val="40000"/>
                </a:schemeClr>
              </a:outerShdw>
            </a:effectLst>
          </p:spPr>
        </p:pic>
        <p:pic>
          <p:nvPicPr>
            <p:cNvPr id="158" name="รูปภาพ 157"/>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22097" y="4079447"/>
              <a:ext cx="263243" cy="292567"/>
            </a:xfrm>
            <a:prstGeom prst="rect">
              <a:avLst/>
            </a:prstGeom>
          </p:spPr>
        </p:pic>
      </p:grpSp>
      <p:sp>
        <p:nvSpPr>
          <p:cNvPr id="3" name="ตัวแทนรูปภาพ 2"/>
          <p:cNvSpPr>
            <a:spLocks noGrp="1"/>
          </p:cNvSpPr>
          <p:nvPr>
            <p:ph type="pic" idx="1"/>
          </p:nvPr>
        </p:nvSpPr>
        <p:spPr>
          <a:xfrm>
            <a:off x="6852256" y="1948527"/>
            <a:ext cx="3838145" cy="3473791"/>
          </a:xfrm>
          <a:prstGeom prst="rect">
            <a:avLst/>
          </a:prstGeom>
        </p:spPr>
        <p:txBody>
          <a:bodyPr/>
          <a:lstStyle>
            <a:lvl1pPr marL="0" indent="0">
              <a:buNone/>
              <a:defRPr sz="4267"/>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endParaRPr lang="th-TH" dirty="0"/>
          </a:p>
        </p:txBody>
      </p:sp>
    </p:spTree>
    <p:extLst>
      <p:ext uri="{BB962C8B-B14F-4D97-AF65-F5344CB8AC3E}">
        <p14:creationId xmlns:p14="http://schemas.microsoft.com/office/powerpoint/2010/main" val="994889742"/>
      </p:ext>
    </p:extLst>
  </p:cSld>
  <p:clrMapOvr>
    <a:masterClrMapping/>
  </p:clrMapOvr>
  <p:hf sldNum="0"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เค้าโครงแบบกำหนดเอง">
    <p:spTree>
      <p:nvGrpSpPr>
        <p:cNvPr id="1" name=""/>
        <p:cNvGrpSpPr/>
        <p:nvPr/>
      </p:nvGrpSpPr>
      <p:grpSpPr>
        <a:xfrm>
          <a:off x="0" y="0"/>
          <a:ext cx="0" cy="0"/>
          <a:chOff x="0" y="0"/>
          <a:chExt cx="0" cy="0"/>
        </a:xfrm>
      </p:grpSpPr>
      <p:grpSp>
        <p:nvGrpSpPr>
          <p:cNvPr id="27" name="กลุ่ม 26"/>
          <p:cNvGrpSpPr/>
          <p:nvPr/>
        </p:nvGrpSpPr>
        <p:grpSpPr>
          <a:xfrm>
            <a:off x="335361" y="356660"/>
            <a:ext cx="11425271" cy="6124221"/>
            <a:chOff x="251519" y="267494"/>
            <a:chExt cx="8568953" cy="4593166"/>
          </a:xfrm>
        </p:grpSpPr>
        <p:sp>
          <p:nvSpPr>
            <p:cNvPr id="28" name="สี่เหลี่ยมผืนผ้า 27"/>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29" name="กลุ่ม 28"/>
            <p:cNvGrpSpPr/>
            <p:nvPr userDrawn="1"/>
          </p:nvGrpSpPr>
          <p:grpSpPr>
            <a:xfrm>
              <a:off x="251519" y="267494"/>
              <a:ext cx="8568953" cy="4593166"/>
              <a:chOff x="-29030" y="17128"/>
              <a:chExt cx="9151241" cy="5109244"/>
            </a:xfrm>
          </p:grpSpPr>
          <p:grpSp>
            <p:nvGrpSpPr>
              <p:cNvPr id="30" name="กลุ่ม 29"/>
              <p:cNvGrpSpPr/>
              <p:nvPr/>
            </p:nvGrpSpPr>
            <p:grpSpPr>
              <a:xfrm>
                <a:off x="187436" y="17128"/>
                <a:ext cx="8652652" cy="5109244"/>
                <a:chOff x="187436" y="17128"/>
                <a:chExt cx="8652652" cy="5109244"/>
              </a:xfrm>
            </p:grpSpPr>
            <p:cxnSp>
              <p:nvCxnSpPr>
                <p:cNvPr id="44"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2"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3"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31" name="กลุ่ม 30"/>
              <p:cNvGrpSpPr/>
              <p:nvPr/>
            </p:nvGrpSpPr>
            <p:grpSpPr>
              <a:xfrm>
                <a:off x="-29030" y="263553"/>
                <a:ext cx="9151241" cy="4703748"/>
                <a:chOff x="-29030" y="263553"/>
                <a:chExt cx="9151241" cy="4703748"/>
              </a:xfrm>
            </p:grpSpPr>
            <p:cxnSp>
              <p:nvCxnSpPr>
                <p:cNvPr id="32"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65" name="กลุ่ม 64"/>
          <p:cNvGrpSpPr/>
          <p:nvPr/>
        </p:nvGrpSpPr>
        <p:grpSpPr>
          <a:xfrm>
            <a:off x="1295468" y="860649"/>
            <a:ext cx="9957331" cy="4997409"/>
            <a:chOff x="971600" y="645485"/>
            <a:chExt cx="7467998" cy="3748057"/>
          </a:xfrm>
        </p:grpSpPr>
        <p:sp>
          <p:nvSpPr>
            <p:cNvPr id="66" name="บวก 65"/>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7" name="บวก 66"/>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8" name="บวก 67"/>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9" name="บวก 68"/>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0" name="วงรี 69"/>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1" name="วงรี 70"/>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2" name="วงรี 71"/>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3" name="สามเหลี่ยมหน้าจั่ว 72"/>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4" name="สามเหลี่ยมหน้าจั่ว 73"/>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5" name="สามเหลี่ยมหน้าจั่ว 74"/>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6" name="สามเหลี่ยมหน้าจั่ว 75"/>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7" name="วงรี 76"/>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78" name="ชื่อเรื่องรอง 2"/>
          <p:cNvSpPr>
            <a:spLocks noGrp="1"/>
          </p:cNvSpPr>
          <p:nvPr>
            <p:ph type="subTitle" idx="1"/>
          </p:nvPr>
        </p:nvSpPr>
        <p:spPr>
          <a:xfrm>
            <a:off x="1780795" y="3857025"/>
            <a:ext cx="8534400" cy="1752600"/>
          </a:xfrm>
          <a:prstGeom prst="rect">
            <a:avLst/>
          </a:prstGeom>
        </p:spPr>
        <p:txBody>
          <a:bodyPr/>
          <a:lstStyle>
            <a:lvl1pPr marL="0" indent="0" algn="ctr">
              <a:buNone/>
              <a:defRPr>
                <a:solidFill>
                  <a:schemeClr val="accent4"/>
                </a:solidFill>
                <a:latin typeface="can_NongAor" pitchFamily="2" charset="0"/>
                <a:cs typeface="can_NongAor" pitchFamily="2" charset="0"/>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th-TH" dirty="0"/>
              <a:t>คลิกเพื่อแก้ไขลักษณะชื่อเรื่องรองต้นแบบ</a:t>
            </a:r>
          </a:p>
        </p:txBody>
      </p:sp>
      <p:sp>
        <p:nvSpPr>
          <p:cNvPr id="2" name="ชื่อเรื่อง 1"/>
          <p:cNvSpPr>
            <a:spLocks noGrp="1"/>
          </p:cNvSpPr>
          <p:nvPr>
            <p:ph type="title"/>
          </p:nvPr>
        </p:nvSpPr>
        <p:spPr>
          <a:xfrm>
            <a:off x="672479" y="2169773"/>
            <a:ext cx="10972800" cy="1143000"/>
          </a:xfrm>
          <a:prstGeom prst="rect">
            <a:avLst/>
          </a:prstGeom>
        </p:spPr>
        <p:txBody>
          <a:bodyPr/>
          <a:lstStyle>
            <a:lvl1pPr>
              <a:defRPr>
                <a:solidFill>
                  <a:srgbClr val="FFD757"/>
                </a:solidFill>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28/03/66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6" name="เมฆ 5"/>
          <p:cNvSpPr/>
          <p:nvPr/>
        </p:nvSpPr>
        <p:spPr>
          <a:xfrm rot="12710092" flipH="1">
            <a:off x="9898236" y="-1301453"/>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7" name="กลุ่ม 6"/>
          <p:cNvGrpSpPr/>
          <p:nvPr/>
        </p:nvGrpSpPr>
        <p:grpSpPr>
          <a:xfrm>
            <a:off x="554660" y="125888"/>
            <a:ext cx="3015709" cy="600000"/>
            <a:chOff x="3289945" y="3405879"/>
            <a:chExt cx="2261782" cy="450000"/>
          </a:xfrm>
        </p:grpSpPr>
        <p:sp>
          <p:nvSpPr>
            <p:cNvPr id="8" name="วงรี 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 name="วงรี 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 name="วงรี 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 name="วงรี 1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12" name="รูปภาพ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01755" y="3793803"/>
            <a:ext cx="2154887" cy="3040456"/>
          </a:xfrm>
          <a:prstGeom prst="rect">
            <a:avLst/>
          </a:prstGeom>
        </p:spPr>
      </p:pic>
      <p:pic>
        <p:nvPicPr>
          <p:cNvPr id="13" name="รูปภาพ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H="1">
            <a:off x="10582447" y="-3537"/>
            <a:ext cx="1451773" cy="1458855"/>
          </a:xfrm>
          <a:prstGeom prst="rect">
            <a:avLst/>
          </a:prstGeom>
          <a:effectLst>
            <a:outerShdw blurRad="50800" dist="38100" dir="2700000" algn="tl" rotWithShape="0">
              <a:schemeClr val="accent4">
                <a:alpha val="40000"/>
              </a:schemeClr>
            </a:outerShdw>
          </a:effectLst>
        </p:spPr>
      </p:pic>
      <p:pic>
        <p:nvPicPr>
          <p:cNvPr id="14" name="รูปภาพ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7575977">
            <a:off x="11593368" y="1310623"/>
            <a:ext cx="334520" cy="359117"/>
          </a:xfrm>
          <a:prstGeom prst="rect">
            <a:avLst/>
          </a:prstGeom>
        </p:spPr>
      </p:pic>
      <p:sp>
        <p:nvSpPr>
          <p:cNvPr id="15" name="วงรี 14"/>
          <p:cNvSpPr/>
          <p:nvPr/>
        </p:nvSpPr>
        <p:spPr>
          <a:xfrm>
            <a:off x="605615" y="5049371"/>
            <a:ext cx="139200" cy="13991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6" name="วงรี 15"/>
          <p:cNvSpPr/>
          <p:nvPr/>
        </p:nvSpPr>
        <p:spPr>
          <a:xfrm>
            <a:off x="701625" y="4835482"/>
            <a:ext cx="139200" cy="13991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7" name="วงรี 16"/>
          <p:cNvSpPr/>
          <p:nvPr/>
        </p:nvSpPr>
        <p:spPr>
          <a:xfrm>
            <a:off x="547263" y="4612371"/>
            <a:ext cx="139200" cy="13991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8" name="วงรี 17"/>
          <p:cNvSpPr/>
          <p:nvPr/>
        </p:nvSpPr>
        <p:spPr>
          <a:xfrm flipH="1">
            <a:off x="1031757" y="5502698"/>
            <a:ext cx="139200" cy="139911"/>
          </a:xfrm>
          <a:prstGeom prst="ellipse">
            <a:avLst/>
          </a:prstGeom>
          <a:solidFill>
            <a:srgbClr val="FFB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9" name="วงรี 18"/>
          <p:cNvSpPr/>
          <p:nvPr/>
        </p:nvSpPr>
        <p:spPr>
          <a:xfrm flipH="1">
            <a:off x="935747" y="5288809"/>
            <a:ext cx="139200" cy="139911"/>
          </a:xfrm>
          <a:prstGeom prst="ellipse">
            <a:avLst/>
          </a:prstGeom>
          <a:solidFill>
            <a:srgbClr val="EFD9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20" name="วงรี 19"/>
          <p:cNvSpPr/>
          <p:nvPr/>
        </p:nvSpPr>
        <p:spPr>
          <a:xfrm flipH="1">
            <a:off x="1090109" y="5065698"/>
            <a:ext cx="139200" cy="139911"/>
          </a:xfrm>
          <a:prstGeom prst="ellipse">
            <a:avLst/>
          </a:prstGeom>
          <a:solidFill>
            <a:srgbClr val="D59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21" name="กลุ่ม 20"/>
          <p:cNvGrpSpPr/>
          <p:nvPr/>
        </p:nvGrpSpPr>
        <p:grpSpPr>
          <a:xfrm>
            <a:off x="-1447992" y="5253203"/>
            <a:ext cx="4005304" cy="3400101"/>
            <a:chOff x="-1085994" y="3939902"/>
            <a:chExt cx="3003978" cy="2550076"/>
          </a:xfrm>
        </p:grpSpPr>
        <p:sp>
          <p:nvSpPr>
            <p:cNvPr id="22" name="เมฆ 21"/>
            <p:cNvSpPr/>
            <p:nvPr/>
          </p:nvSpPr>
          <p:spPr>
            <a:xfrm rot="2016124" flipH="1">
              <a:off x="-1085994" y="4314392"/>
              <a:ext cx="3003978" cy="2175586"/>
            </a:xfrm>
            <a:prstGeom prst="cloud">
              <a:avLst/>
            </a:prstGeom>
            <a:solidFill>
              <a:schemeClr val="accent4">
                <a:lumMod val="60000"/>
                <a:lumOff val="40000"/>
              </a:schemeClr>
            </a:solidFill>
            <a:ln>
              <a:noFill/>
            </a:ln>
            <a:effectLst>
              <a:outerShdw blurRad="50800" dist="381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23" name="รูปภาพ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837843">
              <a:off x="-8675" y="4035585"/>
              <a:ext cx="415932" cy="446516"/>
            </a:xfrm>
            <a:prstGeom prst="rect">
              <a:avLst/>
            </a:prstGeom>
          </p:spPr>
        </p:pic>
        <p:pic>
          <p:nvPicPr>
            <p:cNvPr id="24" name="รูปภาพ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623" y="3939902"/>
              <a:ext cx="956993" cy="1030139"/>
            </a:xfrm>
            <a:prstGeom prst="rect">
              <a:avLst/>
            </a:prstGeom>
          </p:spPr>
        </p:pic>
        <p:pic>
          <p:nvPicPr>
            <p:cNvPr id="25" name="รูปภาพ 24"/>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rot="17575977">
              <a:off x="857876" y="4710868"/>
              <a:ext cx="290462" cy="322818"/>
            </a:xfrm>
            <a:prstGeom prst="rect">
              <a:avLst/>
            </a:prstGeom>
          </p:spPr>
        </p:pic>
      </p:grpSp>
      <p:pic>
        <p:nvPicPr>
          <p:cNvPr id="26" name="รูปภาพ 25"/>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rot="17575977">
            <a:off x="10660529" y="83707"/>
            <a:ext cx="272689" cy="303065"/>
          </a:xfrm>
          <a:prstGeom prst="rect">
            <a:avLst/>
          </a:prstGeom>
        </p:spPr>
      </p:pic>
    </p:spTree>
    <p:extLst>
      <p:ext uri="{BB962C8B-B14F-4D97-AF65-F5344CB8AC3E}">
        <p14:creationId xmlns:p14="http://schemas.microsoft.com/office/powerpoint/2010/main" val="1506803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repeatCount="indefinite" fill="hold" grpId="0" nodeType="withEffect">
                                  <p:stCondLst>
                                    <p:cond delay="0"/>
                                  </p:stCondLst>
                                  <p:endCondLst>
                                    <p:cond evt="onNext" delay="0">
                                      <p:tgtEl>
                                        <p:sldTgt/>
                                      </p:tgtEl>
                                    </p:cond>
                                  </p:end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anim calcmode="lin" valueType="num">
                                      <p:cBhvr>
                                        <p:cTn id="8" dur="2000" fill="hold"/>
                                        <p:tgtEl>
                                          <p:spTgt spid="15"/>
                                        </p:tgtEl>
                                        <p:attrNameLst>
                                          <p:attrName>ppt_x</p:attrName>
                                        </p:attrNameLst>
                                      </p:cBhvr>
                                      <p:tavLst>
                                        <p:tav tm="0">
                                          <p:val>
                                            <p:strVal val="#ppt_x"/>
                                          </p:val>
                                        </p:tav>
                                        <p:tav tm="100000">
                                          <p:val>
                                            <p:strVal val="#ppt_x"/>
                                          </p:val>
                                        </p:tav>
                                      </p:tavLst>
                                    </p:anim>
                                    <p:anim calcmode="lin" valueType="num">
                                      <p:cBhvr>
                                        <p:cTn id="9" dur="2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repeatCount="indefinite" fill="hold" grpId="0" nodeType="withEffect">
                                  <p:stCondLst>
                                    <p:cond delay="0"/>
                                  </p:stCondLst>
                                  <p:endCondLst>
                                    <p:cond evt="onNext" delay="0">
                                      <p:tgtEl>
                                        <p:sldTgt/>
                                      </p:tgtEl>
                                    </p:cond>
                                  </p:endCondLst>
                                  <p:childTnLst>
                                    <p:set>
                                      <p:cBhvr>
                                        <p:cTn id="11" dur="1" fill="hold">
                                          <p:stCondLst>
                                            <p:cond delay="0"/>
                                          </p:stCondLst>
                                        </p:cTn>
                                        <p:tgtEl>
                                          <p:spTgt spid="16"/>
                                        </p:tgtEl>
                                        <p:attrNameLst>
                                          <p:attrName>style.visibility</p:attrName>
                                        </p:attrNameLst>
                                      </p:cBhvr>
                                      <p:to>
                                        <p:strVal val="visible"/>
                                      </p:to>
                                    </p:set>
                                    <p:animEffect transition="in" filter="fade">
                                      <p:cBhvr>
                                        <p:cTn id="12" dur="2000"/>
                                        <p:tgtEl>
                                          <p:spTgt spid="16"/>
                                        </p:tgtEl>
                                      </p:cBhvr>
                                    </p:animEffect>
                                    <p:anim calcmode="lin" valueType="num">
                                      <p:cBhvr>
                                        <p:cTn id="13" dur="2000" fill="hold"/>
                                        <p:tgtEl>
                                          <p:spTgt spid="16"/>
                                        </p:tgtEl>
                                        <p:attrNameLst>
                                          <p:attrName>ppt_x</p:attrName>
                                        </p:attrNameLst>
                                      </p:cBhvr>
                                      <p:tavLst>
                                        <p:tav tm="0">
                                          <p:val>
                                            <p:strVal val="#ppt_x"/>
                                          </p:val>
                                        </p:tav>
                                        <p:tav tm="100000">
                                          <p:val>
                                            <p:strVal val="#ppt_x"/>
                                          </p:val>
                                        </p:tav>
                                      </p:tavLst>
                                    </p:anim>
                                    <p:anim calcmode="lin" valueType="num">
                                      <p:cBhvr>
                                        <p:cTn id="14" dur="2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repeatCount="indefinite" fill="hold" grpId="0" nodeType="withEffect">
                                  <p:stCondLst>
                                    <p:cond delay="0"/>
                                  </p:stCondLst>
                                  <p:endCondLst>
                                    <p:cond evt="onNext" delay="0">
                                      <p:tgtEl>
                                        <p:sldTgt/>
                                      </p:tgtEl>
                                    </p:cond>
                                  </p:endCondLst>
                                  <p:childTnLst>
                                    <p:set>
                                      <p:cBhvr>
                                        <p:cTn id="16" dur="1" fill="hold">
                                          <p:stCondLst>
                                            <p:cond delay="0"/>
                                          </p:stCondLst>
                                        </p:cTn>
                                        <p:tgtEl>
                                          <p:spTgt spid="17"/>
                                        </p:tgtEl>
                                        <p:attrNameLst>
                                          <p:attrName>style.visibility</p:attrName>
                                        </p:attrNameLst>
                                      </p:cBhvr>
                                      <p:to>
                                        <p:strVal val="visible"/>
                                      </p:to>
                                    </p:set>
                                    <p:animEffect transition="in" filter="fade">
                                      <p:cBhvr>
                                        <p:cTn id="17" dur="2000"/>
                                        <p:tgtEl>
                                          <p:spTgt spid="17"/>
                                        </p:tgtEl>
                                      </p:cBhvr>
                                    </p:animEffect>
                                    <p:anim calcmode="lin" valueType="num">
                                      <p:cBhvr>
                                        <p:cTn id="18" dur="2000" fill="hold"/>
                                        <p:tgtEl>
                                          <p:spTgt spid="17"/>
                                        </p:tgtEl>
                                        <p:attrNameLst>
                                          <p:attrName>ppt_x</p:attrName>
                                        </p:attrNameLst>
                                      </p:cBhvr>
                                      <p:tavLst>
                                        <p:tav tm="0">
                                          <p:val>
                                            <p:strVal val="#ppt_x"/>
                                          </p:val>
                                        </p:tav>
                                        <p:tav tm="100000">
                                          <p:val>
                                            <p:strVal val="#ppt_x"/>
                                          </p:val>
                                        </p:tav>
                                      </p:tavLst>
                                    </p:anim>
                                    <p:anim calcmode="lin" valueType="num">
                                      <p:cBhvr>
                                        <p:cTn id="19" dur="2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repeatCount="indefinite" fill="hold" grpId="0" nodeType="withEffect">
                                  <p:stCondLst>
                                    <p:cond delay="0"/>
                                  </p:stCondLst>
                                  <p:endCondLst>
                                    <p:cond evt="onNext" delay="0">
                                      <p:tgtEl>
                                        <p:sldTgt/>
                                      </p:tgtEl>
                                    </p:cond>
                                  </p:endCondLst>
                                  <p:childTnLst>
                                    <p:set>
                                      <p:cBhvr>
                                        <p:cTn id="21" dur="1" fill="hold">
                                          <p:stCondLst>
                                            <p:cond delay="0"/>
                                          </p:stCondLst>
                                        </p:cTn>
                                        <p:tgtEl>
                                          <p:spTgt spid="18"/>
                                        </p:tgtEl>
                                        <p:attrNameLst>
                                          <p:attrName>style.visibility</p:attrName>
                                        </p:attrNameLst>
                                      </p:cBhvr>
                                      <p:to>
                                        <p:strVal val="visible"/>
                                      </p:to>
                                    </p:set>
                                    <p:animEffect transition="in" filter="fade">
                                      <p:cBhvr>
                                        <p:cTn id="22" dur="2000"/>
                                        <p:tgtEl>
                                          <p:spTgt spid="18"/>
                                        </p:tgtEl>
                                      </p:cBhvr>
                                    </p:animEffect>
                                    <p:anim calcmode="lin" valueType="num">
                                      <p:cBhvr>
                                        <p:cTn id="23" dur="2000" fill="hold"/>
                                        <p:tgtEl>
                                          <p:spTgt spid="18"/>
                                        </p:tgtEl>
                                        <p:attrNameLst>
                                          <p:attrName>ppt_x</p:attrName>
                                        </p:attrNameLst>
                                      </p:cBhvr>
                                      <p:tavLst>
                                        <p:tav tm="0">
                                          <p:val>
                                            <p:strVal val="#ppt_x"/>
                                          </p:val>
                                        </p:tav>
                                        <p:tav tm="100000">
                                          <p:val>
                                            <p:strVal val="#ppt_x"/>
                                          </p:val>
                                        </p:tav>
                                      </p:tavLst>
                                    </p:anim>
                                    <p:anim calcmode="lin" valueType="num">
                                      <p:cBhvr>
                                        <p:cTn id="24" dur="2000" fill="hold"/>
                                        <p:tgtEl>
                                          <p:spTgt spid="18"/>
                                        </p:tgtEl>
                                        <p:attrNameLst>
                                          <p:attrName>ppt_y</p:attrName>
                                        </p:attrNameLst>
                                      </p:cBhvr>
                                      <p:tavLst>
                                        <p:tav tm="0">
                                          <p:val>
                                            <p:strVal val="#ppt_y+.1"/>
                                          </p:val>
                                        </p:tav>
                                        <p:tav tm="100000">
                                          <p:val>
                                            <p:strVal val="#ppt_y"/>
                                          </p:val>
                                        </p:tav>
                                      </p:tavLst>
                                    </p:anim>
                                  </p:childTnLst>
                                </p:cTn>
                              </p:par>
                              <p:par>
                                <p:cTn id="25" presetID="42" presetClass="entr" presetSubtype="0" repeatCount="indefinite" fill="hold" grpId="0" nodeType="withEffect">
                                  <p:stCondLst>
                                    <p:cond delay="0"/>
                                  </p:stCondLst>
                                  <p:endCondLst>
                                    <p:cond evt="onNext" delay="0">
                                      <p:tgtEl>
                                        <p:sldTgt/>
                                      </p:tgtEl>
                                    </p:cond>
                                  </p:endCondLst>
                                  <p:childTnLst>
                                    <p:set>
                                      <p:cBhvr>
                                        <p:cTn id="26" dur="1" fill="hold">
                                          <p:stCondLst>
                                            <p:cond delay="0"/>
                                          </p:stCondLst>
                                        </p:cTn>
                                        <p:tgtEl>
                                          <p:spTgt spid="19"/>
                                        </p:tgtEl>
                                        <p:attrNameLst>
                                          <p:attrName>style.visibility</p:attrName>
                                        </p:attrNameLst>
                                      </p:cBhvr>
                                      <p:to>
                                        <p:strVal val="visible"/>
                                      </p:to>
                                    </p:set>
                                    <p:animEffect transition="in" filter="fade">
                                      <p:cBhvr>
                                        <p:cTn id="27" dur="2000"/>
                                        <p:tgtEl>
                                          <p:spTgt spid="19"/>
                                        </p:tgtEl>
                                      </p:cBhvr>
                                    </p:animEffect>
                                    <p:anim calcmode="lin" valueType="num">
                                      <p:cBhvr>
                                        <p:cTn id="28" dur="2000" fill="hold"/>
                                        <p:tgtEl>
                                          <p:spTgt spid="19"/>
                                        </p:tgtEl>
                                        <p:attrNameLst>
                                          <p:attrName>ppt_x</p:attrName>
                                        </p:attrNameLst>
                                      </p:cBhvr>
                                      <p:tavLst>
                                        <p:tav tm="0">
                                          <p:val>
                                            <p:strVal val="#ppt_x"/>
                                          </p:val>
                                        </p:tav>
                                        <p:tav tm="100000">
                                          <p:val>
                                            <p:strVal val="#ppt_x"/>
                                          </p:val>
                                        </p:tav>
                                      </p:tavLst>
                                    </p:anim>
                                    <p:anim calcmode="lin" valueType="num">
                                      <p:cBhvr>
                                        <p:cTn id="29" dur="2000" fill="hold"/>
                                        <p:tgtEl>
                                          <p:spTgt spid="19"/>
                                        </p:tgtEl>
                                        <p:attrNameLst>
                                          <p:attrName>ppt_y</p:attrName>
                                        </p:attrNameLst>
                                      </p:cBhvr>
                                      <p:tavLst>
                                        <p:tav tm="0">
                                          <p:val>
                                            <p:strVal val="#ppt_y+.1"/>
                                          </p:val>
                                        </p:tav>
                                        <p:tav tm="100000">
                                          <p:val>
                                            <p:strVal val="#ppt_y"/>
                                          </p:val>
                                        </p:tav>
                                      </p:tavLst>
                                    </p:anim>
                                  </p:childTnLst>
                                </p:cTn>
                              </p:par>
                              <p:par>
                                <p:cTn id="30" presetID="42" presetClass="entr" presetSubtype="0" repeatCount="indefinite" fill="hold" grpId="0" nodeType="withEffect">
                                  <p:stCondLst>
                                    <p:cond delay="0"/>
                                  </p:stCondLst>
                                  <p:endCondLst>
                                    <p:cond evt="onNext" delay="0">
                                      <p:tgtEl>
                                        <p:sldTgt/>
                                      </p:tgtEl>
                                    </p:cond>
                                  </p:endCondLst>
                                  <p:childTnLst>
                                    <p:set>
                                      <p:cBhvr>
                                        <p:cTn id="31" dur="1" fill="hold">
                                          <p:stCondLst>
                                            <p:cond delay="0"/>
                                          </p:stCondLst>
                                        </p:cTn>
                                        <p:tgtEl>
                                          <p:spTgt spid="20"/>
                                        </p:tgtEl>
                                        <p:attrNameLst>
                                          <p:attrName>style.visibility</p:attrName>
                                        </p:attrNameLst>
                                      </p:cBhvr>
                                      <p:to>
                                        <p:strVal val="visible"/>
                                      </p:to>
                                    </p:set>
                                    <p:animEffect transition="in" filter="fade">
                                      <p:cBhvr>
                                        <p:cTn id="32" dur="2000"/>
                                        <p:tgtEl>
                                          <p:spTgt spid="20"/>
                                        </p:tgtEl>
                                      </p:cBhvr>
                                    </p:animEffect>
                                    <p:anim calcmode="lin" valueType="num">
                                      <p:cBhvr>
                                        <p:cTn id="33" dur="2000" fill="hold"/>
                                        <p:tgtEl>
                                          <p:spTgt spid="20"/>
                                        </p:tgtEl>
                                        <p:attrNameLst>
                                          <p:attrName>ppt_x</p:attrName>
                                        </p:attrNameLst>
                                      </p:cBhvr>
                                      <p:tavLst>
                                        <p:tav tm="0">
                                          <p:val>
                                            <p:strVal val="#ppt_x"/>
                                          </p:val>
                                        </p:tav>
                                        <p:tav tm="100000">
                                          <p:val>
                                            <p:strVal val="#ppt_x"/>
                                          </p:val>
                                        </p:tav>
                                      </p:tavLst>
                                    </p:anim>
                                    <p:anim calcmode="lin" valueType="num">
                                      <p:cBhvr>
                                        <p:cTn id="34" dur="2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Lst>
  </p:timing>
  <p:hf sldNum="0"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2_เค้าโครงแบบกำหนดเอง">
    <p:spTree>
      <p:nvGrpSpPr>
        <p:cNvPr id="1" name=""/>
        <p:cNvGrpSpPr/>
        <p:nvPr/>
      </p:nvGrpSpPr>
      <p:grpSpPr>
        <a:xfrm>
          <a:off x="0" y="0"/>
          <a:ext cx="0" cy="0"/>
          <a:chOff x="0" y="0"/>
          <a:chExt cx="0" cy="0"/>
        </a:xfrm>
      </p:grpSpPr>
      <p:grpSp>
        <p:nvGrpSpPr>
          <p:cNvPr id="6" name="กลุ่ม 5"/>
          <p:cNvGrpSpPr/>
          <p:nvPr/>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605615" y="534159"/>
            <a:ext cx="10972800" cy="1143000"/>
          </a:xfrm>
          <a:prstGeom prst="rect">
            <a:avLst/>
          </a:prstGeom>
        </p:spPr>
        <p:txBody>
          <a:bodyPr>
            <a:normAutofit/>
          </a:bodyPr>
          <a:lstStyle>
            <a:lvl1pPr>
              <a:defRPr sz="4800">
                <a:solidFill>
                  <a:srgbClr val="FFD757"/>
                </a:solidFill>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28/03/66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57" name="เมฆ 56"/>
          <p:cNvSpPr/>
          <p:nvPr/>
        </p:nvSpPr>
        <p:spPr>
          <a:xfrm rot="14044977">
            <a:off x="10151288" y="-1629121"/>
            <a:ext cx="4005304" cy="2962047"/>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8" name="กลุ่ม 57"/>
          <p:cNvGrpSpPr/>
          <p:nvPr/>
        </p:nvGrpSpPr>
        <p:grpSpPr>
          <a:xfrm>
            <a:off x="431372" y="52036"/>
            <a:ext cx="3015709" cy="600000"/>
            <a:chOff x="3289945" y="3405879"/>
            <a:chExt cx="2261782" cy="450000"/>
          </a:xfrm>
        </p:grpSpPr>
        <p:sp>
          <p:nvSpPr>
            <p:cNvPr id="59" name="วงรี 58"/>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2" name="วงรี 61"/>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9" name="กลุ่ม 68"/>
          <p:cNvGrpSpPr/>
          <p:nvPr/>
        </p:nvGrpSpPr>
        <p:grpSpPr>
          <a:xfrm>
            <a:off x="-540219" y="6066424"/>
            <a:ext cx="13038619" cy="3131223"/>
            <a:chOff x="-405164" y="4549817"/>
            <a:chExt cx="9778964" cy="2348417"/>
          </a:xfrm>
          <a:effectLst>
            <a:outerShdw blurRad="50800" dist="12700" dir="16200000" rotWithShape="0">
              <a:schemeClr val="accent4">
                <a:alpha val="40000"/>
              </a:schemeClr>
            </a:outerShdw>
          </a:effectLst>
        </p:grpSpPr>
        <p:sp>
          <p:nvSpPr>
            <p:cNvPr id="70" name="เมฆ 69"/>
            <p:cNvSpPr/>
            <p:nvPr/>
          </p:nvSpPr>
          <p:spPr>
            <a:xfrm rot="489113">
              <a:off x="-405164" y="4642632"/>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1" name="รูปภาพ 7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302581">
              <a:off x="1690900" y="4549817"/>
              <a:ext cx="310808" cy="499996"/>
            </a:xfrm>
            <a:prstGeom prst="rect">
              <a:avLst/>
            </a:prstGeom>
          </p:spPr>
        </p:pic>
        <p:sp>
          <p:nvSpPr>
            <p:cNvPr id="72" name="เมฆ 71"/>
            <p:cNvSpPr/>
            <p:nvPr/>
          </p:nvSpPr>
          <p:spPr>
            <a:xfrm>
              <a:off x="6369822" y="4638485"/>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3" name="รูปภาพ 7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762472">
              <a:off x="6615960" y="4637797"/>
              <a:ext cx="379045" cy="523443"/>
            </a:xfrm>
            <a:prstGeom prst="rect">
              <a:avLst/>
            </a:prstGeom>
          </p:spPr>
        </p:pic>
        <p:sp>
          <p:nvSpPr>
            <p:cNvPr id="74" name="เมฆ 73"/>
            <p:cNvSpPr/>
            <p:nvPr/>
          </p:nvSpPr>
          <p:spPr>
            <a:xfrm rot="251312">
              <a:off x="174903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5" name="รูปภาพ 7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222405">
              <a:off x="4212852" y="4688399"/>
              <a:ext cx="327561" cy="381162"/>
            </a:xfrm>
            <a:prstGeom prst="rect">
              <a:avLst/>
            </a:prstGeom>
          </p:spPr>
        </p:pic>
        <p:sp>
          <p:nvSpPr>
            <p:cNvPr id="76" name="เมฆ 75"/>
            <p:cNvSpPr/>
            <p:nvPr/>
          </p:nvSpPr>
          <p:spPr>
            <a:xfrm rot="621615">
              <a:off x="398671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7" name="รูปภาพ 76"/>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442195" y="4878980"/>
              <a:ext cx="186025" cy="206747"/>
            </a:xfrm>
            <a:prstGeom prst="rect">
              <a:avLst/>
            </a:prstGeom>
          </p:spPr>
        </p:pic>
        <p:pic>
          <p:nvPicPr>
            <p:cNvPr id="78" name="รูปภาพ 7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4793" y="4766416"/>
              <a:ext cx="207247" cy="222486"/>
            </a:xfrm>
            <a:prstGeom prst="rect">
              <a:avLst/>
            </a:prstGeom>
          </p:spPr>
        </p:pic>
        <p:pic>
          <p:nvPicPr>
            <p:cNvPr id="79" name="รูปภาพ 7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98768" y="4910457"/>
              <a:ext cx="207247" cy="222486"/>
            </a:xfrm>
            <a:prstGeom prst="rect">
              <a:avLst/>
            </a:prstGeom>
          </p:spPr>
        </p:pic>
        <p:pic>
          <p:nvPicPr>
            <p:cNvPr id="80" name="รูปภาพ 79"/>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584042" y="4644281"/>
              <a:ext cx="279890" cy="311068"/>
            </a:xfrm>
            <a:prstGeom prst="rect">
              <a:avLst/>
            </a:prstGeom>
          </p:spPr>
        </p:pic>
        <p:pic>
          <p:nvPicPr>
            <p:cNvPr id="81" name="รูปภาพ 8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9511" y="4840371"/>
              <a:ext cx="207247" cy="222486"/>
            </a:xfrm>
            <a:prstGeom prst="rect">
              <a:avLst/>
            </a:prstGeom>
          </p:spPr>
        </p:pic>
      </p:grpSp>
      <p:sp>
        <p:nvSpPr>
          <p:cNvPr id="83" name="ตัวแทนแผนภูมิ 82"/>
          <p:cNvSpPr>
            <a:spLocks noGrp="1"/>
          </p:cNvSpPr>
          <p:nvPr>
            <p:ph type="chart" sz="quarter" idx="13"/>
          </p:nvPr>
        </p:nvSpPr>
        <p:spPr>
          <a:xfrm>
            <a:off x="746678" y="1736872"/>
            <a:ext cx="5389033" cy="4049184"/>
          </a:xfrm>
          <a:prstGeom prst="rect">
            <a:avLst/>
          </a:prstGeom>
        </p:spPr>
        <p:txBody>
          <a:bodyPr/>
          <a:lstStyle/>
          <a:p>
            <a:endParaRPr lang="th-TH"/>
          </a:p>
        </p:txBody>
      </p:sp>
      <p:pic>
        <p:nvPicPr>
          <p:cNvPr id="84" name="รูปภาพ 8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397159" y="352038"/>
            <a:ext cx="1577872" cy="1196129"/>
          </a:xfrm>
          <a:prstGeom prst="rect">
            <a:avLst/>
          </a:prstGeom>
        </p:spPr>
      </p:pic>
      <p:sp>
        <p:nvSpPr>
          <p:cNvPr id="85" name="ตัวแทนข้อความ 3"/>
          <p:cNvSpPr>
            <a:spLocks noGrp="1"/>
          </p:cNvSpPr>
          <p:nvPr>
            <p:ph type="body" sz="half" idx="2"/>
          </p:nvPr>
        </p:nvSpPr>
        <p:spPr>
          <a:xfrm>
            <a:off x="6885744" y="1891083"/>
            <a:ext cx="4363901" cy="804863"/>
          </a:xfrm>
          <a:prstGeom prst="rect">
            <a:avLst/>
          </a:prstGeom>
        </p:spPr>
        <p:txBody>
          <a:bodyPr>
            <a:normAutofit/>
          </a:bodyPr>
          <a:lstStyle>
            <a:lvl1pPr marL="0" indent="0">
              <a:buNone/>
              <a:defRPr sz="2400">
                <a:solidFill>
                  <a:srgbClr val="DAA2B6"/>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86" name="ตัวแทนข้อความ 3"/>
          <p:cNvSpPr>
            <a:spLocks noGrp="1"/>
          </p:cNvSpPr>
          <p:nvPr>
            <p:ph type="body" sz="half" idx="14"/>
          </p:nvPr>
        </p:nvSpPr>
        <p:spPr>
          <a:xfrm>
            <a:off x="6885743" y="2660915"/>
            <a:ext cx="4300352" cy="553924"/>
          </a:xfrm>
          <a:prstGeom prst="rect">
            <a:avLst/>
          </a:prstGeom>
        </p:spPr>
        <p:txBody>
          <a:bodyPr>
            <a:noAutofit/>
          </a:bodyPr>
          <a:lstStyle>
            <a:lvl1pPr marL="0" indent="0">
              <a:buNone/>
              <a:defRPr sz="2400">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87" name="ตัวแทนข้อความ 3"/>
          <p:cNvSpPr>
            <a:spLocks noGrp="1"/>
          </p:cNvSpPr>
          <p:nvPr>
            <p:ph type="body" sz="half" idx="15"/>
          </p:nvPr>
        </p:nvSpPr>
        <p:spPr>
          <a:xfrm>
            <a:off x="6885744" y="3316842"/>
            <a:ext cx="4363901" cy="804863"/>
          </a:xfrm>
          <a:prstGeom prst="rect">
            <a:avLst/>
          </a:prstGeom>
        </p:spPr>
        <p:txBody>
          <a:bodyPr>
            <a:normAutofit/>
          </a:bodyPr>
          <a:lstStyle>
            <a:lvl1pPr marL="0" indent="0">
              <a:buNone/>
              <a:defRPr sz="2400">
                <a:solidFill>
                  <a:schemeClr val="accent4"/>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88" name="ตัวแทนข้อความ 3"/>
          <p:cNvSpPr>
            <a:spLocks noGrp="1"/>
          </p:cNvSpPr>
          <p:nvPr>
            <p:ph type="body" sz="half" idx="16"/>
          </p:nvPr>
        </p:nvSpPr>
        <p:spPr>
          <a:xfrm>
            <a:off x="6885744" y="4121705"/>
            <a:ext cx="4366872" cy="459425"/>
          </a:xfrm>
          <a:prstGeom prst="rect">
            <a:avLst/>
          </a:prstGeom>
        </p:spPr>
        <p:txBody>
          <a:bodyPr>
            <a:noAutofit/>
          </a:bodyPr>
          <a:lstStyle>
            <a:lvl1pPr marL="0" indent="0">
              <a:buNone/>
              <a:defRPr sz="2400">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p:txBody>
      </p:sp>
      <p:sp>
        <p:nvSpPr>
          <p:cNvPr id="89" name="ตัวแทนข้อความ 3"/>
          <p:cNvSpPr>
            <a:spLocks noGrp="1"/>
          </p:cNvSpPr>
          <p:nvPr>
            <p:ph type="body" sz="half" idx="17"/>
          </p:nvPr>
        </p:nvSpPr>
        <p:spPr>
          <a:xfrm>
            <a:off x="6890540" y="4677141"/>
            <a:ext cx="4363901" cy="804863"/>
          </a:xfrm>
          <a:prstGeom prst="rect">
            <a:avLst/>
          </a:prstGeom>
        </p:spPr>
        <p:txBody>
          <a:bodyPr>
            <a:normAutofit/>
          </a:bodyPr>
          <a:lstStyle>
            <a:lvl1pPr marL="0" indent="0">
              <a:buNone/>
              <a:defRPr sz="2400">
                <a:solidFill>
                  <a:schemeClr val="accent5"/>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90" name="ตัวแทนข้อความ 3"/>
          <p:cNvSpPr>
            <a:spLocks noGrp="1"/>
          </p:cNvSpPr>
          <p:nvPr>
            <p:ph type="body" sz="half" idx="18"/>
          </p:nvPr>
        </p:nvSpPr>
        <p:spPr>
          <a:xfrm>
            <a:off x="6890540" y="5482003"/>
            <a:ext cx="4366872" cy="446964"/>
          </a:xfrm>
          <a:prstGeom prst="rect">
            <a:avLst/>
          </a:prstGeom>
        </p:spPr>
        <p:txBody>
          <a:bodyPr>
            <a:noAutofit/>
          </a:bodyPr>
          <a:lstStyle>
            <a:lvl1pPr marL="0" indent="0">
              <a:buNone/>
              <a:defRPr sz="2400">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Tree>
    <p:extLst>
      <p:ext uri="{BB962C8B-B14F-4D97-AF65-F5344CB8AC3E}">
        <p14:creationId xmlns:p14="http://schemas.microsoft.com/office/powerpoint/2010/main" val="1488109128"/>
      </p:ext>
    </p:extLst>
  </p:cSld>
  <p:clrMapOvr>
    <a:masterClrMapping/>
  </p:clrMapOvr>
  <p:hf sldNum="0" hdr="0" ftr="0" dt="0"/>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4_เค้าโครงแบบกำหนดเอง">
    <p:spTree>
      <p:nvGrpSpPr>
        <p:cNvPr id="1" name=""/>
        <p:cNvGrpSpPr/>
        <p:nvPr/>
      </p:nvGrpSpPr>
      <p:grpSpPr>
        <a:xfrm>
          <a:off x="0" y="0"/>
          <a:ext cx="0" cy="0"/>
          <a:chOff x="0" y="0"/>
          <a:chExt cx="0" cy="0"/>
        </a:xfrm>
      </p:grpSpPr>
      <p:grpSp>
        <p:nvGrpSpPr>
          <p:cNvPr id="6" name="กลุ่ม 5"/>
          <p:cNvGrpSpPr/>
          <p:nvPr/>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4" name="กลุ่ม 43"/>
          <p:cNvGrpSpPr/>
          <p:nvPr/>
        </p:nvGrpSpPr>
        <p:grpSpPr>
          <a:xfrm>
            <a:off x="1295468" y="860649"/>
            <a:ext cx="9957331" cy="4997409"/>
            <a:chOff x="971600" y="645485"/>
            <a:chExt cx="7467998"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28/03/66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p:nvGrpSpPr>
        <p:grpSpPr>
          <a:xfrm>
            <a:off x="6071241" y="262388"/>
            <a:ext cx="5540073" cy="5515257"/>
            <a:chOff x="4553429" y="196789"/>
            <a:chExt cx="4155055" cy="4136443"/>
          </a:xfrm>
        </p:grpSpPr>
        <p:grpSp>
          <p:nvGrpSpPr>
            <p:cNvPr id="58" name="กลุ่ม 57"/>
            <p:cNvGrpSpPr/>
            <p:nvPr/>
          </p:nvGrpSpPr>
          <p:grpSpPr>
            <a:xfrm>
              <a:off x="4553429" y="1257869"/>
              <a:ext cx="4155055" cy="3075363"/>
              <a:chOff x="4100154" y="1257869"/>
              <a:chExt cx="4155055" cy="3186089"/>
            </a:xfrm>
          </p:grpSpPr>
          <p:sp>
            <p:nvSpPr>
              <p:cNvPr id="60" name="รูปแบบอิสระ 59"/>
              <p:cNvSpPr/>
              <p:nvPr/>
            </p:nvSpPr>
            <p:spPr>
              <a:xfrm>
                <a:off x="4303283" y="1357254"/>
                <a:ext cx="3951926" cy="3086704"/>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รูปแบบอิสระ 60"/>
              <p:cNvSpPr/>
              <p:nvPr/>
            </p:nvSpPr>
            <p:spPr>
              <a:xfrm>
                <a:off x="4100154" y="1257869"/>
                <a:ext cx="4051049" cy="3075362"/>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rgbClr val="A794BE"/>
              </a:solidFill>
              <a:ln>
                <a:noFill/>
              </a:ln>
              <a:effectLst>
                <a:innerShdw blurRad="63500" dist="177800" dir="12840000">
                  <a:srgbClr val="977994">
                    <a:alpha val="16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59" name="รูปภาพ 5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454021">
              <a:off x="7471741" y="196789"/>
              <a:ext cx="1132861" cy="1598420"/>
            </a:xfrm>
            <a:prstGeom prst="rect">
              <a:avLst/>
            </a:prstGeom>
          </p:spPr>
        </p:pic>
      </p:grpSp>
      <p:grpSp>
        <p:nvGrpSpPr>
          <p:cNvPr id="62" name="กลุ่ม 61"/>
          <p:cNvGrpSpPr/>
          <p:nvPr/>
        </p:nvGrpSpPr>
        <p:grpSpPr>
          <a:xfrm>
            <a:off x="8701375" y="6180880"/>
            <a:ext cx="3015709" cy="600000"/>
            <a:chOff x="3289945" y="3405879"/>
            <a:chExt cx="2261782" cy="450000"/>
          </a:xfrm>
        </p:grpSpPr>
        <p:sp>
          <p:nvSpPr>
            <p:cNvPr id="63" name="วงรี 62"/>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4" name="วงรี 63"/>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5" name="วงรี 64"/>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6" name="วงรี 65"/>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7" name="กลุ่ม 66"/>
          <p:cNvGrpSpPr/>
          <p:nvPr/>
        </p:nvGrpSpPr>
        <p:grpSpPr>
          <a:xfrm>
            <a:off x="605616" y="1419631"/>
            <a:ext cx="5162501" cy="4985700"/>
            <a:chOff x="454211" y="1064723"/>
            <a:chExt cx="3871876" cy="3739275"/>
          </a:xfrm>
        </p:grpSpPr>
        <p:pic>
          <p:nvPicPr>
            <p:cNvPr id="68" name="รูปภาพ 6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211" y="1064723"/>
              <a:ext cx="3871876" cy="3739275"/>
            </a:xfrm>
            <a:prstGeom prst="rect">
              <a:avLst/>
            </a:prstGeom>
          </p:spPr>
        </p:pic>
        <p:sp>
          <p:nvSpPr>
            <p:cNvPr id="69" name="วงรี 68"/>
            <p:cNvSpPr/>
            <p:nvPr/>
          </p:nvSpPr>
          <p:spPr>
            <a:xfrm>
              <a:off x="847896" y="1461210"/>
              <a:ext cx="3041368" cy="2902851"/>
            </a:xfrm>
            <a:prstGeom prst="ellipse">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70" name="กลุ่ม 69"/>
          <p:cNvGrpSpPr/>
          <p:nvPr/>
        </p:nvGrpSpPr>
        <p:grpSpPr>
          <a:xfrm>
            <a:off x="-1447992" y="5752524"/>
            <a:ext cx="4005304" cy="2900781"/>
            <a:chOff x="-1085994" y="4314392"/>
            <a:chExt cx="3003978" cy="2175586"/>
          </a:xfrm>
        </p:grpSpPr>
        <p:sp>
          <p:nvSpPr>
            <p:cNvPr id="71" name="เมฆ 70"/>
            <p:cNvSpPr/>
            <p:nvPr/>
          </p:nvSpPr>
          <p:spPr>
            <a:xfrm rot="1140269" flipH="1">
              <a:off x="-1085994" y="4314392"/>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2" name="รูปภาพ 7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26195">
              <a:off x="142099" y="4459669"/>
              <a:ext cx="373985" cy="398113"/>
            </a:xfrm>
            <a:prstGeom prst="rect">
              <a:avLst/>
            </a:prstGeom>
          </p:spPr>
        </p:pic>
        <p:pic>
          <p:nvPicPr>
            <p:cNvPr id="73" name="รูปภาพ 72"/>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340" y="4856971"/>
              <a:ext cx="202448" cy="225000"/>
            </a:xfrm>
            <a:prstGeom prst="rect">
              <a:avLst/>
            </a:prstGeom>
          </p:spPr>
        </p:pic>
      </p:grpSp>
      <p:grpSp>
        <p:nvGrpSpPr>
          <p:cNvPr id="74" name="กลุ่ม 73"/>
          <p:cNvGrpSpPr/>
          <p:nvPr/>
        </p:nvGrpSpPr>
        <p:grpSpPr>
          <a:xfrm>
            <a:off x="-1404669" y="-1777268"/>
            <a:ext cx="3235280" cy="4005304"/>
            <a:chOff x="-1053502" y="-1332951"/>
            <a:chExt cx="2426460" cy="3003978"/>
          </a:xfrm>
        </p:grpSpPr>
        <p:sp>
          <p:nvSpPr>
            <p:cNvPr id="75" name="เมฆ 74"/>
            <p:cNvSpPr/>
            <p:nvPr/>
          </p:nvSpPr>
          <p:spPr>
            <a:xfrm rot="7546496" flipH="1">
              <a:off x="-1467698" y="-918755"/>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6" name="รูปภาพ 7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200000" flipV="1">
              <a:off x="281473" y="166384"/>
              <a:ext cx="1088830" cy="1094141"/>
            </a:xfrm>
            <a:prstGeom prst="rect">
              <a:avLst/>
            </a:prstGeom>
            <a:effectLst>
              <a:outerShdw blurRad="50800" dist="38100" dir="2700000" algn="tl" rotWithShape="0">
                <a:schemeClr val="accent4">
                  <a:alpha val="40000"/>
                </a:schemeClr>
              </a:outerShdw>
            </a:effectLst>
          </p:spPr>
        </p:pic>
        <p:pic>
          <p:nvPicPr>
            <p:cNvPr id="77" name="รูปภาพ 7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9091" y="34719"/>
              <a:ext cx="344876" cy="370235"/>
            </a:xfrm>
            <a:prstGeom prst="rect">
              <a:avLst/>
            </a:prstGeom>
          </p:spPr>
        </p:pic>
        <p:pic>
          <p:nvPicPr>
            <p:cNvPr id="78" name="รูปภาพ 77"/>
            <p:cNvPicPr>
              <a:picLocks noChangeAspect="1"/>
            </p:cNvPicPr>
            <p:nvPr/>
          </p:nvPicPr>
          <p:blipFill rotWithShape="1">
            <a:blip r:embed="rId9" cstate="print">
              <a:extLst>
                <a:ext uri="{BEBA8EAE-BF5A-486C-A8C5-ECC9F3942E4B}">
                  <a14:imgProps xmlns:a14="http://schemas.microsoft.com/office/drawing/2010/main">
                    <a14:imgLayer r:embed="rId10">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99119" y="704071"/>
              <a:ext cx="152400" cy="169377"/>
            </a:xfrm>
            <a:prstGeom prst="rect">
              <a:avLst/>
            </a:prstGeom>
          </p:spPr>
        </p:pic>
      </p:grpSp>
      <p:sp>
        <p:nvSpPr>
          <p:cNvPr id="2" name="ชื่อเรื่อง 1"/>
          <p:cNvSpPr>
            <a:spLocks noGrp="1"/>
          </p:cNvSpPr>
          <p:nvPr>
            <p:ph type="title"/>
          </p:nvPr>
        </p:nvSpPr>
        <p:spPr>
          <a:xfrm>
            <a:off x="435600" y="399299"/>
            <a:ext cx="10972800" cy="1143000"/>
          </a:xfrm>
          <a:prstGeom prst="rect">
            <a:avLst/>
          </a:prstGeom>
        </p:spPr>
        <p:txBody>
          <a:bodyPr>
            <a:normAutofit/>
          </a:bodyPr>
          <a:lstStyle>
            <a:lvl1pPr>
              <a:defRPr sz="4800">
                <a:solidFill>
                  <a:srgbClr val="FFD757"/>
                </a:solidFill>
              </a:defRPr>
            </a:lvl1pPr>
          </a:lstStyle>
          <a:p>
            <a:r>
              <a:rPr lang="th-TH" dirty="0"/>
              <a:t>คลิกเพื่อแก้ไขลักษณะชื่อเรื่องต้นแบบ</a:t>
            </a:r>
          </a:p>
        </p:txBody>
      </p:sp>
      <p:sp>
        <p:nvSpPr>
          <p:cNvPr id="80" name="ตัวแทนรูปภาพ 79"/>
          <p:cNvSpPr>
            <a:spLocks noGrp="1"/>
          </p:cNvSpPr>
          <p:nvPr>
            <p:ph type="pic" sz="quarter" idx="13"/>
          </p:nvPr>
        </p:nvSpPr>
        <p:spPr>
          <a:xfrm>
            <a:off x="1101184" y="1947333"/>
            <a:ext cx="4084501" cy="3871384"/>
          </a:xfrm>
          <a:prstGeom prst="ellipse">
            <a:avLst/>
          </a:prstGeom>
        </p:spPr>
        <p:txBody>
          <a:bodyPr/>
          <a:lstStyle/>
          <a:p>
            <a:endParaRPr lang="th-TH"/>
          </a:p>
        </p:txBody>
      </p:sp>
      <p:sp>
        <p:nvSpPr>
          <p:cNvPr id="81" name="ตัวแทนข้อความ 3"/>
          <p:cNvSpPr>
            <a:spLocks noGrp="1"/>
          </p:cNvSpPr>
          <p:nvPr>
            <p:ph type="body" sz="half" idx="14"/>
          </p:nvPr>
        </p:nvSpPr>
        <p:spPr>
          <a:xfrm>
            <a:off x="6885743" y="2660915"/>
            <a:ext cx="4300352" cy="553924"/>
          </a:xfrm>
          <a:prstGeom prst="rect">
            <a:avLst/>
          </a:prstGeom>
        </p:spPr>
        <p:txBody>
          <a:bodyPr>
            <a:noAutofit/>
          </a:bodyPr>
          <a:lstStyle>
            <a:lvl1pPr marL="0" indent="0">
              <a:buNone/>
              <a:defRPr sz="2400">
                <a:solidFill>
                  <a:schemeClr val="bg1"/>
                </a:solidFill>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Tree>
    <p:extLst>
      <p:ext uri="{BB962C8B-B14F-4D97-AF65-F5344CB8AC3E}">
        <p14:creationId xmlns:p14="http://schemas.microsoft.com/office/powerpoint/2010/main" val="4022955185"/>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67F16A60-F171-F122-08B2-A464275ED0A7}"/>
              </a:ext>
            </a:extLst>
          </p:cNvPr>
          <p:cNvSpPr>
            <a:spLocks noGrp="1"/>
          </p:cNvSpPr>
          <p:nvPr>
            <p:ph type="dt" sz="half" idx="10"/>
          </p:nvPr>
        </p:nvSpPr>
        <p:spPr/>
        <p:txBody>
          <a:bodyPr/>
          <a:lstStyle/>
          <a:p>
            <a:fld id="{DFA3736E-1EBC-4280-A833-F782A516C86C}" type="datetimeFigureOut">
              <a:rPr lang="en-AI" smtClean="0"/>
              <a:t>03/28/2023</a:t>
            </a:fld>
            <a:endParaRPr lang="en-AI"/>
          </a:p>
        </p:txBody>
      </p:sp>
      <p:sp>
        <p:nvSpPr>
          <p:cNvPr id="3" name="Chỗ dành sẵn cho Chân trang 2">
            <a:extLst>
              <a:ext uri="{FF2B5EF4-FFF2-40B4-BE49-F238E27FC236}">
                <a16:creationId xmlns:a16="http://schemas.microsoft.com/office/drawing/2014/main" id="{2D780476-0F0F-E05C-DB25-857F87A0F604}"/>
              </a:ext>
            </a:extLst>
          </p:cNvPr>
          <p:cNvSpPr>
            <a:spLocks noGrp="1"/>
          </p:cNvSpPr>
          <p:nvPr>
            <p:ph type="ftr" sz="quarter" idx="11"/>
          </p:nvPr>
        </p:nvSpPr>
        <p:spPr/>
        <p:txBody>
          <a:bodyPr/>
          <a:lstStyle/>
          <a:p>
            <a:endParaRPr lang="en-AI"/>
          </a:p>
        </p:txBody>
      </p:sp>
      <p:sp>
        <p:nvSpPr>
          <p:cNvPr id="4" name="Chỗ dành sẵn cho Số hiệu Bản chiếu 3">
            <a:extLst>
              <a:ext uri="{FF2B5EF4-FFF2-40B4-BE49-F238E27FC236}">
                <a16:creationId xmlns:a16="http://schemas.microsoft.com/office/drawing/2014/main" id="{3FBDB413-7BA1-ED0E-9E0F-443B298F5E0D}"/>
              </a:ext>
            </a:extLst>
          </p:cNvPr>
          <p:cNvSpPr>
            <a:spLocks noGrp="1"/>
          </p:cNvSpPr>
          <p:nvPr>
            <p:ph type="sldNum" sz="quarter" idx="12"/>
          </p:nvPr>
        </p:nvSpPr>
        <p:spPr/>
        <p:txBody>
          <a:bodyPr/>
          <a:lstStyle/>
          <a:p>
            <a:fld id="{2B0D328E-4FCF-464D-BD06-43432A4AF2DB}" type="slidenum">
              <a:rPr lang="en-AI" smtClean="0"/>
              <a:t>‹#›</a:t>
            </a:fld>
            <a:endParaRPr lang="en-AI"/>
          </a:p>
        </p:txBody>
      </p:sp>
    </p:spTree>
    <p:extLst>
      <p:ext uri="{BB962C8B-B14F-4D97-AF65-F5344CB8AC3E}">
        <p14:creationId xmlns:p14="http://schemas.microsoft.com/office/powerpoint/2010/main" val="341407185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6_เค้าโครงแบบกำหนดเอง">
    <p:spTree>
      <p:nvGrpSpPr>
        <p:cNvPr id="1" name=""/>
        <p:cNvGrpSpPr/>
        <p:nvPr/>
      </p:nvGrpSpPr>
      <p:grpSpPr>
        <a:xfrm>
          <a:off x="0" y="0"/>
          <a:ext cx="0" cy="0"/>
          <a:chOff x="0" y="0"/>
          <a:chExt cx="0" cy="0"/>
        </a:xfrm>
      </p:grpSpPr>
      <p:grpSp>
        <p:nvGrpSpPr>
          <p:cNvPr id="6" name="กลุ่ม 5"/>
          <p:cNvGrpSpPr/>
          <p:nvPr/>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4" name="กลุ่ม 43"/>
          <p:cNvGrpSpPr/>
          <p:nvPr/>
        </p:nvGrpSpPr>
        <p:grpSpPr>
          <a:xfrm>
            <a:off x="1295468" y="860649"/>
            <a:ext cx="9957331" cy="4997409"/>
            <a:chOff x="971600" y="645485"/>
            <a:chExt cx="7467998"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title"/>
          </p:nvPr>
        </p:nvSpPr>
        <p:spPr>
          <a:xfrm>
            <a:off x="520612" y="656659"/>
            <a:ext cx="10145824" cy="1143000"/>
          </a:xfrm>
          <a:prstGeom prst="rect">
            <a:avLst/>
          </a:prstGeom>
        </p:spPr>
        <p:txBody>
          <a:bodyPr/>
          <a:lstStyle>
            <a:lvl1pPr>
              <a:defRPr>
                <a:solidFill>
                  <a:srgbClr val="FFD757"/>
                </a:solidFill>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28/03/66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p:nvGrpSpPr>
        <p:grpSpPr>
          <a:xfrm>
            <a:off x="420328" y="56659"/>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p:nvGrpSpPr>
        <p:grpSpPr>
          <a:xfrm>
            <a:off x="-1643599" y="5619260"/>
            <a:ext cx="4005304" cy="2900781"/>
            <a:chOff x="-1232699" y="4214445"/>
            <a:chExt cx="3003978" cy="2175586"/>
          </a:xfrm>
        </p:grpSpPr>
        <p:sp>
          <p:nvSpPr>
            <p:cNvPr id="63" name="เมฆ 62"/>
            <p:cNvSpPr/>
            <p:nvPr/>
          </p:nvSpPr>
          <p:spPr>
            <a:xfrm rot="1631747" flipH="1">
              <a:off x="-1232699" y="4214445"/>
              <a:ext cx="3003978" cy="2175586"/>
            </a:xfrm>
            <a:prstGeom prst="cloud">
              <a:avLst/>
            </a:prstGeom>
            <a:solidFill>
              <a:schemeClr val="accent4">
                <a:lumMod val="60000"/>
                <a:lumOff val="40000"/>
              </a:schemeClr>
            </a:solidFill>
            <a:ln>
              <a:noFill/>
            </a:ln>
            <a:effectLst>
              <a:outerShdw blurRad="50800" dist="381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267219" y="4426089"/>
              <a:ext cx="373985" cy="398113"/>
            </a:xfrm>
            <a:prstGeom prst="rect">
              <a:avLst/>
            </a:prstGeom>
          </p:spPr>
        </p:pic>
        <p:pic>
          <p:nvPicPr>
            <p:cNvPr id="65" name="รูปภาพ 6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28818" y="4926409"/>
              <a:ext cx="139969" cy="155561"/>
            </a:xfrm>
            <a:prstGeom prst="rect">
              <a:avLst/>
            </a:prstGeom>
          </p:spPr>
        </p:pic>
      </p:grpSp>
      <p:sp>
        <p:nvSpPr>
          <p:cNvPr id="66" name="วงรี 65"/>
          <p:cNvSpPr/>
          <p:nvPr/>
        </p:nvSpPr>
        <p:spPr>
          <a:xfrm>
            <a:off x="11525419" y="5339062"/>
            <a:ext cx="139200" cy="13991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7" name="วงรี 66"/>
          <p:cNvSpPr/>
          <p:nvPr/>
        </p:nvSpPr>
        <p:spPr>
          <a:xfrm>
            <a:off x="11621429" y="5125173"/>
            <a:ext cx="139200" cy="13991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8" name="วงรี 67"/>
          <p:cNvSpPr/>
          <p:nvPr/>
        </p:nvSpPr>
        <p:spPr>
          <a:xfrm>
            <a:off x="11467067" y="4902062"/>
            <a:ext cx="139200" cy="13991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9" name="วงรี 68"/>
          <p:cNvSpPr/>
          <p:nvPr/>
        </p:nvSpPr>
        <p:spPr>
          <a:xfrm flipH="1">
            <a:off x="11184565" y="5881379"/>
            <a:ext cx="139200" cy="139911"/>
          </a:xfrm>
          <a:prstGeom prst="ellipse">
            <a:avLst/>
          </a:prstGeom>
          <a:solidFill>
            <a:srgbClr val="FFB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0" name="วงรี 69"/>
          <p:cNvSpPr/>
          <p:nvPr/>
        </p:nvSpPr>
        <p:spPr>
          <a:xfrm flipH="1">
            <a:off x="11088555" y="5667490"/>
            <a:ext cx="139200" cy="139911"/>
          </a:xfrm>
          <a:prstGeom prst="ellipse">
            <a:avLst/>
          </a:prstGeom>
          <a:solidFill>
            <a:srgbClr val="EFD9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1" name="วงรี 70"/>
          <p:cNvSpPr/>
          <p:nvPr/>
        </p:nvSpPr>
        <p:spPr>
          <a:xfrm flipH="1">
            <a:off x="11242917" y="5444379"/>
            <a:ext cx="139200" cy="139911"/>
          </a:xfrm>
          <a:prstGeom prst="ellipse">
            <a:avLst/>
          </a:prstGeom>
          <a:solidFill>
            <a:srgbClr val="D59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72" name="กลุ่ม 71"/>
          <p:cNvGrpSpPr/>
          <p:nvPr/>
        </p:nvGrpSpPr>
        <p:grpSpPr>
          <a:xfrm>
            <a:off x="10264921" y="5511865"/>
            <a:ext cx="4005304" cy="3101032"/>
            <a:chOff x="7698691" y="4133899"/>
            <a:chExt cx="3003978" cy="2325774"/>
          </a:xfrm>
        </p:grpSpPr>
        <p:sp>
          <p:nvSpPr>
            <p:cNvPr id="73" name="เมฆ 72"/>
            <p:cNvSpPr/>
            <p:nvPr/>
          </p:nvSpPr>
          <p:spPr>
            <a:xfrm rot="19399497" flipH="1">
              <a:off x="7698691" y="4284087"/>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4" name="รูปภาพ 7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138774" y="4133899"/>
              <a:ext cx="956993" cy="1030139"/>
            </a:xfrm>
            <a:prstGeom prst="rect">
              <a:avLst/>
            </a:prstGeom>
          </p:spPr>
        </p:pic>
      </p:grpSp>
      <p:grpSp>
        <p:nvGrpSpPr>
          <p:cNvPr id="75" name="กลุ่ม 74"/>
          <p:cNvGrpSpPr/>
          <p:nvPr/>
        </p:nvGrpSpPr>
        <p:grpSpPr>
          <a:xfrm>
            <a:off x="10194989" y="-1564486"/>
            <a:ext cx="4005304" cy="3325172"/>
            <a:chOff x="7646242" y="-1173366"/>
            <a:chExt cx="3003978" cy="2493879"/>
          </a:xfrm>
        </p:grpSpPr>
        <p:grpSp>
          <p:nvGrpSpPr>
            <p:cNvPr id="76" name="กลุ่ม 75"/>
            <p:cNvGrpSpPr/>
            <p:nvPr/>
          </p:nvGrpSpPr>
          <p:grpSpPr>
            <a:xfrm>
              <a:off x="7646242" y="-1173366"/>
              <a:ext cx="3003978" cy="2175586"/>
              <a:chOff x="7646242" y="-1173366"/>
              <a:chExt cx="3003978" cy="2175586"/>
            </a:xfrm>
          </p:grpSpPr>
          <p:sp>
            <p:nvSpPr>
              <p:cNvPr id="79" name="เมฆ 78"/>
              <p:cNvSpPr/>
              <p:nvPr/>
            </p:nvSpPr>
            <p:spPr>
              <a:xfrm rot="12665460" flipH="1">
                <a:off x="7646242" y="-1173366"/>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0" name="รูปภาพ 7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499349">
                <a:off x="8820472" y="66491"/>
                <a:ext cx="229657" cy="246544"/>
              </a:xfrm>
              <a:prstGeom prst="rect">
                <a:avLst/>
              </a:prstGeom>
            </p:spPr>
          </p:pic>
          <p:pic>
            <p:nvPicPr>
              <p:cNvPr id="81" name="รูปภาพ 80"/>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9898" y="404338"/>
                <a:ext cx="152400" cy="169377"/>
              </a:xfrm>
              <a:prstGeom prst="rect">
                <a:avLst/>
              </a:prstGeom>
            </p:spPr>
          </p:pic>
        </p:grpSp>
        <p:pic>
          <p:nvPicPr>
            <p:cNvPr id="77" name="รูปภาพ 7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84368" y="130425"/>
              <a:ext cx="1225696" cy="929157"/>
            </a:xfrm>
            <a:prstGeom prst="rect">
              <a:avLst/>
            </a:prstGeom>
            <a:effectLst>
              <a:outerShdw blurRad="50800" dist="25400" dir="8100000" algn="tr" rotWithShape="0">
                <a:schemeClr val="accent4">
                  <a:alpha val="40000"/>
                </a:schemeClr>
              </a:outerShdw>
            </a:effectLst>
          </p:spPr>
        </p:pic>
        <p:pic>
          <p:nvPicPr>
            <p:cNvPr id="78" name="รูปภาพ 7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0950593">
              <a:off x="8676195" y="1028818"/>
              <a:ext cx="274017" cy="291695"/>
            </a:xfrm>
            <a:prstGeom prst="rect">
              <a:avLst/>
            </a:prstGeom>
          </p:spPr>
        </p:pic>
      </p:grpSp>
    </p:spTree>
    <p:extLst>
      <p:ext uri="{BB962C8B-B14F-4D97-AF65-F5344CB8AC3E}">
        <p14:creationId xmlns:p14="http://schemas.microsoft.com/office/powerpoint/2010/main" val="3187392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repeatCount="indefinite" fill="hold" grpId="0" nodeType="withEffect">
                                  <p:stCondLst>
                                    <p:cond delay="0"/>
                                  </p:stCondLst>
                                  <p:endCondLst>
                                    <p:cond evt="onNext" delay="0">
                                      <p:tgtEl>
                                        <p:sldTgt/>
                                      </p:tgtEl>
                                    </p:cond>
                                  </p:endCondLst>
                                  <p:childTnLst>
                                    <p:set>
                                      <p:cBhvr>
                                        <p:cTn id="6" dur="1" fill="hold">
                                          <p:stCondLst>
                                            <p:cond delay="0"/>
                                          </p:stCondLst>
                                        </p:cTn>
                                        <p:tgtEl>
                                          <p:spTgt spid="66"/>
                                        </p:tgtEl>
                                        <p:attrNameLst>
                                          <p:attrName>style.visibility</p:attrName>
                                        </p:attrNameLst>
                                      </p:cBhvr>
                                      <p:to>
                                        <p:strVal val="visible"/>
                                      </p:to>
                                    </p:set>
                                    <p:animEffect transition="in" filter="fade">
                                      <p:cBhvr>
                                        <p:cTn id="7" dur="2000"/>
                                        <p:tgtEl>
                                          <p:spTgt spid="66"/>
                                        </p:tgtEl>
                                      </p:cBhvr>
                                    </p:animEffect>
                                    <p:anim calcmode="lin" valueType="num">
                                      <p:cBhvr>
                                        <p:cTn id="8" dur="2000" fill="hold"/>
                                        <p:tgtEl>
                                          <p:spTgt spid="66"/>
                                        </p:tgtEl>
                                        <p:attrNameLst>
                                          <p:attrName>ppt_x</p:attrName>
                                        </p:attrNameLst>
                                      </p:cBhvr>
                                      <p:tavLst>
                                        <p:tav tm="0">
                                          <p:val>
                                            <p:strVal val="#ppt_x"/>
                                          </p:val>
                                        </p:tav>
                                        <p:tav tm="100000">
                                          <p:val>
                                            <p:strVal val="#ppt_x"/>
                                          </p:val>
                                        </p:tav>
                                      </p:tavLst>
                                    </p:anim>
                                    <p:anim calcmode="lin" valueType="num">
                                      <p:cBhvr>
                                        <p:cTn id="9" dur="2000" fill="hold"/>
                                        <p:tgtEl>
                                          <p:spTgt spid="66"/>
                                        </p:tgtEl>
                                        <p:attrNameLst>
                                          <p:attrName>ppt_y</p:attrName>
                                        </p:attrNameLst>
                                      </p:cBhvr>
                                      <p:tavLst>
                                        <p:tav tm="0">
                                          <p:val>
                                            <p:strVal val="#ppt_y+.1"/>
                                          </p:val>
                                        </p:tav>
                                        <p:tav tm="100000">
                                          <p:val>
                                            <p:strVal val="#ppt_y"/>
                                          </p:val>
                                        </p:tav>
                                      </p:tavLst>
                                    </p:anim>
                                  </p:childTnLst>
                                </p:cTn>
                              </p:par>
                              <p:par>
                                <p:cTn id="10" presetID="42" presetClass="entr" presetSubtype="0" repeatCount="indefinite" fill="hold" grpId="0" nodeType="withEffect">
                                  <p:stCondLst>
                                    <p:cond delay="0"/>
                                  </p:stCondLst>
                                  <p:endCondLst>
                                    <p:cond evt="onNext" delay="0">
                                      <p:tgtEl>
                                        <p:sldTgt/>
                                      </p:tgtEl>
                                    </p:cond>
                                  </p:endCondLst>
                                  <p:childTnLst>
                                    <p:set>
                                      <p:cBhvr>
                                        <p:cTn id="11" dur="1" fill="hold">
                                          <p:stCondLst>
                                            <p:cond delay="0"/>
                                          </p:stCondLst>
                                        </p:cTn>
                                        <p:tgtEl>
                                          <p:spTgt spid="67"/>
                                        </p:tgtEl>
                                        <p:attrNameLst>
                                          <p:attrName>style.visibility</p:attrName>
                                        </p:attrNameLst>
                                      </p:cBhvr>
                                      <p:to>
                                        <p:strVal val="visible"/>
                                      </p:to>
                                    </p:set>
                                    <p:animEffect transition="in" filter="fade">
                                      <p:cBhvr>
                                        <p:cTn id="12" dur="2000"/>
                                        <p:tgtEl>
                                          <p:spTgt spid="67"/>
                                        </p:tgtEl>
                                      </p:cBhvr>
                                    </p:animEffect>
                                    <p:anim calcmode="lin" valueType="num">
                                      <p:cBhvr>
                                        <p:cTn id="13" dur="2000" fill="hold"/>
                                        <p:tgtEl>
                                          <p:spTgt spid="67"/>
                                        </p:tgtEl>
                                        <p:attrNameLst>
                                          <p:attrName>ppt_x</p:attrName>
                                        </p:attrNameLst>
                                      </p:cBhvr>
                                      <p:tavLst>
                                        <p:tav tm="0">
                                          <p:val>
                                            <p:strVal val="#ppt_x"/>
                                          </p:val>
                                        </p:tav>
                                        <p:tav tm="100000">
                                          <p:val>
                                            <p:strVal val="#ppt_x"/>
                                          </p:val>
                                        </p:tav>
                                      </p:tavLst>
                                    </p:anim>
                                    <p:anim calcmode="lin" valueType="num">
                                      <p:cBhvr>
                                        <p:cTn id="14" dur="2000" fill="hold"/>
                                        <p:tgtEl>
                                          <p:spTgt spid="67"/>
                                        </p:tgtEl>
                                        <p:attrNameLst>
                                          <p:attrName>ppt_y</p:attrName>
                                        </p:attrNameLst>
                                      </p:cBhvr>
                                      <p:tavLst>
                                        <p:tav tm="0">
                                          <p:val>
                                            <p:strVal val="#ppt_y+.1"/>
                                          </p:val>
                                        </p:tav>
                                        <p:tav tm="100000">
                                          <p:val>
                                            <p:strVal val="#ppt_y"/>
                                          </p:val>
                                        </p:tav>
                                      </p:tavLst>
                                    </p:anim>
                                  </p:childTnLst>
                                </p:cTn>
                              </p:par>
                              <p:par>
                                <p:cTn id="15" presetID="42" presetClass="entr" presetSubtype="0" repeatCount="indefinite" fill="hold" grpId="0" nodeType="withEffect">
                                  <p:stCondLst>
                                    <p:cond delay="0"/>
                                  </p:stCondLst>
                                  <p:endCondLst>
                                    <p:cond evt="onNext" delay="0">
                                      <p:tgtEl>
                                        <p:sldTgt/>
                                      </p:tgtEl>
                                    </p:cond>
                                  </p:endCondLst>
                                  <p:childTnLst>
                                    <p:set>
                                      <p:cBhvr>
                                        <p:cTn id="16" dur="1" fill="hold">
                                          <p:stCondLst>
                                            <p:cond delay="0"/>
                                          </p:stCondLst>
                                        </p:cTn>
                                        <p:tgtEl>
                                          <p:spTgt spid="68"/>
                                        </p:tgtEl>
                                        <p:attrNameLst>
                                          <p:attrName>style.visibility</p:attrName>
                                        </p:attrNameLst>
                                      </p:cBhvr>
                                      <p:to>
                                        <p:strVal val="visible"/>
                                      </p:to>
                                    </p:set>
                                    <p:animEffect transition="in" filter="fade">
                                      <p:cBhvr>
                                        <p:cTn id="17" dur="2000"/>
                                        <p:tgtEl>
                                          <p:spTgt spid="68"/>
                                        </p:tgtEl>
                                      </p:cBhvr>
                                    </p:animEffect>
                                    <p:anim calcmode="lin" valueType="num">
                                      <p:cBhvr>
                                        <p:cTn id="18" dur="2000" fill="hold"/>
                                        <p:tgtEl>
                                          <p:spTgt spid="68"/>
                                        </p:tgtEl>
                                        <p:attrNameLst>
                                          <p:attrName>ppt_x</p:attrName>
                                        </p:attrNameLst>
                                      </p:cBhvr>
                                      <p:tavLst>
                                        <p:tav tm="0">
                                          <p:val>
                                            <p:strVal val="#ppt_x"/>
                                          </p:val>
                                        </p:tav>
                                        <p:tav tm="100000">
                                          <p:val>
                                            <p:strVal val="#ppt_x"/>
                                          </p:val>
                                        </p:tav>
                                      </p:tavLst>
                                    </p:anim>
                                    <p:anim calcmode="lin" valueType="num">
                                      <p:cBhvr>
                                        <p:cTn id="19" dur="2000" fill="hold"/>
                                        <p:tgtEl>
                                          <p:spTgt spid="68"/>
                                        </p:tgtEl>
                                        <p:attrNameLst>
                                          <p:attrName>ppt_y</p:attrName>
                                        </p:attrNameLst>
                                      </p:cBhvr>
                                      <p:tavLst>
                                        <p:tav tm="0">
                                          <p:val>
                                            <p:strVal val="#ppt_y+.1"/>
                                          </p:val>
                                        </p:tav>
                                        <p:tav tm="100000">
                                          <p:val>
                                            <p:strVal val="#ppt_y"/>
                                          </p:val>
                                        </p:tav>
                                      </p:tavLst>
                                    </p:anim>
                                  </p:childTnLst>
                                </p:cTn>
                              </p:par>
                              <p:par>
                                <p:cTn id="20" presetID="42" presetClass="entr" presetSubtype="0" repeatCount="indefinite" fill="hold" grpId="0" nodeType="withEffect">
                                  <p:stCondLst>
                                    <p:cond delay="0"/>
                                  </p:stCondLst>
                                  <p:endCondLst>
                                    <p:cond evt="onNext" delay="0">
                                      <p:tgtEl>
                                        <p:sldTgt/>
                                      </p:tgtEl>
                                    </p:cond>
                                  </p:endCondLst>
                                  <p:childTnLst>
                                    <p:set>
                                      <p:cBhvr>
                                        <p:cTn id="21" dur="1" fill="hold">
                                          <p:stCondLst>
                                            <p:cond delay="0"/>
                                          </p:stCondLst>
                                        </p:cTn>
                                        <p:tgtEl>
                                          <p:spTgt spid="69"/>
                                        </p:tgtEl>
                                        <p:attrNameLst>
                                          <p:attrName>style.visibility</p:attrName>
                                        </p:attrNameLst>
                                      </p:cBhvr>
                                      <p:to>
                                        <p:strVal val="visible"/>
                                      </p:to>
                                    </p:set>
                                    <p:animEffect transition="in" filter="fade">
                                      <p:cBhvr>
                                        <p:cTn id="22" dur="2000"/>
                                        <p:tgtEl>
                                          <p:spTgt spid="69"/>
                                        </p:tgtEl>
                                      </p:cBhvr>
                                    </p:animEffect>
                                    <p:anim calcmode="lin" valueType="num">
                                      <p:cBhvr>
                                        <p:cTn id="23" dur="2000" fill="hold"/>
                                        <p:tgtEl>
                                          <p:spTgt spid="69"/>
                                        </p:tgtEl>
                                        <p:attrNameLst>
                                          <p:attrName>ppt_x</p:attrName>
                                        </p:attrNameLst>
                                      </p:cBhvr>
                                      <p:tavLst>
                                        <p:tav tm="0">
                                          <p:val>
                                            <p:strVal val="#ppt_x"/>
                                          </p:val>
                                        </p:tav>
                                        <p:tav tm="100000">
                                          <p:val>
                                            <p:strVal val="#ppt_x"/>
                                          </p:val>
                                        </p:tav>
                                      </p:tavLst>
                                    </p:anim>
                                    <p:anim calcmode="lin" valueType="num">
                                      <p:cBhvr>
                                        <p:cTn id="24" dur="2000" fill="hold"/>
                                        <p:tgtEl>
                                          <p:spTgt spid="69"/>
                                        </p:tgtEl>
                                        <p:attrNameLst>
                                          <p:attrName>ppt_y</p:attrName>
                                        </p:attrNameLst>
                                      </p:cBhvr>
                                      <p:tavLst>
                                        <p:tav tm="0">
                                          <p:val>
                                            <p:strVal val="#ppt_y+.1"/>
                                          </p:val>
                                        </p:tav>
                                        <p:tav tm="100000">
                                          <p:val>
                                            <p:strVal val="#ppt_y"/>
                                          </p:val>
                                        </p:tav>
                                      </p:tavLst>
                                    </p:anim>
                                  </p:childTnLst>
                                </p:cTn>
                              </p:par>
                              <p:par>
                                <p:cTn id="25" presetID="42" presetClass="entr" presetSubtype="0" repeatCount="indefinite" fill="hold" grpId="0" nodeType="withEffect">
                                  <p:stCondLst>
                                    <p:cond delay="0"/>
                                  </p:stCondLst>
                                  <p:endCondLst>
                                    <p:cond evt="onNext" delay="0">
                                      <p:tgtEl>
                                        <p:sldTgt/>
                                      </p:tgtEl>
                                    </p:cond>
                                  </p:endCondLst>
                                  <p:childTnLst>
                                    <p:set>
                                      <p:cBhvr>
                                        <p:cTn id="26" dur="1" fill="hold">
                                          <p:stCondLst>
                                            <p:cond delay="0"/>
                                          </p:stCondLst>
                                        </p:cTn>
                                        <p:tgtEl>
                                          <p:spTgt spid="70"/>
                                        </p:tgtEl>
                                        <p:attrNameLst>
                                          <p:attrName>style.visibility</p:attrName>
                                        </p:attrNameLst>
                                      </p:cBhvr>
                                      <p:to>
                                        <p:strVal val="visible"/>
                                      </p:to>
                                    </p:set>
                                    <p:animEffect transition="in" filter="fade">
                                      <p:cBhvr>
                                        <p:cTn id="27" dur="2000"/>
                                        <p:tgtEl>
                                          <p:spTgt spid="70"/>
                                        </p:tgtEl>
                                      </p:cBhvr>
                                    </p:animEffect>
                                    <p:anim calcmode="lin" valueType="num">
                                      <p:cBhvr>
                                        <p:cTn id="28" dur="2000" fill="hold"/>
                                        <p:tgtEl>
                                          <p:spTgt spid="70"/>
                                        </p:tgtEl>
                                        <p:attrNameLst>
                                          <p:attrName>ppt_x</p:attrName>
                                        </p:attrNameLst>
                                      </p:cBhvr>
                                      <p:tavLst>
                                        <p:tav tm="0">
                                          <p:val>
                                            <p:strVal val="#ppt_x"/>
                                          </p:val>
                                        </p:tav>
                                        <p:tav tm="100000">
                                          <p:val>
                                            <p:strVal val="#ppt_x"/>
                                          </p:val>
                                        </p:tav>
                                      </p:tavLst>
                                    </p:anim>
                                    <p:anim calcmode="lin" valueType="num">
                                      <p:cBhvr>
                                        <p:cTn id="29" dur="2000" fill="hold"/>
                                        <p:tgtEl>
                                          <p:spTgt spid="70"/>
                                        </p:tgtEl>
                                        <p:attrNameLst>
                                          <p:attrName>ppt_y</p:attrName>
                                        </p:attrNameLst>
                                      </p:cBhvr>
                                      <p:tavLst>
                                        <p:tav tm="0">
                                          <p:val>
                                            <p:strVal val="#ppt_y+.1"/>
                                          </p:val>
                                        </p:tav>
                                        <p:tav tm="100000">
                                          <p:val>
                                            <p:strVal val="#ppt_y"/>
                                          </p:val>
                                        </p:tav>
                                      </p:tavLst>
                                    </p:anim>
                                  </p:childTnLst>
                                </p:cTn>
                              </p:par>
                              <p:par>
                                <p:cTn id="30" presetID="42" presetClass="entr" presetSubtype="0" repeatCount="indefinite" fill="hold" grpId="0" nodeType="withEffect">
                                  <p:stCondLst>
                                    <p:cond delay="0"/>
                                  </p:stCondLst>
                                  <p:endCondLst>
                                    <p:cond evt="onNext" delay="0">
                                      <p:tgtEl>
                                        <p:sldTgt/>
                                      </p:tgtEl>
                                    </p:cond>
                                  </p:endCondLst>
                                  <p:childTnLst>
                                    <p:set>
                                      <p:cBhvr>
                                        <p:cTn id="31" dur="1" fill="hold">
                                          <p:stCondLst>
                                            <p:cond delay="0"/>
                                          </p:stCondLst>
                                        </p:cTn>
                                        <p:tgtEl>
                                          <p:spTgt spid="71"/>
                                        </p:tgtEl>
                                        <p:attrNameLst>
                                          <p:attrName>style.visibility</p:attrName>
                                        </p:attrNameLst>
                                      </p:cBhvr>
                                      <p:to>
                                        <p:strVal val="visible"/>
                                      </p:to>
                                    </p:set>
                                    <p:animEffect transition="in" filter="fade">
                                      <p:cBhvr>
                                        <p:cTn id="32" dur="2000"/>
                                        <p:tgtEl>
                                          <p:spTgt spid="71"/>
                                        </p:tgtEl>
                                      </p:cBhvr>
                                    </p:animEffect>
                                    <p:anim calcmode="lin" valueType="num">
                                      <p:cBhvr>
                                        <p:cTn id="33" dur="2000" fill="hold"/>
                                        <p:tgtEl>
                                          <p:spTgt spid="71"/>
                                        </p:tgtEl>
                                        <p:attrNameLst>
                                          <p:attrName>ppt_x</p:attrName>
                                        </p:attrNameLst>
                                      </p:cBhvr>
                                      <p:tavLst>
                                        <p:tav tm="0">
                                          <p:val>
                                            <p:strVal val="#ppt_x"/>
                                          </p:val>
                                        </p:tav>
                                        <p:tav tm="100000">
                                          <p:val>
                                            <p:strVal val="#ppt_x"/>
                                          </p:val>
                                        </p:tav>
                                      </p:tavLst>
                                    </p:anim>
                                    <p:anim calcmode="lin" valueType="num">
                                      <p:cBhvr>
                                        <p:cTn id="34" dur="2000" fill="hold"/>
                                        <p:tgtEl>
                                          <p:spTgt spid="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67" grpId="0" animBg="1"/>
      <p:bldP spid="68" grpId="0" animBg="1"/>
      <p:bldP spid="69" grpId="0" animBg="1"/>
      <p:bldP spid="70" grpId="0" animBg="1"/>
      <p:bldP spid="71" grpId="0" animBg="1"/>
    </p:bldLst>
  </p:timing>
  <p:hf sldNum="0" hdr="0" ftr="0" dt="0"/>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8_เค้าโครงแบบกำหนดเอง">
    <p:spTree>
      <p:nvGrpSpPr>
        <p:cNvPr id="1" name=""/>
        <p:cNvGrpSpPr/>
        <p:nvPr/>
      </p:nvGrpSpPr>
      <p:grpSpPr>
        <a:xfrm>
          <a:off x="0" y="0"/>
          <a:ext cx="0" cy="0"/>
          <a:chOff x="0" y="0"/>
          <a:chExt cx="0" cy="0"/>
        </a:xfrm>
      </p:grpSpPr>
      <p:grpSp>
        <p:nvGrpSpPr>
          <p:cNvPr id="6" name="กลุ่ม 5"/>
          <p:cNvGrpSpPr/>
          <p:nvPr/>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561595" y="534159"/>
            <a:ext cx="10972800" cy="1143000"/>
          </a:xfrm>
          <a:prstGeom prst="rect">
            <a:avLst/>
          </a:prstGeom>
        </p:spPr>
        <p:txBody>
          <a:bodyPr>
            <a:normAutofit/>
          </a:bodyPr>
          <a:lstStyle>
            <a:lvl1pPr>
              <a:defRPr sz="5333">
                <a:solidFill>
                  <a:srgbClr val="FFD757"/>
                </a:solidFill>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28/03/66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p:nvGrpSpPr>
        <p:grpSpPr>
          <a:xfrm>
            <a:off x="8701375" y="618088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p:nvGrpSpPr>
        <p:grpSpPr>
          <a:xfrm>
            <a:off x="10222468" y="-1406939"/>
            <a:ext cx="4005304" cy="2900781"/>
            <a:chOff x="7666851" y="-1055204"/>
            <a:chExt cx="3003978" cy="2175586"/>
          </a:xfrm>
        </p:grpSpPr>
        <p:sp>
          <p:nvSpPr>
            <p:cNvPr id="63" name="เมฆ 62"/>
            <p:cNvSpPr/>
            <p:nvPr/>
          </p:nvSpPr>
          <p:spPr>
            <a:xfrm rot="12665460" flipH="1">
              <a:off x="7666851" y="-1055204"/>
              <a:ext cx="3003978" cy="2175586"/>
            </a:xfrm>
            <a:prstGeom prst="cloud">
              <a:avLst/>
            </a:prstGeom>
            <a:solidFill>
              <a:schemeClr val="accent4">
                <a:lumMod val="60000"/>
                <a:lumOff val="40000"/>
              </a:schemeClr>
            </a:solidFill>
            <a:ln>
              <a:noFill/>
            </a:ln>
            <a:effectLst>
              <a:outerShdw blurRad="50800" dist="25400" dir="5400000" algn="c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8224061" y="91726"/>
              <a:ext cx="373985" cy="398113"/>
            </a:xfrm>
            <a:prstGeom prst="rect">
              <a:avLst/>
            </a:prstGeom>
          </p:spPr>
        </p:pic>
        <p:pic>
          <p:nvPicPr>
            <p:cNvPr id="65" name="รูปภาพ 6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848302" y="489028"/>
              <a:ext cx="202448" cy="225000"/>
            </a:xfrm>
            <a:prstGeom prst="rect">
              <a:avLst/>
            </a:prstGeom>
          </p:spPr>
        </p:pic>
      </p:grpSp>
      <p:grpSp>
        <p:nvGrpSpPr>
          <p:cNvPr id="66" name="กลุ่ม 65"/>
          <p:cNvGrpSpPr/>
          <p:nvPr/>
        </p:nvGrpSpPr>
        <p:grpSpPr>
          <a:xfrm>
            <a:off x="-1862779" y="-1645995"/>
            <a:ext cx="2900781" cy="4005304"/>
            <a:chOff x="-1397084" y="-1234496"/>
            <a:chExt cx="2175586" cy="3003978"/>
          </a:xfrm>
        </p:grpSpPr>
        <p:sp>
          <p:nvSpPr>
            <p:cNvPr id="67" name="เมฆ 66"/>
            <p:cNvSpPr/>
            <p:nvPr/>
          </p:nvSpPr>
          <p:spPr>
            <a:xfrm rot="7772184" flipH="1">
              <a:off x="-1811280" y="-820300"/>
              <a:ext cx="3003978" cy="2175586"/>
            </a:xfrm>
            <a:prstGeom prst="cloud">
              <a:avLst/>
            </a:prstGeom>
            <a:solidFill>
              <a:schemeClr val="accent4">
                <a:lumMod val="60000"/>
                <a:lumOff val="40000"/>
              </a:schemeClr>
            </a:solidFill>
            <a:ln>
              <a:noFill/>
            </a:ln>
            <a:effectLst>
              <a:outerShdw blurRad="50800" dist="25400" dir="5400000" algn="c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8" name="รูปภาพ 6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335" y="423066"/>
              <a:ext cx="344876" cy="370235"/>
            </a:xfrm>
            <a:prstGeom prst="rect">
              <a:avLst/>
            </a:prstGeom>
          </p:spPr>
        </p:pic>
        <p:pic>
          <p:nvPicPr>
            <p:cNvPr id="69" name="รูปภาพ 68"/>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524601" y="106867"/>
              <a:ext cx="152400" cy="169377"/>
            </a:xfrm>
            <a:prstGeom prst="rect">
              <a:avLst/>
            </a:prstGeom>
          </p:spPr>
        </p:pic>
      </p:grpSp>
      <p:pic>
        <p:nvPicPr>
          <p:cNvPr id="70" name="รูปภาพ 6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420" y="5818417"/>
            <a:ext cx="1710760" cy="978935"/>
          </a:xfrm>
          <a:prstGeom prst="rect">
            <a:avLst/>
          </a:prstGeom>
          <a:effectLst>
            <a:outerShdw blurRad="50800" dist="25400" algn="l" rotWithShape="0">
              <a:schemeClr val="accent4">
                <a:alpha val="40000"/>
              </a:schemeClr>
            </a:outerShdw>
          </a:effectLst>
        </p:spPr>
      </p:pic>
      <p:sp>
        <p:nvSpPr>
          <p:cNvPr id="73" name="ตัวแทนเนื้อหา 3"/>
          <p:cNvSpPr>
            <a:spLocks noGrp="1"/>
          </p:cNvSpPr>
          <p:nvPr>
            <p:ph sz="half" idx="13"/>
          </p:nvPr>
        </p:nvSpPr>
        <p:spPr>
          <a:xfrm>
            <a:off x="7960270" y="2276872"/>
            <a:ext cx="3608340" cy="3410541"/>
          </a:xfrm>
          <a:prstGeom prst="rect">
            <a:avLst/>
          </a:prstGeom>
        </p:spPr>
        <p:txBody>
          <a:bodyPr/>
          <a:lstStyle>
            <a:lvl1pPr marL="0" indent="0">
              <a:buNone/>
              <a:defRPr sz="3733"/>
            </a:lvl1pPr>
            <a:lvl2pPr marL="609570" marR="0" indent="0" algn="l" defTabSz="1219140" rtl="0" eaLnBrk="1" fontAlgn="auto" latinLnBrk="0" hangingPunct="1">
              <a:lnSpc>
                <a:spcPct val="100000"/>
              </a:lnSpc>
              <a:spcBef>
                <a:spcPct val="20000"/>
              </a:spcBef>
              <a:spcAft>
                <a:spcPts val="0"/>
              </a:spcAft>
              <a:buClrTx/>
              <a:buSzTx/>
              <a:buFont typeface="Arial" pitchFamily="34" charset="0"/>
              <a:buNone/>
              <a:tabLst/>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dirty="0"/>
              <a:t>คลิกเพื่อแก้ไขลักษณะของข้อความต้นแบบ</a:t>
            </a:r>
          </a:p>
          <a:p>
            <a:pPr lvl="1"/>
            <a:r>
              <a:rPr lang="th-TH" dirty="0"/>
              <a:t>คลิกเพื่อแก้ไขลักษณะของข้อความต้นแบบ</a:t>
            </a:r>
          </a:p>
          <a:p>
            <a:pPr marL="609570" marR="0" lvl="1" indent="0" algn="l" defTabSz="1219140" rtl="0" eaLnBrk="1" fontAlgn="auto" latinLnBrk="0" hangingPunct="1">
              <a:lnSpc>
                <a:spcPct val="100000"/>
              </a:lnSpc>
              <a:spcBef>
                <a:spcPct val="20000"/>
              </a:spcBef>
              <a:spcAft>
                <a:spcPts val="0"/>
              </a:spcAft>
              <a:buClrTx/>
              <a:buSzTx/>
              <a:buFont typeface="Arial" pitchFamily="34" charset="0"/>
              <a:buNone/>
              <a:tabLst/>
              <a:defRPr/>
            </a:pPr>
            <a:r>
              <a:rPr lang="th-TH" dirty="0"/>
              <a:t>คลิกเพื่อแก้ไขลักษณะของข้อความต้นแบบ</a:t>
            </a:r>
          </a:p>
        </p:txBody>
      </p:sp>
      <p:sp>
        <p:nvSpPr>
          <p:cNvPr id="74" name="ตัวแทนเนื้อหา 3"/>
          <p:cNvSpPr>
            <a:spLocks noGrp="1"/>
          </p:cNvSpPr>
          <p:nvPr>
            <p:ph sz="half" idx="14"/>
          </p:nvPr>
        </p:nvSpPr>
        <p:spPr>
          <a:xfrm>
            <a:off x="4211099" y="2276872"/>
            <a:ext cx="3608340" cy="3410541"/>
          </a:xfrm>
          <a:prstGeom prst="rect">
            <a:avLst/>
          </a:prstGeom>
        </p:spPr>
        <p:txBody>
          <a:bodyPr/>
          <a:lstStyle>
            <a:lvl1pPr marL="0" indent="0">
              <a:buNone/>
              <a:defRPr sz="3733"/>
            </a:lvl1pPr>
            <a:lvl2pPr marL="609570" marR="0" indent="0" algn="l" defTabSz="1219140" rtl="0" eaLnBrk="1" fontAlgn="auto" latinLnBrk="0" hangingPunct="1">
              <a:lnSpc>
                <a:spcPct val="100000"/>
              </a:lnSpc>
              <a:spcBef>
                <a:spcPct val="20000"/>
              </a:spcBef>
              <a:spcAft>
                <a:spcPts val="0"/>
              </a:spcAft>
              <a:buClrTx/>
              <a:buSzTx/>
              <a:buFont typeface="Arial" pitchFamily="34" charset="0"/>
              <a:buNone/>
              <a:tabLst/>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dirty="0"/>
              <a:t>คลิกเพื่อแก้ไขลักษณะของข้อความต้นแบบ</a:t>
            </a:r>
          </a:p>
          <a:p>
            <a:pPr lvl="1"/>
            <a:r>
              <a:rPr lang="th-TH" dirty="0"/>
              <a:t>คลิกเพื่อแก้ไขลักษณะของข้อความต้นแบบ</a:t>
            </a:r>
          </a:p>
          <a:p>
            <a:pPr marL="609570" marR="0" lvl="1" indent="0" algn="l" defTabSz="1219140" rtl="0" eaLnBrk="1" fontAlgn="auto" latinLnBrk="0" hangingPunct="1">
              <a:lnSpc>
                <a:spcPct val="100000"/>
              </a:lnSpc>
              <a:spcBef>
                <a:spcPct val="20000"/>
              </a:spcBef>
              <a:spcAft>
                <a:spcPts val="0"/>
              </a:spcAft>
              <a:buClrTx/>
              <a:buSzTx/>
              <a:buFont typeface="Arial" pitchFamily="34" charset="0"/>
              <a:buNone/>
              <a:tabLst/>
              <a:defRPr/>
            </a:pPr>
            <a:r>
              <a:rPr lang="th-TH" dirty="0"/>
              <a:t>คลิกเพื่อแก้ไขลักษณะของข้อความต้นแบบ</a:t>
            </a:r>
          </a:p>
        </p:txBody>
      </p:sp>
      <p:sp>
        <p:nvSpPr>
          <p:cNvPr id="75" name="ตัวแทนเนื้อหา 3"/>
          <p:cNvSpPr>
            <a:spLocks noGrp="1"/>
          </p:cNvSpPr>
          <p:nvPr>
            <p:ph sz="half" idx="15"/>
          </p:nvPr>
        </p:nvSpPr>
        <p:spPr>
          <a:xfrm>
            <a:off x="461930" y="2276872"/>
            <a:ext cx="3608340" cy="3410541"/>
          </a:xfrm>
          <a:prstGeom prst="rect">
            <a:avLst/>
          </a:prstGeom>
        </p:spPr>
        <p:txBody>
          <a:bodyPr/>
          <a:lstStyle>
            <a:lvl1pPr marL="0" indent="0">
              <a:buNone/>
              <a:defRPr sz="3733"/>
            </a:lvl1pPr>
            <a:lvl2pPr marL="609570" marR="0" indent="0" algn="l" defTabSz="1219140" rtl="0" eaLnBrk="1" fontAlgn="auto" latinLnBrk="0" hangingPunct="1">
              <a:lnSpc>
                <a:spcPct val="100000"/>
              </a:lnSpc>
              <a:spcBef>
                <a:spcPct val="20000"/>
              </a:spcBef>
              <a:spcAft>
                <a:spcPts val="0"/>
              </a:spcAft>
              <a:buClrTx/>
              <a:buSzTx/>
              <a:buFont typeface="Arial" pitchFamily="34" charset="0"/>
              <a:buNone/>
              <a:tabLst/>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dirty="0"/>
              <a:t>คลิกเพื่อแก้ไขลักษณะของข้อความต้นแบบ</a:t>
            </a:r>
          </a:p>
          <a:p>
            <a:pPr lvl="1"/>
            <a:r>
              <a:rPr lang="th-TH" dirty="0"/>
              <a:t>คลิกเพื่อแก้ไขลักษณะของข้อความต้นแบบ</a:t>
            </a:r>
          </a:p>
          <a:p>
            <a:pPr marL="609570" marR="0" lvl="1" indent="0" algn="l" defTabSz="1219140" rtl="0" eaLnBrk="1" fontAlgn="auto" latinLnBrk="0" hangingPunct="1">
              <a:lnSpc>
                <a:spcPct val="100000"/>
              </a:lnSpc>
              <a:spcBef>
                <a:spcPct val="20000"/>
              </a:spcBef>
              <a:spcAft>
                <a:spcPts val="0"/>
              </a:spcAft>
              <a:buClrTx/>
              <a:buSzTx/>
              <a:buFont typeface="Arial" pitchFamily="34" charset="0"/>
              <a:buNone/>
              <a:tabLst/>
              <a:defRPr/>
            </a:pPr>
            <a:r>
              <a:rPr lang="th-TH" dirty="0"/>
              <a:t>คลิกเพื่อแก้ไขลักษณะของข้อความต้นแบบ</a:t>
            </a:r>
          </a:p>
        </p:txBody>
      </p:sp>
    </p:spTree>
    <p:extLst>
      <p:ext uri="{BB962C8B-B14F-4D97-AF65-F5344CB8AC3E}">
        <p14:creationId xmlns:p14="http://schemas.microsoft.com/office/powerpoint/2010/main" val="3994396598"/>
      </p:ext>
    </p:extLst>
  </p:cSld>
  <p:clrMapOvr>
    <a:masterClrMapping/>
  </p:clrMapOvr>
  <p:hf sldNum="0" hdr="0" ftr="0" dt="0"/>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10_เค้าโครงแบบกำหนดเอง">
    <p:spTree>
      <p:nvGrpSpPr>
        <p:cNvPr id="1" name=""/>
        <p:cNvGrpSpPr/>
        <p:nvPr/>
      </p:nvGrpSpPr>
      <p:grpSpPr>
        <a:xfrm>
          <a:off x="0" y="0"/>
          <a:ext cx="0" cy="0"/>
          <a:chOff x="0" y="0"/>
          <a:chExt cx="0" cy="0"/>
        </a:xfrm>
      </p:grpSpPr>
      <p:sp>
        <p:nvSpPr>
          <p:cNvPr id="57" name="สี่เหลี่ยมผืนผ้า 56"/>
          <p:cNvSpPr/>
          <p:nvPr/>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dirty="0">
              <a:ln>
                <a:noFill/>
              </a:ln>
              <a:solidFill>
                <a:prstClr val="white"/>
              </a:solidFill>
              <a:effectLst/>
              <a:uLnTx/>
              <a:uFillTx/>
              <a:latin typeface="FC Onigiri Outline"/>
              <a:ea typeface="+mn-ea"/>
              <a:cs typeface="FC Onigiri Outline"/>
            </a:endParaRPr>
          </a:p>
        </p:txBody>
      </p:sp>
      <p:grpSp>
        <p:nvGrpSpPr>
          <p:cNvPr id="58" name="กลุ่ม 57"/>
          <p:cNvGrpSpPr/>
          <p:nvPr/>
        </p:nvGrpSpPr>
        <p:grpSpPr>
          <a:xfrm>
            <a:off x="335361" y="356660"/>
            <a:ext cx="11425271" cy="6124221"/>
            <a:chOff x="-29030" y="17128"/>
            <a:chExt cx="9151241" cy="5109244"/>
          </a:xfrm>
        </p:grpSpPr>
        <p:grpSp>
          <p:nvGrpSpPr>
            <p:cNvPr id="59" name="กลุ่ม 58"/>
            <p:cNvGrpSpPr/>
            <p:nvPr/>
          </p:nvGrpSpPr>
          <p:grpSpPr>
            <a:xfrm>
              <a:off x="187436" y="17128"/>
              <a:ext cx="8652652" cy="5109244"/>
              <a:chOff x="187436" y="17128"/>
              <a:chExt cx="8652652" cy="5109244"/>
            </a:xfrm>
          </p:grpSpPr>
          <p:cxnSp>
            <p:nvCxnSpPr>
              <p:cNvPr id="7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60" name="กลุ่ม 59"/>
            <p:cNvGrpSpPr/>
            <p:nvPr/>
          </p:nvGrpSpPr>
          <p:grpSpPr>
            <a:xfrm>
              <a:off x="-29030" y="263553"/>
              <a:ext cx="9151241" cy="4703748"/>
              <a:chOff x="-29030" y="263553"/>
              <a:chExt cx="9151241" cy="4703748"/>
            </a:xfrm>
          </p:grpSpPr>
          <p:cxnSp>
            <p:nvCxnSpPr>
              <p:cNvPr id="6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94" name="กลุ่ม 93"/>
          <p:cNvGrpSpPr/>
          <p:nvPr/>
        </p:nvGrpSpPr>
        <p:grpSpPr>
          <a:xfrm>
            <a:off x="3525912" y="1875263"/>
            <a:ext cx="5140179" cy="2252071"/>
            <a:chOff x="2205592" y="313868"/>
            <a:chExt cx="4637366" cy="1229602"/>
          </a:xfrm>
        </p:grpSpPr>
        <p:sp>
          <p:nvSpPr>
            <p:cNvPr id="95" name="TextBox 94"/>
            <p:cNvSpPr txBox="1"/>
            <p:nvPr/>
          </p:nvSpPr>
          <p:spPr>
            <a:xfrm>
              <a:off x="2205592" y="343141"/>
              <a:ext cx="4599337" cy="1200329"/>
            </a:xfrm>
            <a:prstGeom prst="rect">
              <a:avLst/>
            </a:prstGeom>
            <a:noFill/>
          </p:spPr>
          <p:txBody>
            <a:bodyPr wrap="none" rtlCol="0">
              <a:prstTxWarp prst="textArchUp">
                <a:avLst/>
              </a:prstTxWarp>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8F77AD"/>
                  </a:solidFill>
                  <a:effectLst/>
                  <a:uLnTx/>
                  <a:uFillTx/>
                  <a:latin typeface="milk tea Med" pitchFamily="2" charset="-34"/>
                  <a:ea typeface="+mn-ea"/>
                  <a:cs typeface="milk tea Med" pitchFamily="2" charset="-34"/>
                </a:rPr>
                <a:t>THANK YOU</a:t>
              </a:r>
            </a:p>
          </p:txBody>
        </p:sp>
        <p:sp>
          <p:nvSpPr>
            <p:cNvPr id="96" name="TextBox 95"/>
            <p:cNvSpPr txBox="1"/>
            <p:nvPr/>
          </p:nvSpPr>
          <p:spPr>
            <a:xfrm>
              <a:off x="2243621" y="313868"/>
              <a:ext cx="4599337" cy="1200329"/>
            </a:xfrm>
            <a:prstGeom prst="rect">
              <a:avLst/>
            </a:prstGeom>
            <a:noFill/>
          </p:spPr>
          <p:txBody>
            <a:bodyPr wrap="none" rtlCol="0">
              <a:prstTxWarp prst="textArchUp">
                <a:avLst/>
              </a:prstTxWarp>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FFD44B"/>
                  </a:solidFill>
                  <a:effectLst/>
                  <a:uLnTx/>
                  <a:uFillTx/>
                  <a:latin typeface="milk tea Med" pitchFamily="2" charset="-34"/>
                  <a:ea typeface="+mn-ea"/>
                  <a:cs typeface="milk tea Med" pitchFamily="2" charset="-34"/>
                </a:rPr>
                <a:t>THANK YOU</a:t>
              </a:r>
            </a:p>
          </p:txBody>
        </p:sp>
      </p:grpSp>
      <p:grpSp>
        <p:nvGrpSpPr>
          <p:cNvPr id="97" name="กลุ่ม 96"/>
          <p:cNvGrpSpPr/>
          <p:nvPr/>
        </p:nvGrpSpPr>
        <p:grpSpPr>
          <a:xfrm>
            <a:off x="8366604" y="-4045709"/>
            <a:ext cx="1139859" cy="3468232"/>
            <a:chOff x="7440136" y="733697"/>
            <a:chExt cx="854894" cy="2601174"/>
          </a:xfrm>
        </p:grpSpPr>
        <p:sp>
          <p:nvSpPr>
            <p:cNvPr id="98" name="รูปแบบอิสระ 97"/>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99" name="กลุ่ม 98"/>
            <p:cNvGrpSpPr/>
            <p:nvPr/>
          </p:nvGrpSpPr>
          <p:grpSpPr>
            <a:xfrm>
              <a:off x="7440136" y="733697"/>
              <a:ext cx="854894" cy="956811"/>
              <a:chOff x="7340993" y="492494"/>
              <a:chExt cx="1113723" cy="1253001"/>
            </a:xfrm>
          </p:grpSpPr>
          <p:sp>
            <p:nvSpPr>
              <p:cNvPr id="100" name="หัวใจ 99"/>
              <p:cNvSpPr/>
              <p:nvPr/>
            </p:nvSpPr>
            <p:spPr>
              <a:xfrm rot="10800000">
                <a:off x="7812360" y="1601479"/>
                <a:ext cx="144016" cy="144016"/>
              </a:xfrm>
              <a:prstGeom prst="heart">
                <a:avLst/>
              </a:prstGeom>
              <a:solidFill>
                <a:srgbClr val="FFB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1" name="วงรี 100"/>
              <p:cNvSpPr/>
              <p:nvPr/>
            </p:nvSpPr>
            <p:spPr>
              <a:xfrm>
                <a:off x="7340993" y="492494"/>
                <a:ext cx="1113723" cy="1149794"/>
              </a:xfrm>
              <a:prstGeom prst="ellipse">
                <a:avLst/>
              </a:prstGeom>
              <a:solidFill>
                <a:srgbClr val="FFE5E5"/>
              </a:solidFill>
              <a:ln>
                <a:noFill/>
              </a:ln>
              <a:effectLst>
                <a:innerShdw blurRad="63500" dist="190500" dir="2700000">
                  <a:srgbClr val="FFBDBD">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2" name="หัวใจ 101"/>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3" name="วงรี 102"/>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grpSp>
        <p:nvGrpSpPr>
          <p:cNvPr id="104" name="กลุ่ม 103"/>
          <p:cNvGrpSpPr/>
          <p:nvPr/>
        </p:nvGrpSpPr>
        <p:grpSpPr>
          <a:xfrm>
            <a:off x="1826809" y="-4536476"/>
            <a:ext cx="1139859" cy="3729271"/>
            <a:chOff x="7440136" y="733697"/>
            <a:chExt cx="854894" cy="2601174"/>
          </a:xfrm>
        </p:grpSpPr>
        <p:sp>
          <p:nvSpPr>
            <p:cNvPr id="105" name="รูปแบบอิสระ 104"/>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rgbClr val="A8C7CC"/>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106" name="กลุ่ม 105"/>
            <p:cNvGrpSpPr/>
            <p:nvPr/>
          </p:nvGrpSpPr>
          <p:grpSpPr>
            <a:xfrm>
              <a:off x="7440136" y="733697"/>
              <a:ext cx="854894" cy="956811"/>
              <a:chOff x="7340993" y="492494"/>
              <a:chExt cx="1113723" cy="1253001"/>
            </a:xfrm>
          </p:grpSpPr>
          <p:sp>
            <p:nvSpPr>
              <p:cNvPr id="107" name="หัวใจ 106"/>
              <p:cNvSpPr/>
              <p:nvPr/>
            </p:nvSpPr>
            <p:spPr>
              <a:xfrm rot="10800000">
                <a:off x="7812360" y="1601479"/>
                <a:ext cx="144016" cy="144016"/>
              </a:xfrm>
              <a:prstGeom prst="heart">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8" name="วงรี 107"/>
              <p:cNvSpPr/>
              <p:nvPr/>
            </p:nvSpPr>
            <p:spPr>
              <a:xfrm>
                <a:off x="7340993" y="492494"/>
                <a:ext cx="1113723" cy="1149794"/>
              </a:xfrm>
              <a:prstGeom prst="ellipse">
                <a:avLst/>
              </a:prstGeom>
              <a:solidFill>
                <a:srgbClr val="B8D2D6"/>
              </a:solidFill>
              <a:ln>
                <a:noFill/>
              </a:ln>
              <a:effectLst>
                <a:innerShdw blurRad="63500" dist="190500" dir="2700000">
                  <a:schemeClr val="accent5">
                    <a:lumMod val="60000"/>
                    <a:lumOff val="4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9" name="หัวใจ 108"/>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0" name="วงรี 109"/>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grpSp>
        <p:nvGrpSpPr>
          <p:cNvPr id="111" name="กลุ่ม 110"/>
          <p:cNvGrpSpPr/>
          <p:nvPr/>
        </p:nvGrpSpPr>
        <p:grpSpPr>
          <a:xfrm>
            <a:off x="405609" y="56659"/>
            <a:ext cx="3015709" cy="600000"/>
            <a:chOff x="3289945" y="3405879"/>
            <a:chExt cx="2261782" cy="450000"/>
          </a:xfrm>
        </p:grpSpPr>
        <p:sp>
          <p:nvSpPr>
            <p:cNvPr id="112" name="วงรี 111"/>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3" name="วงรี 112"/>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4" name="วงรี 113"/>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5" name="วงรี 114"/>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116" name="รูปภาพ 1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39138" y="2400698"/>
            <a:ext cx="1757561" cy="3889513"/>
          </a:xfrm>
          <a:prstGeom prst="rect">
            <a:avLst/>
          </a:prstGeom>
        </p:spPr>
      </p:pic>
      <p:pic>
        <p:nvPicPr>
          <p:cNvPr id="117" name="รูปภาพ 1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486614" flipH="1">
            <a:off x="10260988" y="5090977"/>
            <a:ext cx="2023933" cy="2033807"/>
          </a:xfrm>
          <a:prstGeom prst="rect">
            <a:avLst/>
          </a:prstGeom>
          <a:effectLst>
            <a:outerShdw blurRad="50800" dist="38100" dir="2700000" algn="tl" rotWithShape="0">
              <a:schemeClr val="accent4">
                <a:alpha val="40000"/>
              </a:schemeClr>
            </a:outerShdw>
          </a:effectLst>
        </p:spPr>
      </p:pic>
      <p:sp>
        <p:nvSpPr>
          <p:cNvPr id="118" name="คำบรรยายภาพแบบเมฆ 1"/>
          <p:cNvSpPr/>
          <p:nvPr/>
        </p:nvSpPr>
        <p:spPr>
          <a:xfrm>
            <a:off x="2258500" y="3268809"/>
            <a:ext cx="3015937" cy="1399976"/>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2260371 w 1897956"/>
              <a:gd name="connsiteY0" fmla="*/ 1025461 h 1000313"/>
              <a:gd name="connsiteX1" fmla="*/ 2232585 w 1897956"/>
              <a:gd name="connsiteY1" fmla="*/ 1053247 h 1000313"/>
              <a:gd name="connsiteX2" fmla="*/ 2204799 w 1897956"/>
              <a:gd name="connsiteY2" fmla="*/ 1025461 h 1000313"/>
              <a:gd name="connsiteX3" fmla="*/ 2232585 w 1897956"/>
              <a:gd name="connsiteY3" fmla="*/ 997675 h 1000313"/>
              <a:gd name="connsiteX4" fmla="*/ 2260371 w 1897956"/>
              <a:gd name="connsiteY4" fmla="*/ 1025461 h 1000313"/>
              <a:gd name="connsiteX0" fmla="*/ 2127283 w 1897956"/>
              <a:gd name="connsiteY0" fmla="*/ 959624 h 1000313"/>
              <a:gd name="connsiteX1" fmla="*/ 2071710 w 1897956"/>
              <a:gd name="connsiteY1" fmla="*/ 1015197 h 1000313"/>
              <a:gd name="connsiteX2" fmla="*/ 2016137 w 1897956"/>
              <a:gd name="connsiteY2" fmla="*/ 959624 h 1000313"/>
              <a:gd name="connsiteX3" fmla="*/ 2071710 w 1897956"/>
              <a:gd name="connsiteY3" fmla="*/ 904051 h 1000313"/>
              <a:gd name="connsiteX4" fmla="*/ 2127283 w 1897956"/>
              <a:gd name="connsiteY4" fmla="*/ 959624 h 1000313"/>
              <a:gd name="connsiteX0" fmla="*/ 1942762 w 1897956"/>
              <a:gd name="connsiteY0" fmla="*/ 872739 h 1000313"/>
              <a:gd name="connsiteX1" fmla="*/ 1859403 w 1897956"/>
              <a:gd name="connsiteY1" fmla="*/ 956098 h 1000313"/>
              <a:gd name="connsiteX2" fmla="*/ 1776044 w 1897956"/>
              <a:gd name="connsiteY2" fmla="*/ 872739 h 1000313"/>
              <a:gd name="connsiteX3" fmla="*/ 1859403 w 1897956"/>
              <a:gd name="connsiteY3" fmla="*/ 789380 h 1000313"/>
              <a:gd name="connsiteX4" fmla="*/ 1942762 w 1897956"/>
              <a:gd name="connsiteY4" fmla="*/ 872739 h 1000313"/>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51485"/>
              <a:gd name="connsiteY0" fmla="*/ 14229 h 45345"/>
              <a:gd name="connsiteX1" fmla="*/ 5659 w 51485"/>
              <a:gd name="connsiteY1" fmla="*/ 6766 h 45345"/>
              <a:gd name="connsiteX2" fmla="*/ 14041 w 51485"/>
              <a:gd name="connsiteY2" fmla="*/ 5061 h 45345"/>
              <a:gd name="connsiteX3" fmla="*/ 22492 w 51485"/>
              <a:gd name="connsiteY3" fmla="*/ 3291 h 45345"/>
              <a:gd name="connsiteX4" fmla="*/ 25785 w 51485"/>
              <a:gd name="connsiteY4" fmla="*/ 59 h 45345"/>
              <a:gd name="connsiteX5" fmla="*/ 29869 w 51485"/>
              <a:gd name="connsiteY5" fmla="*/ 2340 h 45345"/>
              <a:gd name="connsiteX6" fmla="*/ 35499 w 51485"/>
              <a:gd name="connsiteY6" fmla="*/ 549 h 45345"/>
              <a:gd name="connsiteX7" fmla="*/ 38354 w 51485"/>
              <a:gd name="connsiteY7" fmla="*/ 5435 h 45345"/>
              <a:gd name="connsiteX8" fmla="*/ 42018 w 51485"/>
              <a:gd name="connsiteY8" fmla="*/ 10177 h 45345"/>
              <a:gd name="connsiteX9" fmla="*/ 41854 w 51485"/>
              <a:gd name="connsiteY9" fmla="*/ 15319 h 45345"/>
              <a:gd name="connsiteX10" fmla="*/ 43052 w 51485"/>
              <a:gd name="connsiteY10" fmla="*/ 23181 h 45345"/>
              <a:gd name="connsiteX11" fmla="*/ 37440 w 51485"/>
              <a:gd name="connsiteY11" fmla="*/ 30063 h 45345"/>
              <a:gd name="connsiteX12" fmla="*/ 35431 w 51485"/>
              <a:gd name="connsiteY12" fmla="*/ 35960 h 45345"/>
              <a:gd name="connsiteX13" fmla="*/ 28591 w 51485"/>
              <a:gd name="connsiteY13" fmla="*/ 36674 h 45345"/>
              <a:gd name="connsiteX14" fmla="*/ 23703 w 51485"/>
              <a:gd name="connsiteY14" fmla="*/ 42965 h 45345"/>
              <a:gd name="connsiteX15" fmla="*/ 16516 w 51485"/>
              <a:gd name="connsiteY15" fmla="*/ 39125 h 45345"/>
              <a:gd name="connsiteX16" fmla="*/ 5840 w 51485"/>
              <a:gd name="connsiteY16" fmla="*/ 35331 h 45345"/>
              <a:gd name="connsiteX17" fmla="*/ 1146 w 51485"/>
              <a:gd name="connsiteY17" fmla="*/ 31109 h 45345"/>
              <a:gd name="connsiteX18" fmla="*/ 2149 w 51485"/>
              <a:gd name="connsiteY18" fmla="*/ 25410 h 45345"/>
              <a:gd name="connsiteX19" fmla="*/ 31 w 51485"/>
              <a:gd name="connsiteY19" fmla="*/ 19563 h 45345"/>
              <a:gd name="connsiteX20" fmla="*/ 3899 w 51485"/>
              <a:gd name="connsiteY20" fmla="*/ 14366 h 45345"/>
              <a:gd name="connsiteX21" fmla="*/ 3936 w 51485"/>
              <a:gd name="connsiteY21" fmla="*/ 14229 h 45345"/>
              <a:gd name="connsiteX0" fmla="*/ 2261953 w 2261953"/>
              <a:gd name="connsiteY0" fmla="*/ 1022196 h 1049982"/>
              <a:gd name="connsiteX1" fmla="*/ 2234167 w 2261953"/>
              <a:gd name="connsiteY1" fmla="*/ 1049982 h 1049982"/>
              <a:gd name="connsiteX2" fmla="*/ 2206381 w 2261953"/>
              <a:gd name="connsiteY2" fmla="*/ 1022196 h 1049982"/>
              <a:gd name="connsiteX3" fmla="*/ 2234167 w 2261953"/>
              <a:gd name="connsiteY3" fmla="*/ 994410 h 1049982"/>
              <a:gd name="connsiteX4" fmla="*/ 2261953 w 2261953"/>
              <a:gd name="connsiteY4" fmla="*/ 1022196 h 1049982"/>
              <a:gd name="connsiteX0" fmla="*/ 2128865 w 2261953"/>
              <a:gd name="connsiteY0" fmla="*/ 956359 h 1049982"/>
              <a:gd name="connsiteX1" fmla="*/ 2073292 w 2261953"/>
              <a:gd name="connsiteY1" fmla="*/ 1011932 h 1049982"/>
              <a:gd name="connsiteX2" fmla="*/ 2017719 w 2261953"/>
              <a:gd name="connsiteY2" fmla="*/ 956359 h 1049982"/>
              <a:gd name="connsiteX3" fmla="*/ 2073292 w 2261953"/>
              <a:gd name="connsiteY3" fmla="*/ 900786 h 1049982"/>
              <a:gd name="connsiteX4" fmla="*/ 2128865 w 2261953"/>
              <a:gd name="connsiteY4" fmla="*/ 956359 h 1049982"/>
              <a:gd name="connsiteX0" fmla="*/ 1944344 w 2261953"/>
              <a:gd name="connsiteY0" fmla="*/ 869474 h 1049982"/>
              <a:gd name="connsiteX1" fmla="*/ 1860985 w 2261953"/>
              <a:gd name="connsiteY1" fmla="*/ 952833 h 1049982"/>
              <a:gd name="connsiteX2" fmla="*/ 1777626 w 2261953"/>
              <a:gd name="connsiteY2" fmla="*/ 869474 h 1049982"/>
              <a:gd name="connsiteX3" fmla="*/ 1860985 w 2261953"/>
              <a:gd name="connsiteY3" fmla="*/ 786115 h 1049982"/>
              <a:gd name="connsiteX4" fmla="*/ 1944344 w 2261953"/>
              <a:gd name="connsiteY4" fmla="*/ 869474 h 1049982"/>
              <a:gd name="connsiteX0" fmla="*/ 4729 w 51485"/>
              <a:gd name="connsiteY0" fmla="*/ 26036 h 45345"/>
              <a:gd name="connsiteX1" fmla="*/ 2196 w 51485"/>
              <a:gd name="connsiteY1" fmla="*/ 25239 h 45345"/>
              <a:gd name="connsiteX2" fmla="*/ 6964 w 51485"/>
              <a:gd name="connsiteY2" fmla="*/ 34758 h 45345"/>
              <a:gd name="connsiteX3" fmla="*/ 5856 w 51485"/>
              <a:gd name="connsiteY3" fmla="*/ 35139 h 45345"/>
              <a:gd name="connsiteX4" fmla="*/ 16514 w 51485"/>
              <a:gd name="connsiteY4" fmla="*/ 38949 h 45345"/>
              <a:gd name="connsiteX5" fmla="*/ 15846 w 51485"/>
              <a:gd name="connsiteY5" fmla="*/ 37209 h 45345"/>
              <a:gd name="connsiteX6" fmla="*/ 28863 w 51485"/>
              <a:gd name="connsiteY6" fmla="*/ 34610 h 45345"/>
              <a:gd name="connsiteX7" fmla="*/ 28596 w 51485"/>
              <a:gd name="connsiteY7" fmla="*/ 36519 h 45345"/>
              <a:gd name="connsiteX8" fmla="*/ 41834 w 51485"/>
              <a:gd name="connsiteY8" fmla="*/ 15213 h 45345"/>
              <a:gd name="connsiteX9" fmla="*/ 40386 w 51485"/>
              <a:gd name="connsiteY9" fmla="*/ 17889 h 45345"/>
              <a:gd name="connsiteX10" fmla="*/ 38360 w 51485"/>
              <a:gd name="connsiteY10" fmla="*/ 5285 h 45345"/>
              <a:gd name="connsiteX11" fmla="*/ 38436 w 51485"/>
              <a:gd name="connsiteY11" fmla="*/ 6549 h 45345"/>
              <a:gd name="connsiteX12" fmla="*/ 29114 w 51485"/>
              <a:gd name="connsiteY12" fmla="*/ 3811 h 45345"/>
              <a:gd name="connsiteX13" fmla="*/ 29856 w 51485"/>
              <a:gd name="connsiteY13" fmla="*/ 2199 h 45345"/>
              <a:gd name="connsiteX14" fmla="*/ 22177 w 51485"/>
              <a:gd name="connsiteY14" fmla="*/ 4579 h 45345"/>
              <a:gd name="connsiteX15" fmla="*/ 22536 w 51485"/>
              <a:gd name="connsiteY15" fmla="*/ 3189 h 45345"/>
              <a:gd name="connsiteX16" fmla="*/ 14036 w 51485"/>
              <a:gd name="connsiteY16" fmla="*/ 5051 h 45345"/>
              <a:gd name="connsiteX17" fmla="*/ 15336 w 51485"/>
              <a:gd name="connsiteY17" fmla="*/ 6399 h 45345"/>
              <a:gd name="connsiteX18" fmla="*/ 4163 w 51485"/>
              <a:gd name="connsiteY18" fmla="*/ 15648 h 45345"/>
              <a:gd name="connsiteX19" fmla="*/ 3936 w 51485"/>
              <a:gd name="connsiteY19" fmla="*/ 14229 h 45345"/>
              <a:gd name="connsiteX0" fmla="*/ 3936 w 51485"/>
              <a:gd name="connsiteY0" fmla="*/ 14229 h 45345"/>
              <a:gd name="connsiteX1" fmla="*/ 5659 w 51485"/>
              <a:gd name="connsiteY1" fmla="*/ 6766 h 45345"/>
              <a:gd name="connsiteX2" fmla="*/ 14041 w 51485"/>
              <a:gd name="connsiteY2" fmla="*/ 5061 h 45345"/>
              <a:gd name="connsiteX3" fmla="*/ 22492 w 51485"/>
              <a:gd name="connsiteY3" fmla="*/ 3291 h 45345"/>
              <a:gd name="connsiteX4" fmla="*/ 25785 w 51485"/>
              <a:gd name="connsiteY4" fmla="*/ 59 h 45345"/>
              <a:gd name="connsiteX5" fmla="*/ 29869 w 51485"/>
              <a:gd name="connsiteY5" fmla="*/ 2340 h 45345"/>
              <a:gd name="connsiteX6" fmla="*/ 35499 w 51485"/>
              <a:gd name="connsiteY6" fmla="*/ 549 h 45345"/>
              <a:gd name="connsiteX7" fmla="*/ 38354 w 51485"/>
              <a:gd name="connsiteY7" fmla="*/ 5435 h 45345"/>
              <a:gd name="connsiteX8" fmla="*/ 42018 w 51485"/>
              <a:gd name="connsiteY8" fmla="*/ 10177 h 45345"/>
              <a:gd name="connsiteX9" fmla="*/ 41854 w 51485"/>
              <a:gd name="connsiteY9" fmla="*/ 15319 h 45345"/>
              <a:gd name="connsiteX10" fmla="*/ 43052 w 51485"/>
              <a:gd name="connsiteY10" fmla="*/ 23181 h 45345"/>
              <a:gd name="connsiteX11" fmla="*/ 37440 w 51485"/>
              <a:gd name="connsiteY11" fmla="*/ 30063 h 45345"/>
              <a:gd name="connsiteX12" fmla="*/ 35431 w 51485"/>
              <a:gd name="connsiteY12" fmla="*/ 35960 h 45345"/>
              <a:gd name="connsiteX13" fmla="*/ 28591 w 51485"/>
              <a:gd name="connsiteY13" fmla="*/ 36674 h 45345"/>
              <a:gd name="connsiteX14" fmla="*/ 23703 w 51485"/>
              <a:gd name="connsiteY14" fmla="*/ 42965 h 45345"/>
              <a:gd name="connsiteX15" fmla="*/ 16516 w 51485"/>
              <a:gd name="connsiteY15" fmla="*/ 39125 h 45345"/>
              <a:gd name="connsiteX16" fmla="*/ 5840 w 51485"/>
              <a:gd name="connsiteY16" fmla="*/ 35331 h 45345"/>
              <a:gd name="connsiteX17" fmla="*/ 1146 w 51485"/>
              <a:gd name="connsiteY17" fmla="*/ 31109 h 45345"/>
              <a:gd name="connsiteX18" fmla="*/ 2149 w 51485"/>
              <a:gd name="connsiteY18" fmla="*/ 25410 h 45345"/>
              <a:gd name="connsiteX19" fmla="*/ 31 w 51485"/>
              <a:gd name="connsiteY19" fmla="*/ 19563 h 45345"/>
              <a:gd name="connsiteX20" fmla="*/ 3899 w 51485"/>
              <a:gd name="connsiteY20" fmla="*/ 14366 h 45345"/>
              <a:gd name="connsiteX21" fmla="*/ 3936 w 51485"/>
              <a:gd name="connsiteY21" fmla="*/ 14229 h 45345"/>
              <a:gd name="connsiteX0" fmla="*/ 2261953 w 2261953"/>
              <a:gd name="connsiteY0" fmla="*/ 1022196 h 1049982"/>
              <a:gd name="connsiteX1" fmla="*/ 2234167 w 2261953"/>
              <a:gd name="connsiteY1" fmla="*/ 1049982 h 1049982"/>
              <a:gd name="connsiteX2" fmla="*/ 2206381 w 2261953"/>
              <a:gd name="connsiteY2" fmla="*/ 1022196 h 1049982"/>
              <a:gd name="connsiteX3" fmla="*/ 2234167 w 2261953"/>
              <a:gd name="connsiteY3" fmla="*/ 994410 h 1049982"/>
              <a:gd name="connsiteX4" fmla="*/ 2261953 w 2261953"/>
              <a:gd name="connsiteY4" fmla="*/ 1022196 h 1049982"/>
              <a:gd name="connsiteX0" fmla="*/ 2128865 w 2261953"/>
              <a:gd name="connsiteY0" fmla="*/ 956359 h 1049982"/>
              <a:gd name="connsiteX1" fmla="*/ 2073292 w 2261953"/>
              <a:gd name="connsiteY1" fmla="*/ 1011932 h 1049982"/>
              <a:gd name="connsiteX2" fmla="*/ 2017719 w 2261953"/>
              <a:gd name="connsiteY2" fmla="*/ 956359 h 1049982"/>
              <a:gd name="connsiteX3" fmla="*/ 2073292 w 2261953"/>
              <a:gd name="connsiteY3" fmla="*/ 900786 h 1049982"/>
              <a:gd name="connsiteX4" fmla="*/ 2128865 w 2261953"/>
              <a:gd name="connsiteY4" fmla="*/ 956359 h 1049982"/>
              <a:gd name="connsiteX0" fmla="*/ 1944344 w 2261953"/>
              <a:gd name="connsiteY0" fmla="*/ 869474 h 1049982"/>
              <a:gd name="connsiteX1" fmla="*/ 1860985 w 2261953"/>
              <a:gd name="connsiteY1" fmla="*/ 952833 h 1049982"/>
              <a:gd name="connsiteX2" fmla="*/ 1777626 w 2261953"/>
              <a:gd name="connsiteY2" fmla="*/ 869474 h 1049982"/>
              <a:gd name="connsiteX3" fmla="*/ 1860985 w 2261953"/>
              <a:gd name="connsiteY3" fmla="*/ 786115 h 1049982"/>
              <a:gd name="connsiteX4" fmla="*/ 1944344 w 2261953"/>
              <a:gd name="connsiteY4" fmla="*/ 869474 h 1049982"/>
              <a:gd name="connsiteX0" fmla="*/ 6964 w 51485"/>
              <a:gd name="connsiteY0" fmla="*/ 34758 h 45345"/>
              <a:gd name="connsiteX1" fmla="*/ 5856 w 51485"/>
              <a:gd name="connsiteY1" fmla="*/ 35139 h 45345"/>
              <a:gd name="connsiteX2" fmla="*/ 16514 w 51485"/>
              <a:gd name="connsiteY2" fmla="*/ 38949 h 45345"/>
              <a:gd name="connsiteX3" fmla="*/ 15846 w 51485"/>
              <a:gd name="connsiteY3" fmla="*/ 37209 h 45345"/>
              <a:gd name="connsiteX4" fmla="*/ 28863 w 51485"/>
              <a:gd name="connsiteY4" fmla="*/ 34610 h 45345"/>
              <a:gd name="connsiteX5" fmla="*/ 28596 w 51485"/>
              <a:gd name="connsiteY5" fmla="*/ 36519 h 45345"/>
              <a:gd name="connsiteX6" fmla="*/ 41834 w 51485"/>
              <a:gd name="connsiteY6" fmla="*/ 15213 h 45345"/>
              <a:gd name="connsiteX7" fmla="*/ 40386 w 51485"/>
              <a:gd name="connsiteY7" fmla="*/ 17889 h 45345"/>
              <a:gd name="connsiteX8" fmla="*/ 38360 w 51485"/>
              <a:gd name="connsiteY8" fmla="*/ 5285 h 45345"/>
              <a:gd name="connsiteX9" fmla="*/ 38436 w 51485"/>
              <a:gd name="connsiteY9" fmla="*/ 6549 h 45345"/>
              <a:gd name="connsiteX10" fmla="*/ 29114 w 51485"/>
              <a:gd name="connsiteY10" fmla="*/ 3811 h 45345"/>
              <a:gd name="connsiteX11" fmla="*/ 29856 w 51485"/>
              <a:gd name="connsiteY11" fmla="*/ 2199 h 45345"/>
              <a:gd name="connsiteX12" fmla="*/ 22177 w 51485"/>
              <a:gd name="connsiteY12" fmla="*/ 4579 h 45345"/>
              <a:gd name="connsiteX13" fmla="*/ 22536 w 51485"/>
              <a:gd name="connsiteY13" fmla="*/ 3189 h 45345"/>
              <a:gd name="connsiteX14" fmla="*/ 14036 w 51485"/>
              <a:gd name="connsiteY14" fmla="*/ 5051 h 45345"/>
              <a:gd name="connsiteX15" fmla="*/ 15336 w 51485"/>
              <a:gd name="connsiteY15" fmla="*/ 6399 h 45345"/>
              <a:gd name="connsiteX16" fmla="*/ 4163 w 51485"/>
              <a:gd name="connsiteY16" fmla="*/ 15648 h 45345"/>
              <a:gd name="connsiteX17" fmla="*/ 3936 w 51485"/>
              <a:gd name="connsiteY17" fmla="*/ 14229 h 45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1485" h="45345">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2261953" h="1049982">
                <a:moveTo>
                  <a:pt x="2261953" y="1022196"/>
                </a:moveTo>
                <a:cubicBezTo>
                  <a:pt x="2261953" y="1037542"/>
                  <a:pt x="2249513" y="1049982"/>
                  <a:pt x="2234167" y="1049982"/>
                </a:cubicBezTo>
                <a:cubicBezTo>
                  <a:pt x="2218821" y="1049982"/>
                  <a:pt x="2206381" y="1037542"/>
                  <a:pt x="2206381" y="1022196"/>
                </a:cubicBezTo>
                <a:cubicBezTo>
                  <a:pt x="2206381" y="1006850"/>
                  <a:pt x="2218821" y="994410"/>
                  <a:pt x="2234167" y="994410"/>
                </a:cubicBezTo>
                <a:cubicBezTo>
                  <a:pt x="2249513" y="994410"/>
                  <a:pt x="2261953" y="1006850"/>
                  <a:pt x="2261953" y="1022196"/>
                </a:cubicBezTo>
                <a:close/>
              </a:path>
              <a:path w="2261953" h="1049982">
                <a:moveTo>
                  <a:pt x="2128865" y="956359"/>
                </a:moveTo>
                <a:cubicBezTo>
                  <a:pt x="2128865" y="987051"/>
                  <a:pt x="2103984" y="1011932"/>
                  <a:pt x="2073292" y="1011932"/>
                </a:cubicBezTo>
                <a:cubicBezTo>
                  <a:pt x="2042600" y="1011932"/>
                  <a:pt x="2017719" y="987051"/>
                  <a:pt x="2017719" y="956359"/>
                </a:cubicBezTo>
                <a:cubicBezTo>
                  <a:pt x="2017719" y="925667"/>
                  <a:pt x="2042600" y="900786"/>
                  <a:pt x="2073292" y="900786"/>
                </a:cubicBezTo>
                <a:cubicBezTo>
                  <a:pt x="2103984" y="900786"/>
                  <a:pt x="2128865" y="925667"/>
                  <a:pt x="2128865" y="956359"/>
                </a:cubicBezTo>
                <a:close/>
              </a:path>
              <a:path w="2261953" h="1049982">
                <a:moveTo>
                  <a:pt x="1944344" y="869474"/>
                </a:moveTo>
                <a:cubicBezTo>
                  <a:pt x="1944344" y="915512"/>
                  <a:pt x="1907023" y="952833"/>
                  <a:pt x="1860985" y="952833"/>
                </a:cubicBezTo>
                <a:cubicBezTo>
                  <a:pt x="1814947" y="952833"/>
                  <a:pt x="1777626" y="915512"/>
                  <a:pt x="1777626" y="869474"/>
                </a:cubicBezTo>
                <a:cubicBezTo>
                  <a:pt x="1777626" y="823436"/>
                  <a:pt x="1814947" y="786115"/>
                  <a:pt x="1860985" y="786115"/>
                </a:cubicBezTo>
                <a:cubicBezTo>
                  <a:pt x="1907023" y="786115"/>
                  <a:pt x="1944344" y="823436"/>
                  <a:pt x="1944344" y="869474"/>
                </a:cubicBezTo>
                <a:close/>
              </a:path>
              <a:path w="51485" h="45345" fill="none" extrusionOk="0">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accent5">
              <a:lumMod val="20000"/>
              <a:lumOff val="80000"/>
            </a:schemeClr>
          </a:solidFill>
          <a:ln w="38100" cap="rnd">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120" name="กลุ่ม 119"/>
          <p:cNvGrpSpPr/>
          <p:nvPr/>
        </p:nvGrpSpPr>
        <p:grpSpPr>
          <a:xfrm>
            <a:off x="10528709" y="-3936385"/>
            <a:ext cx="1139859" cy="3468232"/>
            <a:chOff x="7440136" y="733697"/>
            <a:chExt cx="854894" cy="2601174"/>
          </a:xfrm>
        </p:grpSpPr>
        <p:sp>
          <p:nvSpPr>
            <p:cNvPr id="121" name="รูปแบบอิสระ 120"/>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122" name="กลุ่ม 121"/>
            <p:cNvGrpSpPr/>
            <p:nvPr/>
          </p:nvGrpSpPr>
          <p:grpSpPr>
            <a:xfrm>
              <a:off x="7440136" y="733697"/>
              <a:ext cx="854894" cy="956811"/>
              <a:chOff x="7340993" y="492494"/>
              <a:chExt cx="1113723" cy="1253001"/>
            </a:xfrm>
          </p:grpSpPr>
          <p:sp>
            <p:nvSpPr>
              <p:cNvPr id="123" name="หัวใจ 122"/>
              <p:cNvSpPr/>
              <p:nvPr/>
            </p:nvSpPr>
            <p:spPr>
              <a:xfrm rot="10800000">
                <a:off x="7812360" y="1601479"/>
                <a:ext cx="144016" cy="144016"/>
              </a:xfrm>
              <a:prstGeom prst="hear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4" name="วงรี 123"/>
              <p:cNvSpPr/>
              <p:nvPr/>
            </p:nvSpPr>
            <p:spPr>
              <a:xfrm>
                <a:off x="7340993" y="492494"/>
                <a:ext cx="1113723" cy="1149794"/>
              </a:xfrm>
              <a:prstGeom prst="ellipse">
                <a:avLst/>
              </a:prstGeom>
              <a:solidFill>
                <a:schemeClr val="accent4">
                  <a:lumMod val="40000"/>
                  <a:lumOff val="60000"/>
                </a:schemeClr>
              </a:solidFill>
              <a:ln>
                <a:noFill/>
              </a:ln>
              <a:effectLst>
                <a:innerShdw blurRad="63500" dist="190500" dir="2700000">
                  <a:schemeClr val="accent4">
                    <a:lumMod val="60000"/>
                    <a:lumOff val="4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5" name="หัวใจ 124"/>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6" name="วงรี 125"/>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grpSp>
        <p:nvGrpSpPr>
          <p:cNvPr id="127" name="กลุ่ม 126"/>
          <p:cNvGrpSpPr/>
          <p:nvPr/>
        </p:nvGrpSpPr>
        <p:grpSpPr>
          <a:xfrm>
            <a:off x="945921" y="-3916825"/>
            <a:ext cx="1139859" cy="3468232"/>
            <a:chOff x="7440136" y="733697"/>
            <a:chExt cx="854894" cy="2601174"/>
          </a:xfrm>
        </p:grpSpPr>
        <p:sp>
          <p:nvSpPr>
            <p:cNvPr id="128" name="รูปแบบอิสระ 127"/>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rgbClr val="DFB3C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129" name="กลุ่ม 128"/>
            <p:cNvGrpSpPr/>
            <p:nvPr/>
          </p:nvGrpSpPr>
          <p:grpSpPr>
            <a:xfrm>
              <a:off x="7440136" y="733697"/>
              <a:ext cx="854894" cy="956811"/>
              <a:chOff x="7340993" y="492494"/>
              <a:chExt cx="1113723" cy="1253001"/>
            </a:xfrm>
          </p:grpSpPr>
          <p:sp>
            <p:nvSpPr>
              <p:cNvPr id="130" name="หัวใจ 129"/>
              <p:cNvSpPr/>
              <p:nvPr/>
            </p:nvSpPr>
            <p:spPr>
              <a:xfrm rot="10800000">
                <a:off x="7812360" y="1601479"/>
                <a:ext cx="144016" cy="144016"/>
              </a:xfrm>
              <a:prstGeom prst="heart">
                <a:avLst/>
              </a:prstGeom>
              <a:solidFill>
                <a:srgbClr val="DFB3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1" name="วงรี 130"/>
              <p:cNvSpPr/>
              <p:nvPr/>
            </p:nvSpPr>
            <p:spPr>
              <a:xfrm>
                <a:off x="7340993" y="492494"/>
                <a:ext cx="1113723" cy="1149794"/>
              </a:xfrm>
              <a:prstGeom prst="ellipse">
                <a:avLst/>
              </a:prstGeom>
              <a:solidFill>
                <a:srgbClr val="E8C6D2"/>
              </a:solidFill>
              <a:ln>
                <a:noFill/>
              </a:ln>
              <a:effectLst>
                <a:innerShdw blurRad="63500" dist="190500" dir="2700000">
                  <a:srgbClr val="DFB3C4">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2" name="หัวใจ 131"/>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3" name="วงรี 132"/>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sp>
        <p:nvSpPr>
          <p:cNvPr id="134" name="TextBox 133"/>
          <p:cNvSpPr txBox="1"/>
          <p:nvPr/>
        </p:nvSpPr>
        <p:spPr>
          <a:xfrm rot="1351072">
            <a:off x="4588571" y="1103723"/>
            <a:ext cx="423514" cy="666786"/>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135" name="TextBox 134"/>
          <p:cNvSpPr txBox="1"/>
          <p:nvPr/>
        </p:nvSpPr>
        <p:spPr>
          <a:xfrm rot="21389866">
            <a:off x="7102452" y="2106016"/>
            <a:ext cx="423514" cy="666786"/>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136" name="สามเหลี่ยมหน้าจั่ว 135"/>
          <p:cNvSpPr/>
          <p:nvPr/>
        </p:nvSpPr>
        <p:spPr>
          <a:xfrm rot="20089558">
            <a:off x="7250928" y="868370"/>
            <a:ext cx="316405" cy="240348"/>
          </a:xfrm>
          <a:prstGeom prst="triangl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7" name="สามเหลี่ยมหน้าจั่ว 136"/>
          <p:cNvSpPr/>
          <p:nvPr/>
        </p:nvSpPr>
        <p:spPr>
          <a:xfrm rot="1772264">
            <a:off x="4733536" y="2390365"/>
            <a:ext cx="230683" cy="190347"/>
          </a:xfrm>
          <a:prstGeom prs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8" name="วงรี 137"/>
          <p:cNvSpPr/>
          <p:nvPr/>
        </p:nvSpPr>
        <p:spPr>
          <a:xfrm>
            <a:off x="3413891" y="1473543"/>
            <a:ext cx="173807" cy="176056"/>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9" name="วงรี 138"/>
          <p:cNvSpPr/>
          <p:nvPr/>
        </p:nvSpPr>
        <p:spPr>
          <a:xfrm>
            <a:off x="5664234" y="964828"/>
            <a:ext cx="173807" cy="176056"/>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0" name="วงรี 139"/>
          <p:cNvSpPr/>
          <p:nvPr/>
        </p:nvSpPr>
        <p:spPr>
          <a:xfrm>
            <a:off x="7659958" y="2586297"/>
            <a:ext cx="173807" cy="176056"/>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1" name="วงรี 140"/>
          <p:cNvSpPr/>
          <p:nvPr/>
        </p:nvSpPr>
        <p:spPr>
          <a:xfrm>
            <a:off x="8902033" y="1504412"/>
            <a:ext cx="173807" cy="176056"/>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2" name="TextBox 141"/>
          <p:cNvSpPr txBox="1"/>
          <p:nvPr/>
        </p:nvSpPr>
        <p:spPr>
          <a:xfrm rot="21389866">
            <a:off x="9479913" y="2891508"/>
            <a:ext cx="423514" cy="666786"/>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grpSp>
        <p:nvGrpSpPr>
          <p:cNvPr id="143" name="กลุ่ม 142"/>
          <p:cNvGrpSpPr/>
          <p:nvPr/>
        </p:nvGrpSpPr>
        <p:grpSpPr>
          <a:xfrm>
            <a:off x="-1447992" y="5752524"/>
            <a:ext cx="4005304" cy="2900781"/>
            <a:chOff x="-1085994" y="4314392"/>
            <a:chExt cx="3003978" cy="2175586"/>
          </a:xfrm>
        </p:grpSpPr>
        <p:sp>
          <p:nvSpPr>
            <p:cNvPr id="144" name="เมฆ 143"/>
            <p:cNvSpPr/>
            <p:nvPr/>
          </p:nvSpPr>
          <p:spPr>
            <a:xfrm rot="1140269" flipH="1">
              <a:off x="-1085994" y="4314392"/>
              <a:ext cx="3003978" cy="2175586"/>
            </a:xfrm>
            <a:prstGeom prst="cloud">
              <a:avLst/>
            </a:prstGeom>
            <a:solidFill>
              <a:schemeClr val="accent4">
                <a:lumMod val="60000"/>
                <a:lumOff val="40000"/>
              </a:schemeClr>
            </a:solidFill>
            <a:ln>
              <a:noFill/>
            </a:ln>
            <a:effectLst>
              <a:outerShdw blurRad="50800" dist="254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45" name="รูปภาพ 14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26195">
              <a:off x="142099" y="4459669"/>
              <a:ext cx="373985" cy="398113"/>
            </a:xfrm>
            <a:prstGeom prst="rect">
              <a:avLst/>
            </a:prstGeom>
          </p:spPr>
        </p:pic>
        <p:pic>
          <p:nvPicPr>
            <p:cNvPr id="146" name="รูปภาพ 145"/>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340" y="4856971"/>
              <a:ext cx="202448" cy="225000"/>
            </a:xfrm>
            <a:prstGeom prst="rect">
              <a:avLst/>
            </a:prstGeom>
          </p:spPr>
        </p:pic>
      </p:grpSp>
      <p:grpSp>
        <p:nvGrpSpPr>
          <p:cNvPr id="147" name="กลุ่ม 146"/>
          <p:cNvGrpSpPr/>
          <p:nvPr/>
        </p:nvGrpSpPr>
        <p:grpSpPr>
          <a:xfrm>
            <a:off x="10194989" y="-1564488"/>
            <a:ext cx="4005304" cy="2900781"/>
            <a:chOff x="7646242" y="-1173366"/>
            <a:chExt cx="3003978" cy="2175586"/>
          </a:xfrm>
        </p:grpSpPr>
        <p:sp>
          <p:nvSpPr>
            <p:cNvPr id="148" name="เมฆ 147"/>
            <p:cNvSpPr/>
            <p:nvPr/>
          </p:nvSpPr>
          <p:spPr>
            <a:xfrm rot="12665460" flipH="1">
              <a:off x="7646242" y="-1173366"/>
              <a:ext cx="3003978" cy="2175586"/>
            </a:xfrm>
            <a:prstGeom prst="cloud">
              <a:avLst/>
            </a:prstGeom>
            <a:solidFill>
              <a:schemeClr val="accent4">
                <a:lumMod val="60000"/>
                <a:lumOff val="40000"/>
              </a:schemeClr>
            </a:solidFill>
            <a:ln>
              <a:noFill/>
            </a:ln>
            <a:effectLst>
              <a:outerShdw blurRad="50800" dist="254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49" name="รูปภาพ 14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23979" y="42494"/>
              <a:ext cx="344876" cy="370235"/>
            </a:xfrm>
            <a:prstGeom prst="rect">
              <a:avLst/>
            </a:prstGeom>
          </p:spPr>
        </p:pic>
        <p:pic>
          <p:nvPicPr>
            <p:cNvPr id="150" name="รูปภาพ 149"/>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884096" y="555526"/>
              <a:ext cx="152400" cy="169377"/>
            </a:xfrm>
            <a:prstGeom prst="rect">
              <a:avLst/>
            </a:prstGeom>
          </p:spPr>
        </p:pic>
      </p:gr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28/03/66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151" name="ตัวแทนข้อความ 3"/>
          <p:cNvSpPr>
            <a:spLocks noGrp="1"/>
          </p:cNvSpPr>
          <p:nvPr>
            <p:ph type="body" sz="half" idx="2"/>
          </p:nvPr>
        </p:nvSpPr>
        <p:spPr>
          <a:xfrm>
            <a:off x="2449140" y="3540591"/>
            <a:ext cx="2252464" cy="804863"/>
          </a:xfrm>
          <a:prstGeom prst="rect">
            <a:avLst/>
          </a:prstGeom>
        </p:spPr>
        <p:txBody>
          <a:bodyPr>
            <a:normAutofit/>
          </a:bodyPr>
          <a:lstStyle>
            <a:lvl1pPr marL="0" indent="0">
              <a:buNone/>
              <a:defRPr sz="2133">
                <a:solidFill>
                  <a:schemeClr val="accent5"/>
                </a:solidFill>
                <a:effectLst/>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Tree>
    <p:extLst>
      <p:ext uri="{BB962C8B-B14F-4D97-AF65-F5344CB8AC3E}">
        <p14:creationId xmlns:p14="http://schemas.microsoft.com/office/powerpoint/2010/main" val="1333938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wipe(left)">
                                      <p:cBhvr>
                                        <p:cTn id="7" dur="1000"/>
                                        <p:tgtEl>
                                          <p:spTgt spid="94"/>
                                        </p:tgtEl>
                                      </p:cBhvr>
                                    </p:animEffect>
                                  </p:childTnLst>
                                </p:cTn>
                              </p:par>
                              <p:par>
                                <p:cTn id="8" presetID="1" presetClass="entr" presetSubtype="0" fill="hold" grpId="0" nodeType="withEffect">
                                  <p:stCondLst>
                                    <p:cond delay="200"/>
                                  </p:stCondLst>
                                  <p:childTnLst>
                                    <p:set>
                                      <p:cBhvr>
                                        <p:cTn id="9" dur="1" fill="hold">
                                          <p:stCondLst>
                                            <p:cond delay="0"/>
                                          </p:stCondLst>
                                        </p:cTn>
                                        <p:tgtEl>
                                          <p:spTgt spid="134"/>
                                        </p:tgtEl>
                                        <p:attrNameLst>
                                          <p:attrName>style.visibility</p:attrName>
                                        </p:attrNameLst>
                                      </p:cBhvr>
                                      <p:to>
                                        <p:strVal val="visible"/>
                                      </p:to>
                                    </p:set>
                                  </p:childTnLst>
                                </p:cTn>
                              </p:par>
                              <p:par>
                                <p:cTn id="10" presetID="1" presetClass="entr" presetSubtype="0" fill="hold" grpId="0" nodeType="withEffect">
                                  <p:stCondLst>
                                    <p:cond delay="400"/>
                                  </p:stCondLst>
                                  <p:childTnLst>
                                    <p:set>
                                      <p:cBhvr>
                                        <p:cTn id="11" dur="1" fill="hold">
                                          <p:stCondLst>
                                            <p:cond delay="0"/>
                                          </p:stCondLst>
                                        </p:cTn>
                                        <p:tgtEl>
                                          <p:spTgt spid="135"/>
                                        </p:tgtEl>
                                        <p:attrNameLst>
                                          <p:attrName>style.visibility</p:attrName>
                                        </p:attrNameLst>
                                      </p:cBhvr>
                                      <p:to>
                                        <p:strVal val="visible"/>
                                      </p:to>
                                    </p:set>
                                  </p:childTnLst>
                                </p:cTn>
                              </p:par>
                              <p:par>
                                <p:cTn id="12" presetID="1" presetClass="entr" presetSubtype="0" fill="hold" grpId="0" nodeType="withEffect">
                                  <p:stCondLst>
                                    <p:cond delay="600"/>
                                  </p:stCondLst>
                                  <p:childTnLst>
                                    <p:set>
                                      <p:cBhvr>
                                        <p:cTn id="13" dur="1" fill="hold">
                                          <p:stCondLst>
                                            <p:cond delay="0"/>
                                          </p:stCondLst>
                                        </p:cTn>
                                        <p:tgtEl>
                                          <p:spTgt spid="136"/>
                                        </p:tgtEl>
                                        <p:attrNameLst>
                                          <p:attrName>style.visibility</p:attrName>
                                        </p:attrNameLst>
                                      </p:cBhvr>
                                      <p:to>
                                        <p:strVal val="visible"/>
                                      </p:to>
                                    </p:set>
                                  </p:childTnLst>
                                </p:cTn>
                              </p:par>
                              <p:par>
                                <p:cTn id="14" presetID="1" presetClass="entr" presetSubtype="0" fill="hold" grpId="0" nodeType="withEffect">
                                  <p:stCondLst>
                                    <p:cond delay="800"/>
                                  </p:stCondLst>
                                  <p:childTnLst>
                                    <p:set>
                                      <p:cBhvr>
                                        <p:cTn id="15" dur="1" fill="hold">
                                          <p:stCondLst>
                                            <p:cond delay="0"/>
                                          </p:stCondLst>
                                        </p:cTn>
                                        <p:tgtEl>
                                          <p:spTgt spid="137"/>
                                        </p:tgtEl>
                                        <p:attrNameLst>
                                          <p:attrName>style.visibility</p:attrName>
                                        </p:attrNameLst>
                                      </p:cBhvr>
                                      <p:to>
                                        <p:strVal val="visible"/>
                                      </p:to>
                                    </p:set>
                                  </p:childTnLst>
                                </p:cTn>
                              </p:par>
                              <p:par>
                                <p:cTn id="16" presetID="1" presetClass="entr" presetSubtype="0" fill="hold" grpId="0" nodeType="withEffect">
                                  <p:stCondLst>
                                    <p:cond delay="1000"/>
                                  </p:stCondLst>
                                  <p:childTnLst>
                                    <p:set>
                                      <p:cBhvr>
                                        <p:cTn id="17" dur="1" fill="hold">
                                          <p:stCondLst>
                                            <p:cond delay="0"/>
                                          </p:stCondLst>
                                        </p:cTn>
                                        <p:tgtEl>
                                          <p:spTgt spid="138"/>
                                        </p:tgtEl>
                                        <p:attrNameLst>
                                          <p:attrName>style.visibility</p:attrName>
                                        </p:attrNameLst>
                                      </p:cBhvr>
                                      <p:to>
                                        <p:strVal val="visible"/>
                                      </p:to>
                                    </p:set>
                                  </p:childTnLst>
                                </p:cTn>
                              </p:par>
                              <p:par>
                                <p:cTn id="18" presetID="1" presetClass="entr" presetSubtype="0" fill="hold" grpId="0" nodeType="withEffect">
                                  <p:stCondLst>
                                    <p:cond delay="1200"/>
                                  </p:stCondLst>
                                  <p:childTnLst>
                                    <p:set>
                                      <p:cBhvr>
                                        <p:cTn id="19" dur="1" fill="hold">
                                          <p:stCondLst>
                                            <p:cond delay="0"/>
                                          </p:stCondLst>
                                        </p:cTn>
                                        <p:tgtEl>
                                          <p:spTgt spid="139"/>
                                        </p:tgtEl>
                                        <p:attrNameLst>
                                          <p:attrName>style.visibility</p:attrName>
                                        </p:attrNameLst>
                                      </p:cBhvr>
                                      <p:to>
                                        <p:strVal val="visible"/>
                                      </p:to>
                                    </p:set>
                                  </p:childTnLst>
                                </p:cTn>
                              </p:par>
                              <p:par>
                                <p:cTn id="20" presetID="1" presetClass="entr" presetSubtype="0" fill="hold" grpId="0" nodeType="withEffect">
                                  <p:stCondLst>
                                    <p:cond delay="1400"/>
                                  </p:stCondLst>
                                  <p:childTnLst>
                                    <p:set>
                                      <p:cBhvr>
                                        <p:cTn id="21" dur="1" fill="hold">
                                          <p:stCondLst>
                                            <p:cond delay="0"/>
                                          </p:stCondLst>
                                        </p:cTn>
                                        <p:tgtEl>
                                          <p:spTgt spid="140"/>
                                        </p:tgtEl>
                                        <p:attrNameLst>
                                          <p:attrName>style.visibility</p:attrName>
                                        </p:attrNameLst>
                                      </p:cBhvr>
                                      <p:to>
                                        <p:strVal val="visible"/>
                                      </p:to>
                                    </p:set>
                                  </p:childTnLst>
                                </p:cTn>
                              </p:par>
                              <p:par>
                                <p:cTn id="22" presetID="1" presetClass="entr" presetSubtype="0" fill="hold" grpId="0" nodeType="withEffect">
                                  <p:stCondLst>
                                    <p:cond delay="1600"/>
                                  </p:stCondLst>
                                  <p:childTnLst>
                                    <p:set>
                                      <p:cBhvr>
                                        <p:cTn id="23" dur="1" fill="hold">
                                          <p:stCondLst>
                                            <p:cond delay="0"/>
                                          </p:stCondLst>
                                        </p:cTn>
                                        <p:tgtEl>
                                          <p:spTgt spid="141"/>
                                        </p:tgtEl>
                                        <p:attrNameLst>
                                          <p:attrName>style.visibility</p:attrName>
                                        </p:attrNameLst>
                                      </p:cBhvr>
                                      <p:to>
                                        <p:strVal val="visible"/>
                                      </p:to>
                                    </p:set>
                                  </p:childTnLst>
                                </p:cTn>
                              </p:par>
                              <p:par>
                                <p:cTn id="24" presetID="1" presetClass="entr" presetSubtype="0" fill="hold" grpId="0" nodeType="withEffect">
                                  <p:stCondLst>
                                    <p:cond delay="1800"/>
                                  </p:stCondLst>
                                  <p:childTnLst>
                                    <p:set>
                                      <p:cBhvr>
                                        <p:cTn id="25" dur="1" fill="hold">
                                          <p:stCondLst>
                                            <p:cond delay="0"/>
                                          </p:stCondLst>
                                        </p:cTn>
                                        <p:tgtEl>
                                          <p:spTgt spid="142"/>
                                        </p:tgtEl>
                                        <p:attrNameLst>
                                          <p:attrName>style.visibility</p:attrName>
                                        </p:attrNameLst>
                                      </p:cBhvr>
                                      <p:to>
                                        <p:strVal val="visible"/>
                                      </p:to>
                                    </p:set>
                                  </p:childTnLst>
                                </p:cTn>
                              </p:par>
                              <p:par>
                                <p:cTn id="26" presetID="42" presetClass="path" presetSubtype="0" accel="50000" decel="50000" fill="hold" nodeType="withEffect">
                                  <p:stCondLst>
                                    <p:cond delay="0"/>
                                  </p:stCondLst>
                                  <p:childTnLst>
                                    <p:animMotion origin="layout" path="M 0 0 L 0 0.25 E" pathEditMode="relative" ptsTypes="">
                                      <p:cBhvr>
                                        <p:cTn id="27" dur="2000" fill="hold"/>
                                        <p:tgtEl>
                                          <p:spTgt spid="117"/>
                                        </p:tgtEl>
                                        <p:attrNameLst>
                                          <p:attrName>ppt_x</p:attrName>
                                          <p:attrName>ppt_y</p:attrName>
                                        </p:attrNameLst>
                                      </p:cBhvr>
                                    </p:animMotion>
                                  </p:childTnLst>
                                </p:cTn>
                              </p:par>
                            </p:childTnLst>
                          </p:cTn>
                        </p:par>
                        <p:par>
                          <p:cTn id="28" fill="hold">
                            <p:stCondLst>
                              <p:cond delay="2000"/>
                            </p:stCondLst>
                            <p:childTnLst>
                              <p:par>
                                <p:cTn id="29" presetID="64" presetClass="path" presetSubtype="0" accel="50000" decel="50000" fill="hold" nodeType="afterEffect">
                                  <p:stCondLst>
                                    <p:cond delay="0"/>
                                  </p:stCondLst>
                                  <p:childTnLst>
                                    <p:animMotion origin="layout" path="M -2.77778E-6 0.19765 L -0.00052 -1.27084 " pathEditMode="relative" rAng="0" ptsTypes="AA">
                                      <p:cBhvr>
                                        <p:cTn id="30" dur="2000" fill="hold"/>
                                        <p:tgtEl>
                                          <p:spTgt spid="117"/>
                                        </p:tgtEl>
                                        <p:attrNameLst>
                                          <p:attrName>ppt_x</p:attrName>
                                          <p:attrName>ppt_y</p:attrName>
                                        </p:attrNameLst>
                                      </p:cBhvr>
                                      <p:rCtr x="-35" y="-73440"/>
                                    </p:animMotion>
                                  </p:childTnLst>
                                </p:cTn>
                              </p:par>
                            </p:childTnLst>
                          </p:cTn>
                        </p:par>
                        <p:par>
                          <p:cTn id="31" fill="hold">
                            <p:stCondLst>
                              <p:cond delay="4000"/>
                            </p:stCondLst>
                            <p:childTnLst>
                              <p:par>
                                <p:cTn id="32" presetID="59" presetClass="path" presetSubtype="0" accel="50000" decel="50000" fill="hold" nodeType="afterEffect">
                                  <p:stCondLst>
                                    <p:cond delay="0"/>
                                  </p:stCondLst>
                                  <p:childTnLst>
                                    <p:animMotion origin="layout" path="M -5.55556E-7 3.74961E-6 C 0.01962 0.00246 0.03108 0.09528 0.02708 0.20166 C 0.02222 0.31452 0.00365 0.40086 -0.01615 0.39839 C -0.03576 0.39593 -0.05451 0.48381 -0.05885 0.59512 C -0.06302 0.70428 -0.05191 0.79648 -0.03212 0.79895 " pathEditMode="relative" rAng="5644820" ptsTypes="fffff">
                                      <p:cBhvr>
                                        <p:cTn id="33" dur="3000" fill="hold"/>
                                        <p:tgtEl>
                                          <p:spTgt spid="120"/>
                                        </p:tgtEl>
                                        <p:attrNameLst>
                                          <p:attrName>ppt_x</p:attrName>
                                          <p:attrName>ppt_y</p:attrName>
                                        </p:attrNameLst>
                                      </p:cBhvr>
                                      <p:rCtr x="-1597" y="39963"/>
                                    </p:animMotion>
                                  </p:childTnLst>
                                </p:cTn>
                              </p:par>
                              <p:par>
                                <p:cTn id="34" presetID="39" presetClass="path" presetSubtype="0" accel="50000" decel="50000" fill="hold" nodeType="withEffect">
                                  <p:stCondLst>
                                    <p:cond delay="500"/>
                                  </p:stCondLst>
                                  <p:childTnLst>
                                    <p:animMotion origin="layout" path="M 4.44444E-6 -0.60988 C -0.0198 -0.60988 -0.0349 -0.43549 -0.0349 -0.22377 C -0.0349 -0.00617 -0.0198 0.1679 4.44444E-6 0.1679 C 0.01979 0.1679 0.03489 0.34444 0.03489 0.55957 C 0.03489 0.7713 0.01979 0.94568 4.44444E-6 0.94568 " pathEditMode="relative" rAng="5400000" ptsTypes="fffff">
                                      <p:cBhvr>
                                        <p:cTn id="35" dur="3000" fill="hold"/>
                                        <p:tgtEl>
                                          <p:spTgt spid="127"/>
                                        </p:tgtEl>
                                        <p:attrNameLst>
                                          <p:attrName>ppt_x</p:attrName>
                                          <p:attrName>ppt_y</p:attrName>
                                        </p:attrNameLst>
                                      </p:cBhvr>
                                      <p:rCtr x="0" y="77778"/>
                                    </p:animMotion>
                                  </p:childTnLst>
                                </p:cTn>
                              </p:par>
                              <p:par>
                                <p:cTn id="36" presetID="59" presetClass="path" presetSubtype="0" accel="50000" decel="50000" fill="hold" nodeType="withEffect">
                                  <p:stCondLst>
                                    <p:cond delay="2200"/>
                                  </p:stCondLst>
                                  <p:childTnLst>
                                    <p:animMotion origin="layout" path="M 2.22222E-6 -0.50926 C 0.01962 -0.50926 0.03472 -0.36234 0.03507 -0.18827 C 0.03472 -0.00493 0.01962 0.1392 -0.00018 0.1392 C -0.01997 0.1392 -0.03507 0.28488 -0.0349 0.46389 C -0.03472 0.64352 -0.01997 0.78951 -0.00018 0.78951 " pathEditMode="relative" rAng="5400000" ptsTypes="fffff">
                                      <p:cBhvr>
                                        <p:cTn id="37" dur="3000" fill="hold"/>
                                        <p:tgtEl>
                                          <p:spTgt spid="104"/>
                                        </p:tgtEl>
                                        <p:attrNameLst>
                                          <p:attrName>ppt_x</p:attrName>
                                          <p:attrName>ppt_y</p:attrName>
                                        </p:attrNameLst>
                                      </p:cBhvr>
                                      <p:rCtr x="0" y="64938"/>
                                    </p:animMotion>
                                  </p:childTnLst>
                                </p:cTn>
                              </p:par>
                              <p:par>
                                <p:cTn id="38" presetID="39" presetClass="path" presetSubtype="0" accel="50000" decel="50000" fill="hold" nodeType="withEffect">
                                  <p:stCondLst>
                                    <p:cond delay="1200"/>
                                  </p:stCondLst>
                                  <p:childTnLst>
                                    <p:animMotion origin="layout" path="M 0.01458 -0.54702 C -0.01493 -0.54702 -0.03646 -0.35985 -0.03646 -0.13351 C -0.03646 0.09868 -0.01493 0.28431 0.01458 0.28431 C 0.04357 0.28431 0.06632 0.4721 0.06632 0.70244 C 0.06632 0.92877 0.04357 1.11595 0.01458 1.11595 " pathEditMode="relative" rAng="5400000" ptsTypes="fffff">
                                      <p:cBhvr>
                                        <p:cTn id="39" dur="3000" fill="hold"/>
                                        <p:tgtEl>
                                          <p:spTgt spid="97"/>
                                        </p:tgtEl>
                                        <p:attrNameLst>
                                          <p:attrName>ppt_x</p:attrName>
                                          <p:attrName>ppt_y</p:attrName>
                                        </p:attrNameLst>
                                      </p:cBhvr>
                                      <p:rCtr x="35" y="8316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p:bldP spid="135" grpId="0"/>
      <p:bldP spid="136" grpId="0" animBg="1"/>
      <p:bldP spid="137" grpId="0" animBg="1"/>
      <p:bldP spid="138" grpId="0" animBg="1"/>
      <p:bldP spid="139" grpId="0" animBg="1"/>
      <p:bldP spid="140" grpId="0" animBg="1"/>
      <p:bldP spid="141" grpId="0" animBg="1"/>
      <p:bldP spid="142" grpId="0"/>
    </p:bldLst>
  </p:timing>
  <p:hf sldNum="0" hdr="0" ftr="0" dt="0"/>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12_เค้าโครงแบบกำหนดเอง">
    <p:spTree>
      <p:nvGrpSpPr>
        <p:cNvPr id="1" name=""/>
        <p:cNvGrpSpPr/>
        <p:nvPr/>
      </p:nvGrpSpPr>
      <p:grpSpPr>
        <a:xfrm>
          <a:off x="0" y="0"/>
          <a:ext cx="0" cy="0"/>
          <a:chOff x="0" y="0"/>
          <a:chExt cx="0" cy="0"/>
        </a:xfrm>
      </p:grpSpPr>
      <p:grpSp>
        <p:nvGrpSpPr>
          <p:cNvPr id="6" name="กลุ่ม 5"/>
          <p:cNvGrpSpPr/>
          <p:nvPr/>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4" name="กลุ่ม 43"/>
          <p:cNvGrpSpPr/>
          <p:nvPr/>
        </p:nvGrpSpPr>
        <p:grpSpPr>
          <a:xfrm>
            <a:off x="1295468" y="860649"/>
            <a:ext cx="9957331" cy="4997409"/>
            <a:chOff x="971600" y="645485"/>
            <a:chExt cx="7467998"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title"/>
          </p:nvPr>
        </p:nvSpPr>
        <p:spPr>
          <a:xfrm>
            <a:off x="609600" y="274639"/>
            <a:ext cx="10972800" cy="1143000"/>
          </a:xfrm>
          <a:prstGeom prst="rect">
            <a:avLst/>
          </a:prstGeom>
        </p:spPr>
        <p:txBody>
          <a:bodyPr/>
          <a:lstStyle/>
          <a:p>
            <a:r>
              <a:rPr lang="th-TH"/>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28/03/66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Tree>
    <p:extLst>
      <p:ext uri="{BB962C8B-B14F-4D97-AF65-F5344CB8AC3E}">
        <p14:creationId xmlns:p14="http://schemas.microsoft.com/office/powerpoint/2010/main" val="2153199732"/>
      </p:ext>
    </p:extLst>
  </p:cSld>
  <p:clrMapOvr>
    <a:masterClrMapping/>
  </p:clrMapOvr>
  <p:hf sldNum="0" hdr="0" ftr="0" dt="0"/>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8750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cSld name="2_รูปภาพพร้อมคำอธิบายภาพ">
    <p:spTree>
      <p:nvGrpSpPr>
        <p:cNvPr id="1" name=""/>
        <p:cNvGrpSpPr/>
        <p:nvPr/>
      </p:nvGrpSpPr>
      <p:grpSpPr>
        <a:xfrm>
          <a:off x="0" y="0"/>
          <a:ext cx="0" cy="0"/>
          <a:chOff x="0" y="0"/>
          <a:chExt cx="0" cy="0"/>
        </a:xfrm>
      </p:grpSpPr>
      <p:grpSp>
        <p:nvGrpSpPr>
          <p:cNvPr id="48" name="กลุ่ม 47"/>
          <p:cNvGrpSpPr/>
          <p:nvPr/>
        </p:nvGrpSpPr>
        <p:grpSpPr>
          <a:xfrm>
            <a:off x="335361" y="356660"/>
            <a:ext cx="11425271" cy="6124221"/>
            <a:chOff x="251519" y="267494"/>
            <a:chExt cx="8568953" cy="4593166"/>
          </a:xfrm>
        </p:grpSpPr>
        <p:sp>
          <p:nvSpPr>
            <p:cNvPr id="49" name="สี่เหลี่ยมผืนผ้า 48"/>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0" name="กลุ่ม 49"/>
            <p:cNvGrpSpPr/>
            <p:nvPr userDrawn="1"/>
          </p:nvGrpSpPr>
          <p:grpSpPr>
            <a:xfrm>
              <a:off x="251519" y="267494"/>
              <a:ext cx="8568953" cy="4593166"/>
              <a:chOff x="-29030" y="17128"/>
              <a:chExt cx="9151241" cy="5109244"/>
            </a:xfrm>
          </p:grpSpPr>
          <p:grpSp>
            <p:nvGrpSpPr>
              <p:cNvPr id="51" name="กลุ่ม 50"/>
              <p:cNvGrpSpPr/>
              <p:nvPr/>
            </p:nvGrpSpPr>
            <p:grpSpPr>
              <a:xfrm>
                <a:off x="187436" y="17128"/>
                <a:ext cx="8652652" cy="5109244"/>
                <a:chOff x="187436" y="17128"/>
                <a:chExt cx="8652652" cy="5109244"/>
              </a:xfrm>
            </p:grpSpPr>
            <p:cxnSp>
              <p:nvCxnSpPr>
                <p:cNvPr id="65"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3"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52" name="กลุ่ม 51"/>
              <p:cNvGrpSpPr/>
              <p:nvPr/>
            </p:nvGrpSpPr>
            <p:grpSpPr>
              <a:xfrm>
                <a:off x="-29030" y="263553"/>
                <a:ext cx="9151241" cy="4703748"/>
                <a:chOff x="-29030" y="263553"/>
                <a:chExt cx="9151241" cy="4703748"/>
              </a:xfrm>
            </p:grpSpPr>
            <p:cxnSp>
              <p:nvCxnSpPr>
                <p:cNvPr id="53"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576799" y="-123393"/>
            <a:ext cx="11183832" cy="1856241"/>
          </a:xfrm>
          <a:prstGeom prst="rect">
            <a:avLst/>
          </a:prstGeom>
        </p:spPr>
        <p:txBody>
          <a:bodyPr anchor="b">
            <a:noAutofit/>
          </a:bodyPr>
          <a:lstStyle>
            <a:lvl1pPr algn="l">
              <a:defRPr sz="5867" b="1">
                <a:solidFill>
                  <a:srgbClr val="FFD757"/>
                </a:solidFill>
              </a:defRPr>
            </a:lvl1pPr>
          </a:lstStyle>
          <a:p>
            <a:r>
              <a:rPr lang="th-TH" dirty="0"/>
              <a:t>คลิกเพื่อแก้ไขลักษณะชื่อเรื่องต้นแบบ</a:t>
            </a:r>
          </a:p>
        </p:txBody>
      </p:sp>
      <p:sp>
        <p:nvSpPr>
          <p:cNvPr id="4" name="ตัวแทนข้อความ 3"/>
          <p:cNvSpPr>
            <a:spLocks noGrp="1"/>
          </p:cNvSpPr>
          <p:nvPr>
            <p:ph type="body" sz="half" idx="2"/>
          </p:nvPr>
        </p:nvSpPr>
        <p:spPr>
          <a:xfrm>
            <a:off x="2089036" y="1891083"/>
            <a:ext cx="3917979" cy="804863"/>
          </a:xfrm>
          <a:prstGeom prst="rect">
            <a:avLst/>
          </a:prstGeom>
        </p:spPr>
        <p:txBody>
          <a:bodyPr/>
          <a:lstStyle>
            <a:lvl1pPr marL="0" indent="0">
              <a:buNone/>
              <a:defRPr sz="3733">
                <a:solidFill>
                  <a:schemeClr val="accent5"/>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5" name="ตัวแทนวันที่ 4"/>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28/03/66</a:t>
            </a:fld>
            <a:endParaRPr lang="th-TH">
              <a:solidFill>
                <a:prstClr val="black">
                  <a:tint val="75000"/>
                </a:prstClr>
              </a:solidFill>
            </a:endParaRPr>
          </a:p>
        </p:txBody>
      </p:sp>
      <p:sp>
        <p:nvSpPr>
          <p:cNvPr id="6" name="ตัวแทนท้ายกระดาษ 5"/>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7" name="ตัวแทนหมายเลขภาพนิ่ง 6"/>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127" name="ตัวแทนข้อความ 3"/>
          <p:cNvSpPr>
            <a:spLocks noGrp="1"/>
          </p:cNvSpPr>
          <p:nvPr>
            <p:ph type="body" sz="half" idx="13"/>
          </p:nvPr>
        </p:nvSpPr>
        <p:spPr>
          <a:xfrm>
            <a:off x="2089720" y="3061629"/>
            <a:ext cx="3595144" cy="804863"/>
          </a:xfrm>
          <a:prstGeom prst="rect">
            <a:avLst/>
          </a:prstGeom>
        </p:spPr>
        <p:txBody>
          <a:bodyPr/>
          <a:lstStyle>
            <a:lvl1pPr marL="0" indent="0">
              <a:buNone/>
              <a:defRPr sz="2133">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128" name="ตัวแทนข้อความ 3"/>
          <p:cNvSpPr>
            <a:spLocks noGrp="1"/>
          </p:cNvSpPr>
          <p:nvPr>
            <p:ph type="body" sz="half" idx="14"/>
          </p:nvPr>
        </p:nvSpPr>
        <p:spPr>
          <a:xfrm>
            <a:off x="2082093" y="3900734"/>
            <a:ext cx="3924921" cy="804863"/>
          </a:xfrm>
          <a:prstGeom prst="rect">
            <a:avLst/>
          </a:prstGeom>
        </p:spPr>
        <p:txBody>
          <a:bodyPr/>
          <a:lstStyle>
            <a:lvl1pPr marL="0" indent="0">
              <a:buNone/>
              <a:defRPr sz="3733">
                <a:solidFill>
                  <a:schemeClr val="accent2"/>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129" name="ตัวแทนข้อความ 3"/>
          <p:cNvSpPr>
            <a:spLocks noGrp="1"/>
          </p:cNvSpPr>
          <p:nvPr>
            <p:ph type="body" sz="half" idx="15"/>
          </p:nvPr>
        </p:nvSpPr>
        <p:spPr>
          <a:xfrm>
            <a:off x="2108519" y="5001158"/>
            <a:ext cx="3595144" cy="804863"/>
          </a:xfrm>
          <a:prstGeom prst="rect">
            <a:avLst/>
          </a:prstGeom>
        </p:spPr>
        <p:txBody>
          <a:bodyPr/>
          <a:lstStyle>
            <a:lvl1pPr marL="0" indent="0">
              <a:buNone/>
              <a:defRPr sz="2133">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grpSp>
        <p:nvGrpSpPr>
          <p:cNvPr id="86" name="กลุ่ม 85"/>
          <p:cNvGrpSpPr/>
          <p:nvPr/>
        </p:nvGrpSpPr>
        <p:grpSpPr>
          <a:xfrm>
            <a:off x="527381" y="548680"/>
            <a:ext cx="10725416" cy="5760640"/>
            <a:chOff x="395536" y="411510"/>
            <a:chExt cx="8044062" cy="4320480"/>
          </a:xfrm>
        </p:grpSpPr>
        <p:sp>
          <p:nvSpPr>
            <p:cNvPr id="87" name="บวก 86"/>
            <p:cNvSpPr/>
            <p:nvPr userDrawn="1"/>
          </p:nvSpPr>
          <p:spPr>
            <a:xfrm rot="20706355">
              <a:off x="1782214" y="44435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8" name="บวก 87"/>
            <p:cNvSpPr/>
            <p:nvPr userDrawn="1"/>
          </p:nvSpPr>
          <p:spPr>
            <a:xfrm rot="17093645" flipH="1">
              <a:off x="487473" y="34700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9" name="บวก 88"/>
            <p:cNvSpPr/>
            <p:nvPr userDrawn="1"/>
          </p:nvSpPr>
          <p:spPr>
            <a:xfrm rot="4506355">
              <a:off x="5816065" y="447820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บวก 89"/>
            <p:cNvSpPr/>
            <p:nvPr userDrawn="1"/>
          </p:nvSpPr>
          <p:spPr>
            <a:xfrm rot="17093645" flipH="1">
              <a:off x="7919191" y="15801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2" name="วงรี 91"/>
            <p:cNvSpPr/>
            <p:nvPr userDrawn="1"/>
          </p:nvSpPr>
          <p:spPr>
            <a:xfrm>
              <a:off x="8078716" y="84355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2267744" y="4638390"/>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สามเหลี่ยมหน้าจั่ว 93"/>
            <p:cNvSpPr/>
            <p:nvPr userDrawn="1"/>
          </p:nvSpPr>
          <p:spPr>
            <a:xfrm>
              <a:off x="4355976" y="41151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5" name="สามเหลี่ยมหน้าจั่ว 94"/>
            <p:cNvSpPr/>
            <p:nvPr userDrawn="1"/>
          </p:nvSpPr>
          <p:spPr>
            <a:xfrm rot="1783205">
              <a:off x="4300316" y="424428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6" name="สามเหลี่ยมหน้าจั่ว 95"/>
            <p:cNvSpPr/>
            <p:nvPr userDrawn="1"/>
          </p:nvSpPr>
          <p:spPr>
            <a:xfrm rot="19585674">
              <a:off x="632414" y="2370888"/>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7" name="สามเหลี่ยมหน้าจั่ว 96"/>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8" name="วงรี 97"/>
            <p:cNvSpPr/>
            <p:nvPr userDrawn="1"/>
          </p:nvSpPr>
          <p:spPr>
            <a:xfrm>
              <a:off x="395536" y="120359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91" name="กลุ่ม 90"/>
          <p:cNvGrpSpPr/>
          <p:nvPr/>
        </p:nvGrpSpPr>
        <p:grpSpPr>
          <a:xfrm>
            <a:off x="432939" y="56659"/>
            <a:ext cx="3015709" cy="600000"/>
            <a:chOff x="3289945" y="3405879"/>
            <a:chExt cx="2261782" cy="450000"/>
          </a:xfrm>
        </p:grpSpPr>
        <p:sp>
          <p:nvSpPr>
            <p:cNvPr id="130" name="วงรี 129"/>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1" name="วงรี 130"/>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2" name="วงรี 131"/>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3" name="วงรี 132"/>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135" name="เมฆ 134"/>
          <p:cNvSpPr/>
          <p:nvPr/>
        </p:nvSpPr>
        <p:spPr>
          <a:xfrm rot="3185773">
            <a:off x="-2048399" y="5261900"/>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151" name="กลุ่ม 150"/>
          <p:cNvGrpSpPr/>
          <p:nvPr/>
        </p:nvGrpSpPr>
        <p:grpSpPr>
          <a:xfrm>
            <a:off x="9969918" y="-1772704"/>
            <a:ext cx="3630801" cy="4005304"/>
            <a:chOff x="7477437" y="-1329528"/>
            <a:chExt cx="2723101" cy="3003978"/>
          </a:xfrm>
        </p:grpSpPr>
        <p:sp>
          <p:nvSpPr>
            <p:cNvPr id="152" name="เมฆ 151"/>
            <p:cNvSpPr/>
            <p:nvPr/>
          </p:nvSpPr>
          <p:spPr>
            <a:xfrm rot="3185773">
              <a:off x="7610756" y="-915332"/>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53" name="รูปภาพ 15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32331" y="103689"/>
              <a:ext cx="250890" cy="269338"/>
            </a:xfrm>
            <a:prstGeom prst="rect">
              <a:avLst/>
            </a:prstGeom>
          </p:spPr>
        </p:pic>
        <p:pic>
          <p:nvPicPr>
            <p:cNvPr id="154" name="รูปภาพ 153"/>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657776" y="586955"/>
              <a:ext cx="325391" cy="361638"/>
            </a:xfrm>
            <a:prstGeom prst="rect">
              <a:avLst/>
            </a:prstGeom>
          </p:spPr>
        </p:pic>
        <p:pic>
          <p:nvPicPr>
            <p:cNvPr id="155" name="รูปภาพ 15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7480036" y="115027"/>
              <a:ext cx="1065647" cy="1070845"/>
            </a:xfrm>
            <a:prstGeom prst="rect">
              <a:avLst/>
            </a:prstGeom>
            <a:effectLst>
              <a:outerShdw blurRad="50800" dist="38100" algn="l" rotWithShape="0">
                <a:schemeClr val="accent4">
                  <a:alpha val="40000"/>
                </a:schemeClr>
              </a:outerShdw>
            </a:effectLst>
          </p:spPr>
        </p:pic>
      </p:grpSp>
      <p:grpSp>
        <p:nvGrpSpPr>
          <p:cNvPr id="156" name="กลุ่ม 155"/>
          <p:cNvGrpSpPr/>
          <p:nvPr/>
        </p:nvGrpSpPr>
        <p:grpSpPr>
          <a:xfrm>
            <a:off x="10432128" y="5391864"/>
            <a:ext cx="1718201" cy="1446121"/>
            <a:chOff x="20204" y="4079447"/>
            <a:chExt cx="1288651" cy="1084591"/>
          </a:xfrm>
        </p:grpSpPr>
        <p:pic>
          <p:nvPicPr>
            <p:cNvPr id="157" name="รูปภาพ 15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204" y="4366818"/>
              <a:ext cx="1288651" cy="797220"/>
            </a:xfrm>
            <a:prstGeom prst="rect">
              <a:avLst/>
            </a:prstGeom>
            <a:effectLst>
              <a:outerShdw blurRad="50800" dist="25400" dir="10800000" algn="r" rotWithShape="0">
                <a:schemeClr val="accent4">
                  <a:alpha val="40000"/>
                </a:schemeClr>
              </a:outerShdw>
            </a:effectLst>
          </p:spPr>
        </p:pic>
        <p:pic>
          <p:nvPicPr>
            <p:cNvPr id="158" name="รูปภาพ 157"/>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22097" y="4079447"/>
              <a:ext cx="263243" cy="292567"/>
            </a:xfrm>
            <a:prstGeom prst="rect">
              <a:avLst/>
            </a:prstGeom>
          </p:spPr>
        </p:pic>
      </p:grpSp>
    </p:spTree>
    <p:extLst>
      <p:ext uri="{BB962C8B-B14F-4D97-AF65-F5344CB8AC3E}">
        <p14:creationId xmlns:p14="http://schemas.microsoft.com/office/powerpoint/2010/main" val="2712741091"/>
      </p:ext>
    </p:extLst>
  </p:cSld>
  <p:clrMapOvr>
    <a:masterClrMapping/>
  </p:clrMapOvr>
  <p:hf sldNum="0" hdr="0" ftr="0" dt="0"/>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รูปภาพพร้อมคำอธิบายภาพ">
    <p:spTree>
      <p:nvGrpSpPr>
        <p:cNvPr id="1" name=""/>
        <p:cNvGrpSpPr/>
        <p:nvPr/>
      </p:nvGrpSpPr>
      <p:grpSpPr>
        <a:xfrm>
          <a:off x="0" y="0"/>
          <a:ext cx="0" cy="0"/>
          <a:chOff x="0" y="0"/>
          <a:chExt cx="0" cy="0"/>
        </a:xfrm>
      </p:grpSpPr>
      <p:grpSp>
        <p:nvGrpSpPr>
          <p:cNvPr id="48" name="กลุ่ม 47"/>
          <p:cNvGrpSpPr/>
          <p:nvPr/>
        </p:nvGrpSpPr>
        <p:grpSpPr>
          <a:xfrm>
            <a:off x="335361" y="356660"/>
            <a:ext cx="11425271" cy="6124221"/>
            <a:chOff x="251519" y="267494"/>
            <a:chExt cx="8568953" cy="4593166"/>
          </a:xfrm>
        </p:grpSpPr>
        <p:sp>
          <p:nvSpPr>
            <p:cNvPr id="49" name="สี่เหลี่ยมผืนผ้า 48"/>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0" name="กลุ่ม 49"/>
            <p:cNvGrpSpPr/>
            <p:nvPr userDrawn="1"/>
          </p:nvGrpSpPr>
          <p:grpSpPr>
            <a:xfrm>
              <a:off x="251519" y="267494"/>
              <a:ext cx="8568953" cy="4593166"/>
              <a:chOff x="-29030" y="17128"/>
              <a:chExt cx="9151241" cy="5109244"/>
            </a:xfrm>
          </p:grpSpPr>
          <p:grpSp>
            <p:nvGrpSpPr>
              <p:cNvPr id="51" name="กลุ่ม 50"/>
              <p:cNvGrpSpPr/>
              <p:nvPr/>
            </p:nvGrpSpPr>
            <p:grpSpPr>
              <a:xfrm>
                <a:off x="187436" y="17128"/>
                <a:ext cx="8652652" cy="5109244"/>
                <a:chOff x="187436" y="17128"/>
                <a:chExt cx="8652652" cy="5109244"/>
              </a:xfrm>
            </p:grpSpPr>
            <p:cxnSp>
              <p:nvCxnSpPr>
                <p:cNvPr id="65"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3"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52" name="กลุ่ม 51"/>
              <p:cNvGrpSpPr/>
              <p:nvPr/>
            </p:nvGrpSpPr>
            <p:grpSpPr>
              <a:xfrm>
                <a:off x="-29030" y="263553"/>
                <a:ext cx="9151241" cy="4703748"/>
                <a:chOff x="-29030" y="263553"/>
                <a:chExt cx="9151241" cy="4703748"/>
              </a:xfrm>
            </p:grpSpPr>
            <p:cxnSp>
              <p:nvCxnSpPr>
                <p:cNvPr id="53"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2920463" y="846037"/>
            <a:ext cx="7315200" cy="566739"/>
          </a:xfrm>
          <a:prstGeom prst="rect">
            <a:avLst/>
          </a:prstGeom>
        </p:spPr>
        <p:txBody>
          <a:bodyPr anchor="b"/>
          <a:lstStyle>
            <a:lvl1pPr algn="l">
              <a:defRPr sz="2667" b="1"/>
            </a:lvl1pPr>
          </a:lstStyle>
          <a:p>
            <a:r>
              <a:rPr lang="th-TH"/>
              <a:t>คลิกเพื่อแก้ไขลักษณะชื่อเรื่องต้นแบบ</a:t>
            </a:r>
          </a:p>
        </p:txBody>
      </p:sp>
      <p:sp>
        <p:nvSpPr>
          <p:cNvPr id="4" name="ตัวแทนข้อความ 3"/>
          <p:cNvSpPr>
            <a:spLocks noGrp="1"/>
          </p:cNvSpPr>
          <p:nvPr>
            <p:ph type="body" sz="half" idx="2"/>
          </p:nvPr>
        </p:nvSpPr>
        <p:spPr>
          <a:xfrm>
            <a:off x="6025473" y="1891083"/>
            <a:ext cx="5735159" cy="804863"/>
          </a:xfrm>
          <a:prstGeom prst="rect">
            <a:avLst/>
          </a:prstGeom>
        </p:spPr>
        <p:txBody>
          <a:bodyPr/>
          <a:lstStyle>
            <a:lvl1pPr marL="0" indent="0">
              <a:buNone/>
              <a:defRPr sz="3733">
                <a:solidFill>
                  <a:schemeClr val="accent2"/>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5" name="ตัวแทนวันที่ 4"/>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28/03/66</a:t>
            </a:fld>
            <a:endParaRPr lang="th-TH">
              <a:solidFill>
                <a:prstClr val="black">
                  <a:tint val="75000"/>
                </a:prstClr>
              </a:solidFill>
            </a:endParaRPr>
          </a:p>
        </p:txBody>
      </p:sp>
      <p:sp>
        <p:nvSpPr>
          <p:cNvPr id="6" name="ตัวแทนท้ายกระดาษ 5"/>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7" name="ตัวแทนหมายเลขภาพนิ่ง 6"/>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99" name="กลุ่ม 98"/>
          <p:cNvGrpSpPr/>
          <p:nvPr/>
        </p:nvGrpSpPr>
        <p:grpSpPr>
          <a:xfrm>
            <a:off x="8564440" y="61323"/>
            <a:ext cx="3015709" cy="600000"/>
            <a:chOff x="3289945" y="3405879"/>
            <a:chExt cx="2261782" cy="450000"/>
          </a:xfrm>
        </p:grpSpPr>
        <p:sp>
          <p:nvSpPr>
            <p:cNvPr id="100" name="วงรี 99"/>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1" name="วงรี 100"/>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2" name="วงรี 101"/>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3" name="วงรี 102"/>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104" name="สี่เหลี่ยมผืนผ้า 103"/>
          <p:cNvSpPr/>
          <p:nvPr/>
        </p:nvSpPr>
        <p:spPr>
          <a:xfrm>
            <a:off x="1172376" y="1891083"/>
            <a:ext cx="4321117" cy="3990239"/>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05" name="รูปภาพ 104"/>
          <p:cNvPicPr>
            <a:picLocks noChangeAspect="1"/>
          </p:cNvPicPr>
          <p:nvPr/>
        </p:nvPicPr>
        <p:blipFill rotWithShape="1">
          <a:blip r:embed="rId2" cstate="print">
            <a:extLst>
              <a:ext uri="{28A0092B-C50C-407E-A947-70E740481C1C}">
                <a14:useLocalDpi xmlns:a14="http://schemas.microsoft.com/office/drawing/2010/main" val="0"/>
              </a:ext>
            </a:extLst>
          </a:blip>
          <a:srcRect l="4032" t="85885" r="69939" b="8280"/>
          <a:stretch/>
        </p:blipFill>
        <p:spPr>
          <a:xfrm>
            <a:off x="1933113" y="1605719"/>
            <a:ext cx="2799643" cy="627605"/>
          </a:xfrm>
          <a:prstGeom prst="rect">
            <a:avLst/>
          </a:prstGeom>
        </p:spPr>
      </p:pic>
      <p:sp>
        <p:nvSpPr>
          <p:cNvPr id="106" name="สี่เหลี่ยมผืนผ้า 105"/>
          <p:cNvSpPr/>
          <p:nvPr/>
        </p:nvSpPr>
        <p:spPr>
          <a:xfrm>
            <a:off x="1418097" y="2160516"/>
            <a:ext cx="3840427" cy="34771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107" name="กลุ่ม 106"/>
          <p:cNvGrpSpPr/>
          <p:nvPr/>
        </p:nvGrpSpPr>
        <p:grpSpPr>
          <a:xfrm>
            <a:off x="-1447992" y="-1545719"/>
            <a:ext cx="4005304" cy="2900781"/>
            <a:chOff x="-1085994" y="-1159289"/>
            <a:chExt cx="3003978" cy="2175586"/>
          </a:xfrm>
        </p:grpSpPr>
        <p:sp>
          <p:nvSpPr>
            <p:cNvPr id="108" name="เมฆ 107"/>
            <p:cNvSpPr/>
            <p:nvPr/>
          </p:nvSpPr>
          <p:spPr>
            <a:xfrm rot="20459731">
              <a:off x="-1085994" y="-1159289"/>
              <a:ext cx="3003978" cy="2175586"/>
            </a:xfrm>
            <a:prstGeom prst="cloud">
              <a:avLst/>
            </a:prstGeom>
            <a:solidFill>
              <a:schemeClr val="accent4">
                <a:lumMod val="60000"/>
                <a:lumOff val="40000"/>
              </a:schemeClr>
            </a:solidFill>
            <a:ln>
              <a:noFill/>
            </a:ln>
            <a:effectLst>
              <a:outerShdw blurRad="50800" dist="38100" dir="5400000" algn="ctr" rotWithShape="0">
                <a:schemeClr val="accent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09" name="รูปภาพ 10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3871" y="147485"/>
              <a:ext cx="250890" cy="269338"/>
            </a:xfrm>
            <a:prstGeom prst="rect">
              <a:avLst/>
            </a:prstGeom>
          </p:spPr>
        </p:pic>
        <p:pic>
          <p:nvPicPr>
            <p:cNvPr id="110" name="รูปภาพ 109"/>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26922" y="334939"/>
              <a:ext cx="325391" cy="361638"/>
            </a:xfrm>
            <a:prstGeom prst="rect">
              <a:avLst/>
            </a:prstGeom>
          </p:spPr>
        </p:pic>
      </p:grpSp>
      <p:grpSp>
        <p:nvGrpSpPr>
          <p:cNvPr id="111" name="กลุ่ม 110"/>
          <p:cNvGrpSpPr/>
          <p:nvPr/>
        </p:nvGrpSpPr>
        <p:grpSpPr>
          <a:xfrm>
            <a:off x="10092160" y="5049702"/>
            <a:ext cx="4005304" cy="3603605"/>
            <a:chOff x="7569120" y="3787274"/>
            <a:chExt cx="3003978" cy="2702704"/>
          </a:xfrm>
        </p:grpSpPr>
        <p:sp>
          <p:nvSpPr>
            <p:cNvPr id="112" name="เมฆ 111"/>
            <p:cNvSpPr/>
            <p:nvPr/>
          </p:nvSpPr>
          <p:spPr>
            <a:xfrm rot="20281314">
              <a:off x="7569120" y="4314392"/>
              <a:ext cx="3003978" cy="2175586"/>
            </a:xfrm>
            <a:prstGeom prst="cloud">
              <a:avLst/>
            </a:prstGeom>
            <a:solidFill>
              <a:schemeClr val="accent4">
                <a:lumMod val="60000"/>
                <a:lumOff val="40000"/>
              </a:schemeClr>
            </a:solidFill>
            <a:ln>
              <a:noFill/>
            </a:ln>
            <a:effectLst>
              <a:outerShdw blurRad="50800" dist="38100" dir="16200000"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13" name="รูปภาพ 1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461021" flipH="1">
              <a:off x="7932313" y="3930467"/>
              <a:ext cx="1171456" cy="1177170"/>
            </a:xfrm>
            <a:prstGeom prst="rect">
              <a:avLst/>
            </a:prstGeom>
            <a:effectLst>
              <a:outerShdw blurRad="50800" dist="38100" dir="5400000" algn="ctr" rotWithShape="0">
                <a:schemeClr val="accent4"/>
              </a:outerShdw>
            </a:effectLst>
          </p:spPr>
        </p:pic>
        <p:grpSp>
          <p:nvGrpSpPr>
            <p:cNvPr id="114" name="กลุ่ม 113"/>
            <p:cNvGrpSpPr/>
            <p:nvPr/>
          </p:nvGrpSpPr>
          <p:grpSpPr>
            <a:xfrm rot="6017212">
              <a:off x="7848563" y="3780055"/>
              <a:ext cx="1336905" cy="1351343"/>
              <a:chOff x="7839440" y="208626"/>
              <a:chExt cx="1086240" cy="1161070"/>
            </a:xfrm>
          </p:grpSpPr>
          <p:grpSp>
            <p:nvGrpSpPr>
              <p:cNvPr id="115" name="กลุ่ม 114"/>
              <p:cNvGrpSpPr/>
              <p:nvPr/>
            </p:nvGrpSpPr>
            <p:grpSpPr>
              <a:xfrm rot="12247797">
                <a:off x="7839440" y="492807"/>
                <a:ext cx="1086240" cy="876889"/>
                <a:chOff x="1273574" y="1375834"/>
                <a:chExt cx="1086240" cy="876889"/>
              </a:xfrm>
            </p:grpSpPr>
            <p:sp>
              <p:nvSpPr>
                <p:cNvPr id="117" name="TextBox 116"/>
                <p:cNvSpPr txBox="1"/>
                <p:nvPr/>
              </p:nvSpPr>
              <p:spPr>
                <a:xfrm rot="1351072">
                  <a:off x="1388628" y="1375834"/>
                  <a:ext cx="258080" cy="429675"/>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118" name="TextBox 117"/>
                <p:cNvSpPr txBox="1"/>
                <p:nvPr/>
              </p:nvSpPr>
              <p:spPr>
                <a:xfrm rot="21389866">
                  <a:off x="2073887" y="1461241"/>
                  <a:ext cx="258080" cy="429676"/>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4BACC6">
                          <a:lumMod val="20000"/>
                          <a:lumOff val="8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4BACC6">
                        <a:lumMod val="20000"/>
                        <a:lumOff val="80000"/>
                      </a:srgbClr>
                    </a:solidFill>
                    <a:effectLst/>
                    <a:uLnTx/>
                    <a:uFillTx/>
                    <a:latin typeface="Calibri" pitchFamily="34" charset="0"/>
                    <a:ea typeface="+mn-ea"/>
                    <a:cs typeface="FC Onigiri Outline"/>
                  </a:endParaRPr>
                </a:p>
              </p:txBody>
            </p:sp>
            <p:sp>
              <p:nvSpPr>
                <p:cNvPr id="119" name="สามเหลี่ยมหน้าจั่ว 118"/>
                <p:cNvSpPr/>
                <p:nvPr/>
              </p:nvSpPr>
              <p:spPr>
                <a:xfrm rot="20089558">
                  <a:off x="2203045" y="1810217"/>
                  <a:ext cx="98304" cy="74674"/>
                </a:xfrm>
                <a:prstGeom prst="triangl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0" name="สามเหลี่ยมหน้าจั่ว 119"/>
                <p:cNvSpPr/>
                <p:nvPr/>
              </p:nvSpPr>
              <p:spPr>
                <a:xfrm rot="1772264">
                  <a:off x="1273574" y="1827175"/>
                  <a:ext cx="142726" cy="141628"/>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1" name="วงรี 120"/>
                <p:cNvSpPr/>
                <p:nvPr/>
              </p:nvSpPr>
              <p:spPr>
                <a:xfrm>
                  <a:off x="1449759" y="2198024"/>
                  <a:ext cx="54000" cy="54699"/>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2" name="วงรี 121"/>
                <p:cNvSpPr/>
                <p:nvPr/>
              </p:nvSpPr>
              <p:spPr>
                <a:xfrm>
                  <a:off x="1476213" y="1696393"/>
                  <a:ext cx="54000" cy="54699"/>
                </a:xfrm>
                <a:prstGeom prst="ellips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3" name="วงรี 122"/>
                <p:cNvSpPr/>
                <p:nvPr/>
              </p:nvSpPr>
              <p:spPr>
                <a:xfrm>
                  <a:off x="2305814" y="1965922"/>
                  <a:ext cx="54000" cy="54699"/>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116" name="TextBox 115"/>
              <p:cNvSpPr txBox="1"/>
              <p:nvPr/>
            </p:nvSpPr>
            <p:spPr>
              <a:xfrm rot="13598869">
                <a:off x="8014745" y="141920"/>
                <a:ext cx="272911" cy="406324"/>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prstClr val="white">
                        <a:lumMod val="95000"/>
                      </a:prst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prstClr val="white">
                      <a:lumMod val="95000"/>
                    </a:prstClr>
                  </a:solidFill>
                  <a:effectLst/>
                  <a:uLnTx/>
                  <a:uFillTx/>
                  <a:latin typeface="Calibri" pitchFamily="34" charset="0"/>
                  <a:ea typeface="+mn-ea"/>
                  <a:cs typeface="FC Onigiri Outline"/>
                </a:endParaRPr>
              </a:p>
            </p:txBody>
          </p:sp>
        </p:grpSp>
      </p:grpSp>
      <p:grpSp>
        <p:nvGrpSpPr>
          <p:cNvPr id="124" name="กลุ่ม 123"/>
          <p:cNvGrpSpPr/>
          <p:nvPr/>
        </p:nvGrpSpPr>
        <p:grpSpPr>
          <a:xfrm>
            <a:off x="26941" y="5439265"/>
            <a:ext cx="1718201" cy="1446121"/>
            <a:chOff x="20204" y="4079447"/>
            <a:chExt cx="1288651" cy="1084591"/>
          </a:xfrm>
        </p:grpSpPr>
        <p:pic>
          <p:nvPicPr>
            <p:cNvPr id="125" name="รูปภาพ 1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204" y="4366818"/>
              <a:ext cx="1288651" cy="797220"/>
            </a:xfrm>
            <a:prstGeom prst="rect">
              <a:avLst/>
            </a:prstGeom>
            <a:effectLst>
              <a:outerShdw blurRad="50800" dist="25400" dir="10800000" algn="r" rotWithShape="0">
                <a:schemeClr val="accent4">
                  <a:alpha val="40000"/>
                </a:schemeClr>
              </a:outerShdw>
            </a:effectLst>
          </p:spPr>
        </p:pic>
        <p:pic>
          <p:nvPicPr>
            <p:cNvPr id="126" name="รูปภาพ 125"/>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322589" y="4079447"/>
              <a:ext cx="263243" cy="292567"/>
            </a:xfrm>
            <a:prstGeom prst="rect">
              <a:avLst/>
            </a:prstGeom>
          </p:spPr>
        </p:pic>
      </p:grpSp>
      <p:sp>
        <p:nvSpPr>
          <p:cNvPr id="3" name="ตัวแทนรูปภาพ 2"/>
          <p:cNvSpPr>
            <a:spLocks noGrp="1"/>
          </p:cNvSpPr>
          <p:nvPr>
            <p:ph type="pic" idx="1"/>
          </p:nvPr>
        </p:nvSpPr>
        <p:spPr>
          <a:xfrm>
            <a:off x="1420381" y="2160517"/>
            <a:ext cx="3838145" cy="3473791"/>
          </a:xfrm>
          <a:prstGeom prst="rect">
            <a:avLst/>
          </a:prstGeom>
        </p:spPr>
        <p:txBody>
          <a:bodyPr/>
          <a:lstStyle>
            <a:lvl1pPr marL="0" indent="0">
              <a:buNone/>
              <a:defRPr sz="4267"/>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endParaRPr lang="th-TH"/>
          </a:p>
        </p:txBody>
      </p:sp>
      <p:sp>
        <p:nvSpPr>
          <p:cNvPr id="127" name="ตัวแทนข้อความ 3"/>
          <p:cNvSpPr>
            <a:spLocks noGrp="1"/>
          </p:cNvSpPr>
          <p:nvPr>
            <p:ph type="body" sz="half" idx="13"/>
          </p:nvPr>
        </p:nvSpPr>
        <p:spPr>
          <a:xfrm>
            <a:off x="6026157" y="3061629"/>
            <a:ext cx="3595144" cy="804863"/>
          </a:xfrm>
          <a:prstGeom prst="rect">
            <a:avLst/>
          </a:prstGeom>
        </p:spPr>
        <p:txBody>
          <a:bodyPr/>
          <a:lstStyle>
            <a:lvl1pPr marL="0" indent="0">
              <a:buNone/>
              <a:defRPr sz="2133">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128" name="ตัวแทนข้อความ 3"/>
          <p:cNvSpPr>
            <a:spLocks noGrp="1"/>
          </p:cNvSpPr>
          <p:nvPr>
            <p:ph type="body" sz="half" idx="14"/>
          </p:nvPr>
        </p:nvSpPr>
        <p:spPr>
          <a:xfrm>
            <a:off x="6018530" y="3900734"/>
            <a:ext cx="5735159" cy="804863"/>
          </a:xfrm>
          <a:prstGeom prst="rect">
            <a:avLst/>
          </a:prstGeom>
        </p:spPr>
        <p:txBody>
          <a:bodyPr/>
          <a:lstStyle>
            <a:lvl1pPr marL="0" indent="0">
              <a:buNone/>
              <a:defRPr sz="3733">
                <a:solidFill>
                  <a:schemeClr val="accent2"/>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129" name="ตัวแทนข้อความ 3"/>
          <p:cNvSpPr>
            <a:spLocks noGrp="1"/>
          </p:cNvSpPr>
          <p:nvPr>
            <p:ph type="body" sz="half" idx="15"/>
          </p:nvPr>
        </p:nvSpPr>
        <p:spPr>
          <a:xfrm>
            <a:off x="6044956" y="5001158"/>
            <a:ext cx="3595144" cy="804863"/>
          </a:xfrm>
          <a:prstGeom prst="rect">
            <a:avLst/>
          </a:prstGeom>
        </p:spPr>
        <p:txBody>
          <a:bodyPr/>
          <a:lstStyle>
            <a:lvl1pPr marL="0" indent="0">
              <a:buNone/>
              <a:defRPr sz="2133">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grpSp>
        <p:nvGrpSpPr>
          <p:cNvPr id="86" name="กลุ่ม 85"/>
          <p:cNvGrpSpPr/>
          <p:nvPr/>
        </p:nvGrpSpPr>
        <p:grpSpPr>
          <a:xfrm>
            <a:off x="527381" y="548680"/>
            <a:ext cx="10725416" cy="5760640"/>
            <a:chOff x="395536" y="411510"/>
            <a:chExt cx="8044062" cy="4320480"/>
          </a:xfrm>
        </p:grpSpPr>
        <p:sp>
          <p:nvSpPr>
            <p:cNvPr id="87" name="บวก 86"/>
            <p:cNvSpPr/>
            <p:nvPr userDrawn="1"/>
          </p:nvSpPr>
          <p:spPr>
            <a:xfrm rot="20706355">
              <a:off x="1782214" y="44435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8" name="บวก 87"/>
            <p:cNvSpPr/>
            <p:nvPr userDrawn="1"/>
          </p:nvSpPr>
          <p:spPr>
            <a:xfrm rot="17093645" flipH="1">
              <a:off x="487473" y="34700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9" name="บวก 88"/>
            <p:cNvSpPr/>
            <p:nvPr userDrawn="1"/>
          </p:nvSpPr>
          <p:spPr>
            <a:xfrm rot="4506355">
              <a:off x="5816065" y="447820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บวก 89"/>
            <p:cNvSpPr/>
            <p:nvPr userDrawn="1"/>
          </p:nvSpPr>
          <p:spPr>
            <a:xfrm rot="17093645" flipH="1">
              <a:off x="7919191" y="15801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2" name="วงรี 91"/>
            <p:cNvSpPr/>
            <p:nvPr userDrawn="1"/>
          </p:nvSpPr>
          <p:spPr>
            <a:xfrm>
              <a:off x="8078716" y="84355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2267744" y="4638390"/>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สามเหลี่ยมหน้าจั่ว 93"/>
            <p:cNvSpPr/>
            <p:nvPr userDrawn="1"/>
          </p:nvSpPr>
          <p:spPr>
            <a:xfrm>
              <a:off x="4355976" y="41151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5" name="สามเหลี่ยมหน้าจั่ว 94"/>
            <p:cNvSpPr/>
            <p:nvPr userDrawn="1"/>
          </p:nvSpPr>
          <p:spPr>
            <a:xfrm rot="1783205">
              <a:off x="4300316" y="424428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6" name="สามเหลี่ยมหน้าจั่ว 95"/>
            <p:cNvSpPr/>
            <p:nvPr userDrawn="1"/>
          </p:nvSpPr>
          <p:spPr>
            <a:xfrm rot="19585674">
              <a:off x="632414" y="2370888"/>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7" name="สามเหลี่ยมหน้าจั่ว 96"/>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8" name="วงรี 97"/>
            <p:cNvSpPr/>
            <p:nvPr userDrawn="1"/>
          </p:nvSpPr>
          <p:spPr>
            <a:xfrm>
              <a:off x="395536" y="120359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Tree>
    <p:extLst>
      <p:ext uri="{BB962C8B-B14F-4D97-AF65-F5344CB8AC3E}">
        <p14:creationId xmlns:p14="http://schemas.microsoft.com/office/powerpoint/2010/main" val="2978214871"/>
      </p:ext>
    </p:extLst>
  </p:cSld>
  <p:clrMapOvr>
    <a:masterClrMapping/>
  </p:clrMapOvr>
  <p:hf sldNum="0" hdr="0" ftr="0" dt="0"/>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1_เนื้อหา 2 ส่วน">
    <p:spTree>
      <p:nvGrpSpPr>
        <p:cNvPr id="1" name=""/>
        <p:cNvGrpSpPr/>
        <p:nvPr/>
      </p:nvGrpSpPr>
      <p:grpSpPr>
        <a:xfrm>
          <a:off x="0" y="0"/>
          <a:ext cx="0" cy="0"/>
          <a:chOff x="0" y="0"/>
          <a:chExt cx="0" cy="0"/>
        </a:xfrm>
      </p:grpSpPr>
      <p:sp>
        <p:nvSpPr>
          <p:cNvPr id="8" name="สี่เหลี่ยมผืนผ้า 7"/>
          <p:cNvSpPr/>
          <p:nvPr/>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9" name="กลุ่ม 8"/>
          <p:cNvGrpSpPr/>
          <p:nvPr/>
        </p:nvGrpSpPr>
        <p:grpSpPr>
          <a:xfrm>
            <a:off x="335361" y="356660"/>
            <a:ext cx="11425271" cy="6124221"/>
            <a:chOff x="-29030" y="17128"/>
            <a:chExt cx="9151241" cy="5109244"/>
          </a:xfrm>
        </p:grpSpPr>
        <p:grpSp>
          <p:nvGrpSpPr>
            <p:cNvPr id="10" name="กลุ่ม 9"/>
            <p:cNvGrpSpPr/>
            <p:nvPr/>
          </p:nvGrpSpPr>
          <p:grpSpPr>
            <a:xfrm>
              <a:off x="187436" y="17128"/>
              <a:ext cx="8652652" cy="5109244"/>
              <a:chOff x="187436" y="17128"/>
              <a:chExt cx="8652652" cy="5109244"/>
            </a:xfrm>
          </p:grpSpPr>
          <p:cxnSp>
            <p:nvCxnSpPr>
              <p:cNvPr id="24"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1" name="กลุ่ม 10"/>
            <p:cNvGrpSpPr/>
            <p:nvPr/>
          </p:nvGrpSpPr>
          <p:grpSpPr>
            <a:xfrm>
              <a:off x="-29030" y="263553"/>
              <a:ext cx="9151241" cy="4703748"/>
              <a:chOff x="-29030" y="263553"/>
              <a:chExt cx="9151241" cy="4703748"/>
            </a:xfrm>
          </p:grpSpPr>
          <p:cxnSp>
            <p:nvCxnSpPr>
              <p:cNvPr id="12"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5" name="ตัวแทนวันที่ 4"/>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28/03/66</a:t>
            </a:fld>
            <a:endParaRPr lang="th-TH">
              <a:solidFill>
                <a:prstClr val="black">
                  <a:tint val="75000"/>
                </a:prstClr>
              </a:solidFill>
            </a:endParaRPr>
          </a:p>
        </p:txBody>
      </p:sp>
      <p:sp>
        <p:nvSpPr>
          <p:cNvPr id="6" name="ตัวแทนท้ายกระดาษ 5"/>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7" name="ตัวแทนหมายเลขภาพนิ่ง 6"/>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73" name="กลุ่ม 72"/>
          <p:cNvGrpSpPr/>
          <p:nvPr/>
        </p:nvGrpSpPr>
        <p:grpSpPr>
          <a:xfrm>
            <a:off x="8701375" y="6180880"/>
            <a:ext cx="3015709" cy="600000"/>
            <a:chOff x="3289945" y="3405879"/>
            <a:chExt cx="2261782" cy="450000"/>
          </a:xfrm>
        </p:grpSpPr>
        <p:sp>
          <p:nvSpPr>
            <p:cNvPr id="74" name="วงรี 73"/>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5" name="วงรี 74"/>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6" name="วงรี 75"/>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7" name="วงรี 76"/>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78" name="สี่เหลี่ยมผืนผ้า 77"/>
          <p:cNvSpPr/>
          <p:nvPr/>
        </p:nvSpPr>
        <p:spPr>
          <a:xfrm>
            <a:off x="6189903" y="631832"/>
            <a:ext cx="5408715" cy="5680421"/>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9" name="รูปภาพ 78"/>
          <p:cNvPicPr>
            <a:picLocks noChangeAspect="1"/>
          </p:cNvPicPr>
          <p:nvPr/>
        </p:nvPicPr>
        <p:blipFill rotWithShape="1">
          <a:blip r:embed="rId2" cstate="print">
            <a:extLst>
              <a:ext uri="{28A0092B-C50C-407E-A947-70E740481C1C}">
                <a14:useLocalDpi xmlns:a14="http://schemas.microsoft.com/office/drawing/2010/main" val="0"/>
              </a:ext>
            </a:extLst>
          </a:blip>
          <a:srcRect l="4032" t="85885" r="69939" b="8280"/>
          <a:stretch/>
        </p:blipFill>
        <p:spPr>
          <a:xfrm>
            <a:off x="7613193" y="367171"/>
            <a:ext cx="2799643" cy="627605"/>
          </a:xfrm>
          <a:prstGeom prst="rect">
            <a:avLst/>
          </a:prstGeom>
        </p:spPr>
      </p:pic>
      <p:sp>
        <p:nvSpPr>
          <p:cNvPr id="80" name="สี่เหลี่ยมผืนผ้า 79"/>
          <p:cNvSpPr/>
          <p:nvPr/>
        </p:nvSpPr>
        <p:spPr>
          <a:xfrm>
            <a:off x="512965" y="659384"/>
            <a:ext cx="5450505" cy="5680421"/>
          </a:xfrm>
          <a:prstGeom prst="rect">
            <a:avLst/>
          </a:prstGeom>
          <a:solidFill>
            <a:srgbClr val="E8C6D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1" name="รูปภาพ 80"/>
          <p:cNvPicPr>
            <a:picLocks noChangeAspect="1"/>
          </p:cNvPicPr>
          <p:nvPr/>
        </p:nvPicPr>
        <p:blipFill rotWithShape="1">
          <a:blip r:embed="rId2" cstate="print">
            <a:extLst>
              <a:ext uri="{28A0092B-C50C-407E-A947-70E740481C1C}">
                <a14:useLocalDpi xmlns:a14="http://schemas.microsoft.com/office/drawing/2010/main" val="0"/>
              </a:ext>
            </a:extLst>
          </a:blip>
          <a:srcRect l="4946" t="91819" r="69025" b="2346"/>
          <a:stretch/>
        </p:blipFill>
        <p:spPr>
          <a:xfrm>
            <a:off x="1926049" y="385416"/>
            <a:ext cx="2799643" cy="660979"/>
          </a:xfrm>
          <a:prstGeom prst="rect">
            <a:avLst/>
          </a:prstGeom>
        </p:spPr>
      </p:pic>
      <p:grpSp>
        <p:nvGrpSpPr>
          <p:cNvPr id="82" name="กลุ่ม 81"/>
          <p:cNvGrpSpPr/>
          <p:nvPr/>
        </p:nvGrpSpPr>
        <p:grpSpPr>
          <a:xfrm>
            <a:off x="-1308672" y="-1758005"/>
            <a:ext cx="2900781" cy="4005304"/>
            <a:chOff x="-981504" y="-1318504"/>
            <a:chExt cx="2175586" cy="3003978"/>
          </a:xfrm>
        </p:grpSpPr>
        <p:sp>
          <p:nvSpPr>
            <p:cNvPr id="83" name="เมฆ 82"/>
            <p:cNvSpPr/>
            <p:nvPr/>
          </p:nvSpPr>
          <p:spPr>
            <a:xfrm rot="18734514" flipH="1">
              <a:off x="-1395700" y="-904308"/>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4" name="รูปภาพ 83"/>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06289" y="517581"/>
              <a:ext cx="290462" cy="322818"/>
            </a:xfrm>
            <a:prstGeom prst="rect">
              <a:avLst/>
            </a:prstGeom>
          </p:spPr>
        </p:pic>
        <p:pic>
          <p:nvPicPr>
            <p:cNvPr id="85" name="รูปภาพ 8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9559" y="107225"/>
              <a:ext cx="439513" cy="471831"/>
            </a:xfrm>
            <a:prstGeom prst="rect">
              <a:avLst/>
            </a:prstGeom>
          </p:spPr>
        </p:pic>
      </p:grpSp>
      <p:pic>
        <p:nvPicPr>
          <p:cNvPr id="86" name="รูปภาพ 8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8683965">
            <a:off x="10901579" y="-163881"/>
            <a:ext cx="2414679" cy="2234960"/>
          </a:xfrm>
          <a:prstGeom prst="rect">
            <a:avLst/>
          </a:prstGeom>
        </p:spPr>
      </p:pic>
      <p:grpSp>
        <p:nvGrpSpPr>
          <p:cNvPr id="45" name="กลุ่ม 44"/>
          <p:cNvGrpSpPr/>
          <p:nvPr/>
        </p:nvGrpSpPr>
        <p:grpSpPr>
          <a:xfrm>
            <a:off x="623392" y="525252"/>
            <a:ext cx="10657184" cy="5688059"/>
            <a:chOff x="467544" y="393938"/>
            <a:chExt cx="7992888" cy="4266044"/>
          </a:xfrm>
        </p:grpSpPr>
        <p:sp>
          <p:nvSpPr>
            <p:cNvPr id="46" name="บวก 45"/>
            <p:cNvSpPr/>
            <p:nvPr userDrawn="1"/>
          </p:nvSpPr>
          <p:spPr>
            <a:xfrm rot="20706355">
              <a:off x="3308471" y="39393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17093645" flipH="1">
              <a:off x="766967" y="3196517"/>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บวก 48"/>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21778" y="4835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8366748"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วงรี 51"/>
            <p:cNvSpPr/>
            <p:nvPr userDrawn="1"/>
          </p:nvSpPr>
          <p:spPr>
            <a:xfrm>
              <a:off x="2267744" y="45663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a:off x="5076056" y="116760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783205">
              <a:off x="4537207" y="4355063"/>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85674">
              <a:off x="1179509" y="550137"/>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สามเหลี่ยมหน้าจั่ว 55"/>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7" name="วงรี 56"/>
            <p:cNvSpPr/>
            <p:nvPr userDrawn="1"/>
          </p:nvSpPr>
          <p:spPr>
            <a:xfrm>
              <a:off x="467544" y="156363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92" name="วงรี 91"/>
          <p:cNvSpPr/>
          <p:nvPr/>
        </p:nvSpPr>
        <p:spPr>
          <a:xfrm>
            <a:off x="512964" y="6588533"/>
            <a:ext cx="90283" cy="90283"/>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p:nvSpPr>
        <p:spPr>
          <a:xfrm>
            <a:off x="662044" y="6104486"/>
            <a:ext cx="135425" cy="135425"/>
          </a:xfrm>
          <a:prstGeom prst="ellipse">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วงรี 93"/>
          <p:cNvSpPr/>
          <p:nvPr/>
        </p:nvSpPr>
        <p:spPr>
          <a:xfrm>
            <a:off x="698297" y="6407945"/>
            <a:ext cx="153481" cy="156451"/>
          </a:xfrm>
          <a:prstGeom prst="ellipse">
            <a:avLst/>
          </a:prstGeom>
          <a:solidFill>
            <a:schemeClr val="accent2">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95" name="กลุ่ม 94"/>
          <p:cNvGrpSpPr/>
          <p:nvPr/>
        </p:nvGrpSpPr>
        <p:grpSpPr>
          <a:xfrm>
            <a:off x="463365" y="6281793"/>
            <a:ext cx="135425" cy="135425"/>
            <a:chOff x="8836702" y="4393654"/>
            <a:chExt cx="50304" cy="50304"/>
          </a:xfrm>
        </p:grpSpPr>
        <p:cxnSp>
          <p:nvCxnSpPr>
            <p:cNvPr id="96" name="ตัวเชื่อมต่อตรง 95"/>
            <p:cNvCxnSpPr/>
            <p:nvPr/>
          </p:nvCxnSpPr>
          <p:spPr>
            <a:xfrm>
              <a:off x="8861854" y="4393654"/>
              <a:ext cx="0" cy="50304"/>
            </a:xfrm>
            <a:prstGeom prst="line">
              <a:avLst/>
            </a:prstGeom>
            <a:ln w="19050" cap="rnd">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7" name="ตัวเชื่อมต่อตรง 96"/>
            <p:cNvCxnSpPr/>
            <p:nvPr/>
          </p:nvCxnSpPr>
          <p:spPr>
            <a:xfrm rot="16200000">
              <a:off x="8861854" y="4395241"/>
              <a:ext cx="0" cy="50304"/>
            </a:xfrm>
            <a:prstGeom prst="line">
              <a:avLst/>
            </a:prstGeom>
            <a:ln w="19050" cap="rnd">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98" name="กลุ่ม 97"/>
          <p:cNvGrpSpPr/>
          <p:nvPr/>
        </p:nvGrpSpPr>
        <p:grpSpPr>
          <a:xfrm>
            <a:off x="799402" y="5942546"/>
            <a:ext cx="67713" cy="67713"/>
            <a:chOff x="8986192" y="4546054"/>
            <a:chExt cx="50304" cy="50304"/>
          </a:xfrm>
        </p:grpSpPr>
        <p:cxnSp>
          <p:nvCxnSpPr>
            <p:cNvPr id="99" name="ตัวเชื่อมต่อตรง 98"/>
            <p:cNvCxnSpPr/>
            <p:nvPr/>
          </p:nvCxnSpPr>
          <p:spPr>
            <a:xfrm>
              <a:off x="9011344" y="4546054"/>
              <a:ext cx="0" cy="50304"/>
            </a:xfrm>
            <a:prstGeom prst="line">
              <a:avLst/>
            </a:prstGeom>
            <a:ln w="19050" cap="rnd">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0" name="ตัวเชื่อมต่อตรง 99"/>
            <p:cNvCxnSpPr/>
            <p:nvPr/>
          </p:nvCxnSpPr>
          <p:spPr>
            <a:xfrm rot="16200000">
              <a:off x="9011344" y="4547641"/>
              <a:ext cx="0" cy="50304"/>
            </a:xfrm>
            <a:prstGeom prst="line">
              <a:avLst/>
            </a:prstGeom>
            <a:ln w="19050" cap="rnd">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101" name="กลุ่ม 100"/>
          <p:cNvGrpSpPr/>
          <p:nvPr/>
        </p:nvGrpSpPr>
        <p:grpSpPr>
          <a:xfrm>
            <a:off x="-1625461" y="4628228"/>
            <a:ext cx="2900781" cy="4005304"/>
            <a:chOff x="-981504" y="3521205"/>
            <a:chExt cx="2175586" cy="3003978"/>
          </a:xfrm>
          <a:effectLst>
            <a:outerShdw blurRad="50800" dist="38100" dir="2700000" algn="tl" rotWithShape="0">
              <a:schemeClr val="accent4">
                <a:alpha val="40000"/>
              </a:schemeClr>
            </a:outerShdw>
          </a:effectLst>
        </p:grpSpPr>
        <p:sp>
          <p:nvSpPr>
            <p:cNvPr id="102" name="เมฆ 101"/>
            <p:cNvSpPr/>
            <p:nvPr/>
          </p:nvSpPr>
          <p:spPr>
            <a:xfrm rot="2865486">
              <a:off x="-1395700" y="3935401"/>
              <a:ext cx="3003978" cy="2175586"/>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4" name="เมฆ 103"/>
            <p:cNvSpPr/>
            <p:nvPr/>
          </p:nvSpPr>
          <p:spPr>
            <a:xfrm rot="2699824">
              <a:off x="-460706" y="4358235"/>
              <a:ext cx="1613285" cy="85382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105" name="รูปภาพ 10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6230" y="6261268"/>
            <a:ext cx="498647" cy="530817"/>
          </a:xfrm>
          <a:prstGeom prst="rect">
            <a:avLst/>
          </a:prstGeom>
        </p:spPr>
      </p:pic>
    </p:spTree>
    <p:extLst>
      <p:ext uri="{BB962C8B-B14F-4D97-AF65-F5344CB8AC3E}">
        <p14:creationId xmlns:p14="http://schemas.microsoft.com/office/powerpoint/2010/main" val="836975579"/>
      </p:ext>
    </p:extLst>
  </p:cSld>
  <p:clrMapOvr>
    <a:masterClrMapping/>
  </p:clrMapOvr>
  <p:hf sldNum="0" hdr="0" ftr="0" dt="0"/>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3_เค้าโครงแบบกำหนดเอง">
    <p:spTree>
      <p:nvGrpSpPr>
        <p:cNvPr id="1" name=""/>
        <p:cNvGrpSpPr/>
        <p:nvPr/>
      </p:nvGrpSpPr>
      <p:grpSpPr>
        <a:xfrm>
          <a:off x="0" y="0"/>
          <a:ext cx="0" cy="0"/>
          <a:chOff x="0" y="0"/>
          <a:chExt cx="0" cy="0"/>
        </a:xfrm>
      </p:grpSpPr>
      <p:grpSp>
        <p:nvGrpSpPr>
          <p:cNvPr id="6" name="กลุ่ม 5"/>
          <p:cNvGrpSpPr/>
          <p:nvPr/>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28/03/66</a:t>
            </a:fld>
            <a:endParaRPr lang="th-TH">
              <a:solidFill>
                <a:prstClr val="black">
                  <a:tint val="75000"/>
                </a:prstClr>
              </a:solidFill>
            </a:endParaRPr>
          </a:p>
        </p:txBody>
      </p:sp>
      <p:sp>
        <p:nvSpPr>
          <p:cNvPr id="2" name="ชื่อเรื่อง 1"/>
          <p:cNvSpPr>
            <a:spLocks noGrp="1"/>
          </p:cNvSpPr>
          <p:nvPr>
            <p:ph type="title"/>
          </p:nvPr>
        </p:nvSpPr>
        <p:spPr>
          <a:xfrm>
            <a:off x="612907" y="877413"/>
            <a:ext cx="10972800" cy="1143000"/>
          </a:xfrm>
          <a:prstGeom prst="rect">
            <a:avLst/>
          </a:prstGeom>
        </p:spPr>
        <p:txBody>
          <a:bodyPr/>
          <a:lstStyle/>
          <a:p>
            <a:r>
              <a:rPr lang="th-TH" dirty="0"/>
              <a:t>คลิกเพื่อแก้ไขลักษณะชื่อเรื่องต้นแบบ</a:t>
            </a: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8" name="กลุ่ม 57"/>
          <p:cNvGrpSpPr/>
          <p:nvPr/>
        </p:nvGrpSpPr>
        <p:grpSpPr>
          <a:xfrm>
            <a:off x="8587484" y="96259"/>
            <a:ext cx="3015709" cy="600000"/>
            <a:chOff x="3289945" y="3405879"/>
            <a:chExt cx="2261782" cy="450000"/>
          </a:xfrm>
        </p:grpSpPr>
        <p:sp>
          <p:nvSpPr>
            <p:cNvPr id="59" name="วงรี 58"/>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2" name="วงรี 61"/>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3" name="กลุ่ม 62"/>
          <p:cNvGrpSpPr/>
          <p:nvPr/>
        </p:nvGrpSpPr>
        <p:grpSpPr>
          <a:xfrm>
            <a:off x="-540219" y="5988729"/>
            <a:ext cx="13038619" cy="3208919"/>
            <a:chOff x="-405164" y="4491545"/>
            <a:chExt cx="9778964" cy="2406689"/>
          </a:xfrm>
          <a:effectLst>
            <a:outerShdw blurRad="63500" sx="101000" sy="101000" algn="ctr" rotWithShape="0">
              <a:schemeClr val="accent4">
                <a:alpha val="40000"/>
              </a:schemeClr>
            </a:outerShdw>
          </a:effectLst>
        </p:grpSpPr>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892273">
              <a:off x="519787" y="4519318"/>
              <a:ext cx="327561" cy="381162"/>
            </a:xfrm>
            <a:prstGeom prst="rect">
              <a:avLst/>
            </a:prstGeom>
          </p:spPr>
        </p:pic>
        <p:pic>
          <p:nvPicPr>
            <p:cNvPr id="65" name="รูปภาพ 6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439475">
              <a:off x="4253625" y="4491545"/>
              <a:ext cx="353156" cy="568121"/>
            </a:xfrm>
            <a:prstGeom prst="rect">
              <a:avLst/>
            </a:prstGeom>
          </p:spPr>
        </p:pic>
        <p:sp>
          <p:nvSpPr>
            <p:cNvPr id="66" name="เมฆ 65"/>
            <p:cNvSpPr/>
            <p:nvPr/>
          </p:nvSpPr>
          <p:spPr>
            <a:xfrm rot="489113">
              <a:off x="-405164" y="4642632"/>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7" name="เมฆ 66"/>
            <p:cNvSpPr/>
            <p:nvPr/>
          </p:nvSpPr>
          <p:spPr>
            <a:xfrm>
              <a:off x="6369822" y="4638485"/>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8" name="รูปภาพ 6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793014">
              <a:off x="6644722" y="4629646"/>
              <a:ext cx="406691" cy="561621"/>
            </a:xfrm>
            <a:prstGeom prst="rect">
              <a:avLst/>
            </a:prstGeom>
          </p:spPr>
        </p:pic>
        <p:sp>
          <p:nvSpPr>
            <p:cNvPr id="69" name="เมฆ 68"/>
            <p:cNvSpPr/>
            <p:nvPr/>
          </p:nvSpPr>
          <p:spPr>
            <a:xfrm rot="251312">
              <a:off x="174903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0" name="เมฆ 69"/>
            <p:cNvSpPr/>
            <p:nvPr/>
          </p:nvSpPr>
          <p:spPr>
            <a:xfrm rot="621615">
              <a:off x="398671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1" name="รูปภาพ 70"/>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442195" y="4878980"/>
              <a:ext cx="186025" cy="206747"/>
            </a:xfrm>
            <a:prstGeom prst="rect">
              <a:avLst/>
            </a:prstGeom>
          </p:spPr>
        </p:pic>
        <p:pic>
          <p:nvPicPr>
            <p:cNvPr id="72" name="รูปภาพ 7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4793" y="4766416"/>
              <a:ext cx="207247" cy="222486"/>
            </a:xfrm>
            <a:prstGeom prst="rect">
              <a:avLst/>
            </a:prstGeom>
          </p:spPr>
        </p:pic>
        <p:pic>
          <p:nvPicPr>
            <p:cNvPr id="73" name="รูปภาพ 7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98768" y="4910457"/>
              <a:ext cx="207247" cy="222486"/>
            </a:xfrm>
            <a:prstGeom prst="rect">
              <a:avLst/>
            </a:prstGeom>
          </p:spPr>
        </p:pic>
        <p:pic>
          <p:nvPicPr>
            <p:cNvPr id="74" name="รูปภาพ 73"/>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199845" y="4672233"/>
              <a:ext cx="279890" cy="311068"/>
            </a:xfrm>
            <a:prstGeom prst="rect">
              <a:avLst/>
            </a:prstGeom>
          </p:spPr>
        </p:pic>
        <p:pic>
          <p:nvPicPr>
            <p:cNvPr id="75" name="รูปภาพ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9511" y="4840371"/>
              <a:ext cx="207247" cy="222486"/>
            </a:xfrm>
            <a:prstGeom prst="rect">
              <a:avLst/>
            </a:prstGeom>
          </p:spPr>
        </p:pic>
      </p:grpSp>
      <p:grpSp>
        <p:nvGrpSpPr>
          <p:cNvPr id="76" name="กลุ่ม 75"/>
          <p:cNvGrpSpPr/>
          <p:nvPr/>
        </p:nvGrpSpPr>
        <p:grpSpPr>
          <a:xfrm>
            <a:off x="-1902113" y="-1598942"/>
            <a:ext cx="4005304" cy="3384020"/>
            <a:chOff x="-1426585" y="-1199208"/>
            <a:chExt cx="3003978" cy="2538015"/>
          </a:xfrm>
        </p:grpSpPr>
        <p:sp>
          <p:nvSpPr>
            <p:cNvPr id="77" name="เมฆ 76"/>
            <p:cNvSpPr/>
            <p:nvPr/>
          </p:nvSpPr>
          <p:spPr>
            <a:xfrm rot="9276667">
              <a:off x="-1426585" y="-1199208"/>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8" name="รูปภาพ 7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562432">
              <a:off x="-117159" y="-161083"/>
              <a:ext cx="1171456" cy="1177170"/>
            </a:xfrm>
            <a:prstGeom prst="rect">
              <a:avLst/>
            </a:prstGeom>
            <a:effectLst>
              <a:outerShdw blurRad="50800" dist="38100" dir="2700000" algn="tl" rotWithShape="0">
                <a:schemeClr val="accent4">
                  <a:alpha val="40000"/>
                </a:schemeClr>
              </a:outerShdw>
            </a:effectLst>
          </p:spPr>
        </p:pic>
        <p:pic>
          <p:nvPicPr>
            <p:cNvPr id="79" name="รูปภาพ 78"/>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67458" y="1027739"/>
              <a:ext cx="279890" cy="311068"/>
            </a:xfrm>
            <a:prstGeom prst="rect">
              <a:avLst/>
            </a:prstGeom>
          </p:spPr>
        </p:pic>
        <p:pic>
          <p:nvPicPr>
            <p:cNvPr id="80" name="รูปภาพ 7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9578" y="12303"/>
              <a:ext cx="207247" cy="222486"/>
            </a:xfrm>
            <a:prstGeom prst="rect">
              <a:avLst/>
            </a:prstGeom>
          </p:spPr>
        </p:pic>
      </p:grpSp>
    </p:spTree>
    <p:extLst>
      <p:ext uri="{BB962C8B-B14F-4D97-AF65-F5344CB8AC3E}">
        <p14:creationId xmlns:p14="http://schemas.microsoft.com/office/powerpoint/2010/main" val="1333362724"/>
      </p:ext>
    </p:extLst>
  </p:cSld>
  <p:clrMapOvr>
    <a:masterClrMapping/>
  </p:clrMapOvr>
  <p:hf sldNum="0" hdr="0" ftr="0" dt="0"/>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7_เค้าโครงแบบกำหนดเอง">
    <p:spTree>
      <p:nvGrpSpPr>
        <p:cNvPr id="1" name=""/>
        <p:cNvGrpSpPr/>
        <p:nvPr/>
      </p:nvGrpSpPr>
      <p:grpSpPr>
        <a:xfrm>
          <a:off x="0" y="0"/>
          <a:ext cx="0" cy="0"/>
          <a:chOff x="0" y="0"/>
          <a:chExt cx="0" cy="0"/>
        </a:xfrm>
      </p:grpSpPr>
      <p:grpSp>
        <p:nvGrpSpPr>
          <p:cNvPr id="6" name="กลุ่ม 5"/>
          <p:cNvGrpSpPr/>
          <p:nvPr/>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307776" y="645743"/>
            <a:ext cx="10972800" cy="1143000"/>
          </a:xfrm>
          <a:prstGeom prst="rect">
            <a:avLst/>
          </a:prstGeom>
        </p:spPr>
        <p:txBody>
          <a:bodyPr>
            <a:normAutofit/>
          </a:bodyPr>
          <a:lstStyle>
            <a:lvl1pPr>
              <a:defRPr sz="5333"/>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28/03/66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p:nvGrpSpPr>
        <p:grpSpPr>
          <a:xfrm>
            <a:off x="465240" y="618088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p:nvGrpSpPr>
        <p:grpSpPr>
          <a:xfrm>
            <a:off x="-1472864" y="-2002655"/>
            <a:ext cx="2900781" cy="4005304"/>
            <a:chOff x="-1104648" y="-1501991"/>
            <a:chExt cx="2175586" cy="3003978"/>
          </a:xfrm>
        </p:grpSpPr>
        <p:sp>
          <p:nvSpPr>
            <p:cNvPr id="63" name="เมฆ 62"/>
            <p:cNvSpPr/>
            <p:nvPr/>
          </p:nvSpPr>
          <p:spPr>
            <a:xfrm rot="18571014" flipH="1">
              <a:off x="-1518844" y="-1087795"/>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64" name="กลุ่ม 63"/>
            <p:cNvGrpSpPr/>
            <p:nvPr/>
          </p:nvGrpSpPr>
          <p:grpSpPr>
            <a:xfrm>
              <a:off x="48876" y="38133"/>
              <a:ext cx="772571" cy="749629"/>
              <a:chOff x="48876" y="38133"/>
              <a:chExt cx="772571" cy="749629"/>
            </a:xfrm>
          </p:grpSpPr>
          <p:pic>
            <p:nvPicPr>
              <p:cNvPr id="65" name="รูปภาพ 6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9181959">
                <a:off x="48876" y="382501"/>
                <a:ext cx="380700" cy="405261"/>
              </a:xfrm>
              <a:prstGeom prst="rect">
                <a:avLst/>
              </a:prstGeom>
            </p:spPr>
          </p:pic>
          <p:pic>
            <p:nvPicPr>
              <p:cNvPr id="66" name="รูปภาพ 65"/>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530985" y="38133"/>
                <a:ext cx="290462" cy="322818"/>
              </a:xfrm>
              <a:prstGeom prst="rect">
                <a:avLst/>
              </a:prstGeom>
            </p:spPr>
          </p:pic>
        </p:grpSp>
      </p:grpSp>
      <p:grpSp>
        <p:nvGrpSpPr>
          <p:cNvPr id="67" name="กลุ่ม 66"/>
          <p:cNvGrpSpPr/>
          <p:nvPr/>
        </p:nvGrpSpPr>
        <p:grpSpPr>
          <a:xfrm>
            <a:off x="11184567" y="4765219"/>
            <a:ext cx="2900781" cy="4005304"/>
            <a:chOff x="8388424" y="3573914"/>
            <a:chExt cx="2175586" cy="3003978"/>
          </a:xfrm>
        </p:grpSpPr>
        <p:sp>
          <p:nvSpPr>
            <p:cNvPr id="68" name="เมฆ 67"/>
            <p:cNvSpPr/>
            <p:nvPr/>
          </p:nvSpPr>
          <p:spPr>
            <a:xfrm rot="18571014" flipH="1">
              <a:off x="7974228" y="3988110"/>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9" name="รูปภาพ 6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272080">
              <a:off x="8802115" y="4521690"/>
              <a:ext cx="227780" cy="244529"/>
            </a:xfrm>
            <a:prstGeom prst="rect">
              <a:avLst/>
            </a:prstGeom>
          </p:spPr>
        </p:pic>
        <p:pic>
          <p:nvPicPr>
            <p:cNvPr id="70" name="รูปภาพ 69"/>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511653" y="4765304"/>
              <a:ext cx="290462" cy="322818"/>
            </a:xfrm>
            <a:prstGeom prst="rect">
              <a:avLst/>
            </a:prstGeom>
          </p:spPr>
        </p:pic>
      </p:grpSp>
      <p:grpSp>
        <p:nvGrpSpPr>
          <p:cNvPr id="71" name="กลุ่ม 70"/>
          <p:cNvGrpSpPr/>
          <p:nvPr/>
        </p:nvGrpSpPr>
        <p:grpSpPr>
          <a:xfrm>
            <a:off x="9908537" y="-1504431"/>
            <a:ext cx="4005304" cy="3007051"/>
            <a:chOff x="7431403" y="-1128323"/>
            <a:chExt cx="3003978" cy="2255288"/>
          </a:xfrm>
        </p:grpSpPr>
        <p:grpSp>
          <p:nvGrpSpPr>
            <p:cNvPr id="72" name="กลุ่ม 71"/>
            <p:cNvGrpSpPr/>
            <p:nvPr/>
          </p:nvGrpSpPr>
          <p:grpSpPr>
            <a:xfrm>
              <a:off x="7431403" y="-1128323"/>
              <a:ext cx="3003978" cy="2255288"/>
              <a:chOff x="7538590" y="-1209733"/>
              <a:chExt cx="3003978" cy="2255288"/>
            </a:xfrm>
          </p:grpSpPr>
          <p:sp>
            <p:nvSpPr>
              <p:cNvPr id="75" name="เมฆ 74"/>
              <p:cNvSpPr/>
              <p:nvPr/>
            </p:nvSpPr>
            <p:spPr>
              <a:xfrm rot="12718345" flipH="1">
                <a:off x="7538590" y="-120973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6" name="รูปภาพ 7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flipH="1">
                <a:off x="8001280" y="-45931"/>
                <a:ext cx="1088830" cy="1094141"/>
              </a:xfrm>
              <a:prstGeom prst="rect">
                <a:avLst/>
              </a:prstGeom>
              <a:effectLst>
                <a:outerShdw blurRad="50800" dist="38100" dir="2700000" algn="tl" rotWithShape="0">
                  <a:schemeClr val="accent4">
                    <a:alpha val="40000"/>
                  </a:schemeClr>
                </a:outerShdw>
              </a:effectLst>
            </p:spPr>
          </p:pic>
        </p:grpSp>
        <p:pic>
          <p:nvPicPr>
            <p:cNvPr id="73" name="รูปภาพ 7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272080">
              <a:off x="7969721" y="88700"/>
              <a:ext cx="227780" cy="244529"/>
            </a:xfrm>
            <a:prstGeom prst="rect">
              <a:avLst/>
            </a:prstGeom>
          </p:spPr>
        </p:pic>
        <p:pic>
          <p:nvPicPr>
            <p:cNvPr id="74" name="รูปภาพ 7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181959">
              <a:off x="8874659" y="847094"/>
              <a:ext cx="221840" cy="236152"/>
            </a:xfrm>
            <a:prstGeom prst="rect">
              <a:avLst/>
            </a:prstGeom>
          </p:spPr>
        </p:pic>
      </p:grpSp>
      <p:sp>
        <p:nvSpPr>
          <p:cNvPr id="77" name="ตัวแทนเนื้อหา 2"/>
          <p:cNvSpPr>
            <a:spLocks noGrp="1"/>
          </p:cNvSpPr>
          <p:nvPr>
            <p:ph sz="half" idx="1"/>
          </p:nvPr>
        </p:nvSpPr>
        <p:spPr>
          <a:xfrm>
            <a:off x="609600" y="2372884"/>
            <a:ext cx="5384800" cy="3394075"/>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dirty="0"/>
              <a:t>คลิกเพื่อแก้ไขลักษณะของข้อความต้นแบบ</a:t>
            </a:r>
          </a:p>
          <a:p>
            <a:pPr lvl="1"/>
            <a:r>
              <a:rPr lang="th-TH" dirty="0"/>
              <a:t>ระดับที่สอง</a:t>
            </a:r>
          </a:p>
          <a:p>
            <a:pPr lvl="2"/>
            <a:r>
              <a:rPr lang="th-TH" dirty="0"/>
              <a:t>ระดับที่สาม</a:t>
            </a:r>
          </a:p>
          <a:p>
            <a:pPr lvl="3"/>
            <a:r>
              <a:rPr lang="th-TH" dirty="0"/>
              <a:t>ระดับที่สี่</a:t>
            </a:r>
          </a:p>
          <a:p>
            <a:pPr lvl="4"/>
            <a:r>
              <a:rPr lang="th-TH" dirty="0"/>
              <a:t>ระดับที่ห้า</a:t>
            </a:r>
          </a:p>
        </p:txBody>
      </p:sp>
      <p:sp>
        <p:nvSpPr>
          <p:cNvPr id="78" name="ตัวแทนเนื้อหา 3"/>
          <p:cNvSpPr>
            <a:spLocks noGrp="1"/>
          </p:cNvSpPr>
          <p:nvPr>
            <p:ph sz="half" idx="2"/>
          </p:nvPr>
        </p:nvSpPr>
        <p:spPr>
          <a:xfrm>
            <a:off x="6197600" y="2372884"/>
            <a:ext cx="5384800" cy="3394075"/>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Tree>
    <p:extLst>
      <p:ext uri="{BB962C8B-B14F-4D97-AF65-F5344CB8AC3E}">
        <p14:creationId xmlns:p14="http://schemas.microsoft.com/office/powerpoint/2010/main" val="1605415754"/>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DF516B5-E632-7C10-8ADD-81783748FFBC}"/>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AI"/>
          </a:p>
        </p:txBody>
      </p:sp>
      <p:sp>
        <p:nvSpPr>
          <p:cNvPr id="3" name="Chỗ dành sẵn cho Nội dung 2">
            <a:extLst>
              <a:ext uri="{FF2B5EF4-FFF2-40B4-BE49-F238E27FC236}">
                <a16:creationId xmlns:a16="http://schemas.microsoft.com/office/drawing/2014/main" id="{985DA6CF-4528-B804-905F-5C1F0760ACC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AI"/>
          </a:p>
        </p:txBody>
      </p:sp>
      <p:sp>
        <p:nvSpPr>
          <p:cNvPr id="4" name="Chỗ dành sẵn cho Văn bản 3">
            <a:extLst>
              <a:ext uri="{FF2B5EF4-FFF2-40B4-BE49-F238E27FC236}">
                <a16:creationId xmlns:a16="http://schemas.microsoft.com/office/drawing/2014/main" id="{046E79BC-E2DA-2EF9-AEF7-58BABBCB99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5E182C38-F873-DF2D-DBD8-03B41ECA5A90}"/>
              </a:ext>
            </a:extLst>
          </p:cNvPr>
          <p:cNvSpPr>
            <a:spLocks noGrp="1"/>
          </p:cNvSpPr>
          <p:nvPr>
            <p:ph type="dt" sz="half" idx="10"/>
          </p:nvPr>
        </p:nvSpPr>
        <p:spPr/>
        <p:txBody>
          <a:bodyPr/>
          <a:lstStyle/>
          <a:p>
            <a:fld id="{DFA3736E-1EBC-4280-A833-F782A516C86C}" type="datetimeFigureOut">
              <a:rPr lang="en-AI" smtClean="0"/>
              <a:t>03/28/2023</a:t>
            </a:fld>
            <a:endParaRPr lang="en-AI"/>
          </a:p>
        </p:txBody>
      </p:sp>
      <p:sp>
        <p:nvSpPr>
          <p:cNvPr id="6" name="Chỗ dành sẵn cho Chân trang 5">
            <a:extLst>
              <a:ext uri="{FF2B5EF4-FFF2-40B4-BE49-F238E27FC236}">
                <a16:creationId xmlns:a16="http://schemas.microsoft.com/office/drawing/2014/main" id="{345E74D9-6447-675B-2E3F-BA90EA519ECB}"/>
              </a:ext>
            </a:extLst>
          </p:cNvPr>
          <p:cNvSpPr>
            <a:spLocks noGrp="1"/>
          </p:cNvSpPr>
          <p:nvPr>
            <p:ph type="ftr" sz="quarter" idx="11"/>
          </p:nvPr>
        </p:nvSpPr>
        <p:spPr/>
        <p:txBody>
          <a:bodyPr/>
          <a:lstStyle/>
          <a:p>
            <a:endParaRPr lang="en-AI"/>
          </a:p>
        </p:txBody>
      </p:sp>
      <p:sp>
        <p:nvSpPr>
          <p:cNvPr id="7" name="Chỗ dành sẵn cho Số hiệu Bản chiếu 6">
            <a:extLst>
              <a:ext uri="{FF2B5EF4-FFF2-40B4-BE49-F238E27FC236}">
                <a16:creationId xmlns:a16="http://schemas.microsoft.com/office/drawing/2014/main" id="{03388606-EF34-55E6-0AEE-BAD43A0C26E8}"/>
              </a:ext>
            </a:extLst>
          </p:cNvPr>
          <p:cNvSpPr>
            <a:spLocks noGrp="1"/>
          </p:cNvSpPr>
          <p:nvPr>
            <p:ph type="sldNum" sz="quarter" idx="12"/>
          </p:nvPr>
        </p:nvSpPr>
        <p:spPr/>
        <p:txBody>
          <a:bodyPr/>
          <a:lstStyle/>
          <a:p>
            <a:fld id="{2B0D328E-4FCF-464D-BD06-43432A4AF2DB}" type="slidenum">
              <a:rPr lang="en-AI" smtClean="0"/>
              <a:t>‹#›</a:t>
            </a:fld>
            <a:endParaRPr lang="en-AI"/>
          </a:p>
        </p:txBody>
      </p:sp>
    </p:spTree>
    <p:extLst>
      <p:ext uri="{BB962C8B-B14F-4D97-AF65-F5344CB8AC3E}">
        <p14:creationId xmlns:p14="http://schemas.microsoft.com/office/powerpoint/2010/main" val="249261810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11_เค้าโครงแบบกำหนดเอง">
    <p:spTree>
      <p:nvGrpSpPr>
        <p:cNvPr id="1" name=""/>
        <p:cNvGrpSpPr/>
        <p:nvPr/>
      </p:nvGrpSpPr>
      <p:grpSpPr>
        <a:xfrm>
          <a:off x="0" y="0"/>
          <a:ext cx="0" cy="0"/>
          <a:chOff x="0" y="0"/>
          <a:chExt cx="0" cy="0"/>
        </a:xfrm>
      </p:grpSpPr>
      <p:grpSp>
        <p:nvGrpSpPr>
          <p:cNvPr id="6" name="กลุ่ม 5"/>
          <p:cNvGrpSpPr/>
          <p:nvPr/>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561595" y="775159"/>
            <a:ext cx="10972800" cy="1143000"/>
          </a:xfrm>
          <a:prstGeom prst="rect">
            <a:avLst/>
          </a:prstGeom>
        </p:spPr>
        <p:txBody>
          <a:bodyPr/>
          <a:lstStyle/>
          <a:p>
            <a:r>
              <a:rPr lang="th-TH"/>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28/03/66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p:nvGrpSpPr>
        <p:grpSpPr>
          <a:xfrm>
            <a:off x="8670247" y="15752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p:nvGrpSpPr>
        <p:grpSpPr>
          <a:xfrm>
            <a:off x="-2161644" y="-1331727"/>
            <a:ext cx="4005304" cy="2900781"/>
            <a:chOff x="-1621233" y="-998795"/>
            <a:chExt cx="3003978" cy="2175586"/>
          </a:xfrm>
        </p:grpSpPr>
        <p:sp>
          <p:nvSpPr>
            <p:cNvPr id="63" name="เมฆ 62"/>
            <p:cNvSpPr/>
            <p:nvPr/>
          </p:nvSpPr>
          <p:spPr>
            <a:xfrm rot="8811681">
              <a:off x="-1621233" y="-998795"/>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429109" y="112817"/>
              <a:ext cx="340212" cy="362161"/>
            </a:xfrm>
            <a:prstGeom prst="rect">
              <a:avLst/>
            </a:prstGeom>
          </p:spPr>
        </p:pic>
        <p:pic>
          <p:nvPicPr>
            <p:cNvPr id="65" name="รูปภาพ 6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99117" y="581369"/>
              <a:ext cx="224409" cy="249408"/>
            </a:xfrm>
            <a:prstGeom prst="rect">
              <a:avLst/>
            </a:prstGeom>
          </p:spPr>
        </p:pic>
      </p:grpSp>
    </p:spTree>
    <p:extLst>
      <p:ext uri="{BB962C8B-B14F-4D97-AF65-F5344CB8AC3E}">
        <p14:creationId xmlns:p14="http://schemas.microsoft.com/office/powerpoint/2010/main" val="407352474"/>
      </p:ext>
    </p:extLst>
  </p:cSld>
  <p:clrMapOvr>
    <a:masterClrMapping/>
  </p:clrMapOvr>
  <p:hf sldNum="0" hdr="0" ftr="0" dt="0"/>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14_เค้าโครงแบบกำหนดเอง">
    <p:spTree>
      <p:nvGrpSpPr>
        <p:cNvPr id="1" name=""/>
        <p:cNvGrpSpPr/>
        <p:nvPr/>
      </p:nvGrpSpPr>
      <p:grpSpPr>
        <a:xfrm>
          <a:off x="0" y="0"/>
          <a:ext cx="0" cy="0"/>
          <a:chOff x="0" y="0"/>
          <a:chExt cx="0" cy="0"/>
        </a:xfrm>
      </p:grpSpPr>
      <p:grpSp>
        <p:nvGrpSpPr>
          <p:cNvPr id="6" name="กลุ่ม 5"/>
          <p:cNvGrpSpPr/>
          <p:nvPr/>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609600" y="274639"/>
            <a:ext cx="10972800" cy="1143000"/>
          </a:xfrm>
          <a:prstGeom prst="rect">
            <a:avLst/>
          </a:prstGeom>
        </p:spPr>
        <p:txBody>
          <a:bodyPr>
            <a:normAutofit/>
          </a:bodyPr>
          <a:lstStyle>
            <a:lvl1pPr>
              <a:defRPr sz="4800"/>
            </a:lvl1pPr>
          </a:lstStyle>
          <a:p>
            <a:r>
              <a:rPr lang="th-TH"/>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28/03/66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p:nvGrpSpPr>
        <p:grpSpPr>
          <a:xfrm>
            <a:off x="465968" y="6157387"/>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62" name="รูปแบบอิสระ 61"/>
          <p:cNvSpPr/>
          <p:nvPr/>
        </p:nvSpPr>
        <p:spPr>
          <a:xfrm>
            <a:off x="6370466" y="1776965"/>
            <a:ext cx="4801687" cy="3557176"/>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rgbClr val="FFDD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63" name="Google Shape;4631;p79"/>
          <p:cNvGrpSpPr/>
          <p:nvPr/>
        </p:nvGrpSpPr>
        <p:grpSpPr>
          <a:xfrm>
            <a:off x="1099114" y="1908603"/>
            <a:ext cx="4358524" cy="3458721"/>
            <a:chOff x="4147875" y="986011"/>
            <a:chExt cx="3842140" cy="3019074"/>
          </a:xfrm>
          <a:effectLst>
            <a:outerShdw blurRad="50800" dist="38100" dir="2700000" algn="tl" rotWithShape="0">
              <a:schemeClr val="accent4">
                <a:lumMod val="60000"/>
                <a:lumOff val="40000"/>
                <a:alpha val="40000"/>
              </a:schemeClr>
            </a:outerShdw>
          </a:effectLst>
        </p:grpSpPr>
        <p:sp>
          <p:nvSpPr>
            <p:cNvPr id="64" name="Google Shape;4633;p79"/>
            <p:cNvSpPr/>
            <p:nvPr/>
          </p:nvSpPr>
          <p:spPr>
            <a:xfrm>
              <a:off x="5602961" y="3553821"/>
              <a:ext cx="928770" cy="386339"/>
            </a:xfrm>
            <a:custGeom>
              <a:avLst/>
              <a:gdLst>
                <a:gd name="connsiteX0" fmla="*/ 1507 w 10193"/>
                <a:gd name="connsiteY0" fmla="*/ 0 h 11364"/>
                <a:gd name="connsiteX1" fmla="*/ 0 w 10193"/>
                <a:gd name="connsiteY1" fmla="*/ 11364 h 11364"/>
                <a:gd name="connsiteX2" fmla="*/ 10193 w 10193"/>
                <a:gd name="connsiteY2" fmla="*/ 5622 h 11364"/>
                <a:gd name="connsiteX3" fmla="*/ 9460 w 10193"/>
                <a:gd name="connsiteY3" fmla="*/ 0 h 11364"/>
                <a:gd name="connsiteX4" fmla="*/ 1507 w 10193"/>
                <a:gd name="connsiteY4" fmla="*/ 0 h 11364"/>
                <a:gd name="connsiteX0" fmla="*/ 1507 w 10930"/>
                <a:gd name="connsiteY0" fmla="*/ 0 h 11857"/>
                <a:gd name="connsiteX1" fmla="*/ 0 w 10930"/>
                <a:gd name="connsiteY1" fmla="*/ 11364 h 11857"/>
                <a:gd name="connsiteX2" fmla="*/ 10930 w 10930"/>
                <a:gd name="connsiteY2" fmla="*/ 11466 h 11857"/>
                <a:gd name="connsiteX3" fmla="*/ 9460 w 10930"/>
                <a:gd name="connsiteY3" fmla="*/ 0 h 11857"/>
                <a:gd name="connsiteX4" fmla="*/ 1507 w 10930"/>
                <a:gd name="connsiteY4" fmla="*/ 0 h 11857"/>
                <a:gd name="connsiteX0" fmla="*/ 1507 w 10930"/>
                <a:gd name="connsiteY0" fmla="*/ 0 h 11474"/>
                <a:gd name="connsiteX1" fmla="*/ 0 w 10930"/>
                <a:gd name="connsiteY1" fmla="*/ 11364 h 11474"/>
                <a:gd name="connsiteX2" fmla="*/ 10930 w 10930"/>
                <a:gd name="connsiteY2" fmla="*/ 11466 h 11474"/>
                <a:gd name="connsiteX3" fmla="*/ 9460 w 10930"/>
                <a:gd name="connsiteY3" fmla="*/ 0 h 11474"/>
                <a:gd name="connsiteX4" fmla="*/ 1507 w 10930"/>
                <a:gd name="connsiteY4" fmla="*/ 0 h 11474"/>
                <a:gd name="connsiteX0" fmla="*/ 1507 w 10930"/>
                <a:gd name="connsiteY0" fmla="*/ 0 h 11527"/>
                <a:gd name="connsiteX1" fmla="*/ 0 w 10930"/>
                <a:gd name="connsiteY1" fmla="*/ 11364 h 11527"/>
                <a:gd name="connsiteX2" fmla="*/ 10930 w 10930"/>
                <a:gd name="connsiteY2" fmla="*/ 11466 h 11527"/>
                <a:gd name="connsiteX3" fmla="*/ 9460 w 10930"/>
                <a:gd name="connsiteY3" fmla="*/ 0 h 11527"/>
                <a:gd name="connsiteX4" fmla="*/ 1507 w 10930"/>
                <a:gd name="connsiteY4" fmla="*/ 0 h 11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0" h="11527" extrusionOk="0">
                  <a:moveTo>
                    <a:pt x="1507" y="0"/>
                  </a:moveTo>
                  <a:lnTo>
                    <a:pt x="0" y="11364"/>
                  </a:lnTo>
                  <a:cubicBezTo>
                    <a:pt x="3411" y="11469"/>
                    <a:pt x="7558" y="11611"/>
                    <a:pt x="10930" y="11466"/>
                  </a:cubicBezTo>
                  <a:cubicBezTo>
                    <a:pt x="10686" y="9592"/>
                    <a:pt x="9704" y="1874"/>
                    <a:pt x="9460" y="0"/>
                  </a:cubicBezTo>
                  <a:lnTo>
                    <a:pt x="1507" y="0"/>
                  </a:lnTo>
                  <a:close/>
                </a:path>
              </a:pathLst>
            </a:custGeom>
            <a:solidFill>
              <a:srgbClr val="FFE89F"/>
            </a:solidFill>
            <a:ln w="28575">
              <a:solidFill>
                <a:schemeClr val="tx1"/>
              </a:solid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5" name="Google Shape;4634;p79"/>
            <p:cNvSpPr/>
            <p:nvPr/>
          </p:nvSpPr>
          <p:spPr>
            <a:xfrm>
              <a:off x="5520135" y="3939716"/>
              <a:ext cx="1097573" cy="65369"/>
            </a:xfrm>
            <a:custGeom>
              <a:avLst/>
              <a:gdLst/>
              <a:ahLst/>
              <a:cxnLst/>
              <a:rect l="l" t="t" r="r" b="b"/>
              <a:pathLst>
                <a:path w="23375" h="1541" extrusionOk="0">
                  <a:moveTo>
                    <a:pt x="492" y="0"/>
                  </a:moveTo>
                  <a:cubicBezTo>
                    <a:pt x="214" y="0"/>
                    <a:pt x="1" y="230"/>
                    <a:pt x="1" y="492"/>
                  </a:cubicBezTo>
                  <a:lnTo>
                    <a:pt x="1" y="1541"/>
                  </a:lnTo>
                  <a:lnTo>
                    <a:pt x="23375" y="1541"/>
                  </a:lnTo>
                  <a:lnTo>
                    <a:pt x="23375" y="492"/>
                  </a:lnTo>
                  <a:cubicBezTo>
                    <a:pt x="23375" y="213"/>
                    <a:pt x="23145" y="0"/>
                    <a:pt x="22883" y="0"/>
                  </a:cubicBezTo>
                  <a:close/>
                </a:path>
              </a:pathLst>
            </a:custGeom>
            <a:solidFill>
              <a:srgbClr val="B6A0B4"/>
            </a:solidFill>
            <a:ln w="28575">
              <a:solidFill>
                <a:schemeClr val="tx1"/>
              </a:solid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6" name="Google Shape;4635;p79"/>
            <p:cNvSpPr/>
            <p:nvPr/>
          </p:nvSpPr>
          <p:spPr>
            <a:xfrm>
              <a:off x="4147875" y="1157727"/>
              <a:ext cx="3842140" cy="2479534"/>
            </a:xfrm>
            <a:custGeom>
              <a:avLst/>
              <a:gdLst/>
              <a:ahLst/>
              <a:cxnLst/>
              <a:rect l="l" t="t" r="r" b="b"/>
              <a:pathLst>
                <a:path w="81826" h="58452" extrusionOk="0">
                  <a:moveTo>
                    <a:pt x="1574" y="1"/>
                  </a:moveTo>
                  <a:cubicBezTo>
                    <a:pt x="705" y="1"/>
                    <a:pt x="0" y="689"/>
                    <a:pt x="0" y="1558"/>
                  </a:cubicBezTo>
                  <a:lnTo>
                    <a:pt x="0" y="56895"/>
                  </a:lnTo>
                  <a:cubicBezTo>
                    <a:pt x="0" y="57764"/>
                    <a:pt x="705" y="58452"/>
                    <a:pt x="1574" y="58452"/>
                  </a:cubicBezTo>
                  <a:lnTo>
                    <a:pt x="80252" y="58452"/>
                  </a:lnTo>
                  <a:cubicBezTo>
                    <a:pt x="81121" y="58452"/>
                    <a:pt x="81826" y="57764"/>
                    <a:pt x="81826" y="56895"/>
                  </a:cubicBezTo>
                  <a:lnTo>
                    <a:pt x="81826" y="1558"/>
                  </a:lnTo>
                  <a:cubicBezTo>
                    <a:pt x="81826" y="689"/>
                    <a:pt x="81121" y="1"/>
                    <a:pt x="80252" y="1"/>
                  </a:cubicBezTo>
                  <a:close/>
                </a:path>
              </a:pathLst>
            </a:custGeom>
            <a:solidFill>
              <a:srgbClr val="B6A0B4"/>
            </a:solidFill>
            <a:ln w="28575">
              <a:solidFill>
                <a:schemeClr val="tx1"/>
              </a:solid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7" name="Google Shape;4636;p79"/>
            <p:cNvSpPr/>
            <p:nvPr/>
          </p:nvSpPr>
          <p:spPr>
            <a:xfrm>
              <a:off x="4147875" y="986011"/>
              <a:ext cx="3842140" cy="2359231"/>
            </a:xfrm>
            <a:custGeom>
              <a:avLst/>
              <a:gdLst/>
              <a:ahLst/>
              <a:cxnLst/>
              <a:rect l="l" t="t" r="r" b="b"/>
              <a:pathLst>
                <a:path w="81826" h="55616" extrusionOk="0">
                  <a:moveTo>
                    <a:pt x="2836" y="0"/>
                  </a:moveTo>
                  <a:cubicBezTo>
                    <a:pt x="1279" y="0"/>
                    <a:pt x="0" y="1279"/>
                    <a:pt x="0" y="2836"/>
                  </a:cubicBezTo>
                  <a:lnTo>
                    <a:pt x="0" y="55616"/>
                  </a:lnTo>
                  <a:lnTo>
                    <a:pt x="81826" y="55616"/>
                  </a:lnTo>
                  <a:lnTo>
                    <a:pt x="81826" y="2836"/>
                  </a:lnTo>
                  <a:cubicBezTo>
                    <a:pt x="81826" y="1279"/>
                    <a:pt x="80547" y="0"/>
                    <a:pt x="78973" y="0"/>
                  </a:cubicBezTo>
                  <a:close/>
                </a:path>
              </a:pathLst>
            </a:custGeom>
            <a:solidFill>
              <a:srgbClr val="FFE89F"/>
            </a:solidFill>
            <a:ln w="28575">
              <a:solidFill>
                <a:schemeClr val="tx1"/>
              </a:solid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8" name="Google Shape;4637;p79"/>
            <p:cNvSpPr/>
            <p:nvPr/>
          </p:nvSpPr>
          <p:spPr>
            <a:xfrm>
              <a:off x="4351050" y="1150770"/>
              <a:ext cx="3435791" cy="1934437"/>
            </a:xfrm>
            <a:custGeom>
              <a:avLst/>
              <a:gdLst/>
              <a:ahLst/>
              <a:cxnLst/>
              <a:rect l="l" t="t" r="r" b="b"/>
              <a:pathLst>
                <a:path w="73172" h="45602" extrusionOk="0">
                  <a:moveTo>
                    <a:pt x="426" y="1"/>
                  </a:moveTo>
                  <a:cubicBezTo>
                    <a:pt x="197" y="1"/>
                    <a:pt x="0" y="181"/>
                    <a:pt x="0" y="411"/>
                  </a:cubicBezTo>
                  <a:lnTo>
                    <a:pt x="0" y="45175"/>
                  </a:lnTo>
                  <a:cubicBezTo>
                    <a:pt x="0" y="45405"/>
                    <a:pt x="197" y="45601"/>
                    <a:pt x="426" y="45601"/>
                  </a:cubicBezTo>
                  <a:lnTo>
                    <a:pt x="72745" y="45601"/>
                  </a:lnTo>
                  <a:cubicBezTo>
                    <a:pt x="72975" y="45601"/>
                    <a:pt x="73171" y="45405"/>
                    <a:pt x="73171" y="45175"/>
                  </a:cubicBezTo>
                  <a:lnTo>
                    <a:pt x="73171" y="411"/>
                  </a:lnTo>
                  <a:cubicBezTo>
                    <a:pt x="73171" y="181"/>
                    <a:pt x="72975" y="1"/>
                    <a:pt x="72745" y="1"/>
                  </a:cubicBezTo>
                  <a:close/>
                </a:path>
              </a:pathLst>
            </a:custGeom>
            <a:solidFill>
              <a:schemeClr val="bg1"/>
            </a:solidFill>
            <a:ln w="28575">
              <a:solidFill>
                <a:schemeClr val="tx1"/>
              </a:solid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9" name="Google Shape;4638;p79"/>
            <p:cNvSpPr/>
            <p:nvPr/>
          </p:nvSpPr>
          <p:spPr>
            <a:xfrm>
              <a:off x="6008800" y="3421088"/>
              <a:ext cx="120300" cy="120300"/>
            </a:xfrm>
            <a:prstGeom prst="ellipse">
              <a:avLst/>
            </a:prstGeom>
            <a:no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grpSp>
      <p:grpSp>
        <p:nvGrpSpPr>
          <p:cNvPr id="84" name="กลุ่ม 83"/>
          <p:cNvGrpSpPr/>
          <p:nvPr/>
        </p:nvGrpSpPr>
        <p:grpSpPr>
          <a:xfrm>
            <a:off x="10246641" y="5581368"/>
            <a:ext cx="4005304" cy="2900781"/>
            <a:chOff x="7684981" y="4186025"/>
            <a:chExt cx="3003978" cy="2175586"/>
          </a:xfrm>
        </p:grpSpPr>
        <p:sp>
          <p:nvSpPr>
            <p:cNvPr id="85" name="เมฆ 84"/>
            <p:cNvSpPr/>
            <p:nvPr/>
          </p:nvSpPr>
          <p:spPr>
            <a:xfrm rot="19775399">
              <a:off x="7684981" y="4186025"/>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6" name="รูปภาพ 8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8330722" y="4719203"/>
              <a:ext cx="373985" cy="398113"/>
            </a:xfrm>
            <a:prstGeom prst="rect">
              <a:avLst/>
            </a:prstGeom>
          </p:spPr>
        </p:pic>
        <p:pic>
          <p:nvPicPr>
            <p:cNvPr id="87" name="รูปภาพ 86"/>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824103" y="4523160"/>
              <a:ext cx="202448" cy="225000"/>
            </a:xfrm>
            <a:prstGeom prst="rect">
              <a:avLst/>
            </a:prstGeom>
          </p:spPr>
        </p:pic>
      </p:grpSp>
      <p:grpSp>
        <p:nvGrpSpPr>
          <p:cNvPr id="88" name="กลุ่ม 87"/>
          <p:cNvGrpSpPr/>
          <p:nvPr/>
        </p:nvGrpSpPr>
        <p:grpSpPr>
          <a:xfrm>
            <a:off x="-2002652" y="-1361655"/>
            <a:ext cx="4005304" cy="2900781"/>
            <a:chOff x="-1501989" y="-1021241"/>
            <a:chExt cx="3003978" cy="2175586"/>
          </a:xfrm>
        </p:grpSpPr>
        <p:sp>
          <p:nvSpPr>
            <p:cNvPr id="89" name="เมฆ 88"/>
            <p:cNvSpPr/>
            <p:nvPr/>
          </p:nvSpPr>
          <p:spPr>
            <a:xfrm rot="9058605">
              <a:off x="-1501989" y="-1021241"/>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90" name="รูปภาพ 8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7740" y="50482"/>
              <a:ext cx="344876" cy="370235"/>
            </a:xfrm>
            <a:prstGeom prst="rect">
              <a:avLst/>
            </a:prstGeom>
          </p:spPr>
        </p:pic>
        <p:pic>
          <p:nvPicPr>
            <p:cNvPr id="91" name="รูปภาพ 90"/>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75319" y="704071"/>
              <a:ext cx="152400" cy="169377"/>
            </a:xfrm>
            <a:prstGeom prst="rect">
              <a:avLst/>
            </a:prstGeom>
          </p:spPr>
        </p:pic>
      </p:grpSp>
      <p:grpSp>
        <p:nvGrpSpPr>
          <p:cNvPr id="92" name="กลุ่ม 91"/>
          <p:cNvGrpSpPr/>
          <p:nvPr/>
        </p:nvGrpSpPr>
        <p:grpSpPr>
          <a:xfrm>
            <a:off x="9700041" y="-1466565"/>
            <a:ext cx="4005304" cy="3238069"/>
            <a:chOff x="7275031" y="-1099924"/>
            <a:chExt cx="3003978" cy="2428552"/>
          </a:xfrm>
        </p:grpSpPr>
        <p:pic>
          <p:nvPicPr>
            <p:cNvPr id="93" name="รูปภาพ 92"/>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flipH="1">
              <a:off x="8952339" y="625388"/>
              <a:ext cx="152400" cy="169377"/>
            </a:xfrm>
            <a:prstGeom prst="rect">
              <a:avLst/>
            </a:prstGeom>
          </p:spPr>
        </p:pic>
        <p:sp>
          <p:nvSpPr>
            <p:cNvPr id="94" name="เมฆ 93"/>
            <p:cNvSpPr/>
            <p:nvPr/>
          </p:nvSpPr>
          <p:spPr>
            <a:xfrm rot="12541395" flipH="1">
              <a:off x="7275031" y="-1099924"/>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95" name="รูปภาพ 9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605979" y="131271"/>
              <a:ext cx="253784" cy="272445"/>
            </a:xfrm>
            <a:prstGeom prst="rect">
              <a:avLst/>
            </a:prstGeom>
          </p:spPr>
        </p:pic>
        <p:pic>
          <p:nvPicPr>
            <p:cNvPr id="96" name="รูปภาพ 9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69508" y="403716"/>
              <a:ext cx="1057043" cy="924912"/>
            </a:xfrm>
            <a:prstGeom prst="rect">
              <a:avLst/>
            </a:prstGeom>
            <a:effectLst>
              <a:outerShdw blurRad="50800" dist="38100" dir="2700000" algn="tl" rotWithShape="0">
                <a:schemeClr val="accent4">
                  <a:alpha val="40000"/>
                </a:schemeClr>
              </a:outerShdw>
            </a:effectLst>
          </p:spPr>
        </p:pic>
      </p:grpSp>
      <p:grpSp>
        <p:nvGrpSpPr>
          <p:cNvPr id="44" name="กลุ่ม 43"/>
          <p:cNvGrpSpPr/>
          <p:nvPr/>
        </p:nvGrpSpPr>
        <p:grpSpPr>
          <a:xfrm>
            <a:off x="551316" y="860649"/>
            <a:ext cx="11085525" cy="4997409"/>
            <a:chOff x="413486" y="645485"/>
            <a:chExt cx="8314144"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415465" y="2876329"/>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8207223"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1475656"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2138890" y="1152444"/>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619630" y="3451028"/>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611560" y="120359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98" name="ตัวแทนรูปภาพ 97"/>
          <p:cNvSpPr>
            <a:spLocks noGrp="1"/>
          </p:cNvSpPr>
          <p:nvPr>
            <p:ph type="pic" sz="quarter" idx="13"/>
          </p:nvPr>
        </p:nvSpPr>
        <p:spPr>
          <a:xfrm>
            <a:off x="1329267" y="2097619"/>
            <a:ext cx="3898900" cy="2216149"/>
          </a:xfrm>
          <a:prstGeom prst="rect">
            <a:avLst/>
          </a:prstGeom>
        </p:spPr>
        <p:txBody>
          <a:bodyPr/>
          <a:lstStyle/>
          <a:p>
            <a:endParaRPr lang="th-TH"/>
          </a:p>
        </p:txBody>
      </p:sp>
      <p:sp>
        <p:nvSpPr>
          <p:cNvPr id="99" name="ตัวแทนข้อความ 3"/>
          <p:cNvSpPr>
            <a:spLocks noGrp="1"/>
          </p:cNvSpPr>
          <p:nvPr>
            <p:ph type="body" sz="half" idx="2"/>
          </p:nvPr>
        </p:nvSpPr>
        <p:spPr>
          <a:xfrm>
            <a:off x="6750128" y="2490165"/>
            <a:ext cx="4363901" cy="804863"/>
          </a:xfrm>
          <a:prstGeom prst="rect">
            <a:avLst/>
          </a:prstGeom>
        </p:spPr>
        <p:txBody>
          <a:bodyPr>
            <a:normAutofit/>
          </a:bodyPr>
          <a:lstStyle>
            <a:lvl1pPr marL="0" indent="0">
              <a:buNone/>
              <a:defRPr sz="4800">
                <a:solidFill>
                  <a:schemeClr val="accent4">
                    <a:lumMod val="75000"/>
                  </a:schemeClr>
                </a:solidFill>
                <a:effectLst>
                  <a:outerShdw blurRad="63500" sx="102000" sy="102000" algn="ctr" rotWithShape="0">
                    <a:schemeClr val="accent4">
                      <a:alpha val="40000"/>
                    </a:schemeClr>
                  </a:outerShdw>
                </a:effectLst>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100" name="ตัวแทนข้อความ 3"/>
          <p:cNvSpPr>
            <a:spLocks noGrp="1"/>
          </p:cNvSpPr>
          <p:nvPr>
            <p:ph type="body" sz="half" idx="14"/>
          </p:nvPr>
        </p:nvSpPr>
        <p:spPr>
          <a:xfrm>
            <a:off x="6769725" y="3962998"/>
            <a:ext cx="4300352" cy="553924"/>
          </a:xfrm>
          <a:prstGeom prst="rect">
            <a:avLst/>
          </a:prstGeom>
        </p:spPr>
        <p:txBody>
          <a:bodyPr>
            <a:noAutofit/>
          </a:bodyPr>
          <a:lstStyle>
            <a:lvl1pPr marL="0" indent="0">
              <a:buNone/>
              <a:defRPr sz="2400">
                <a:solidFill>
                  <a:schemeClr val="accent4">
                    <a:lumMod val="75000"/>
                  </a:schemeClr>
                </a:solidFill>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Tree>
    <p:extLst>
      <p:ext uri="{BB962C8B-B14F-4D97-AF65-F5344CB8AC3E}">
        <p14:creationId xmlns:p14="http://schemas.microsoft.com/office/powerpoint/2010/main" val="417900318"/>
      </p:ext>
    </p:extLst>
  </p:cSld>
  <p:clrMapOvr>
    <a:masterClrMapping/>
  </p:clrMapOvr>
  <p:hf sldNum="0" hdr="0" ftr="0" dt="0"/>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16_เค้าโครงแบบกำหนดเอง">
    <p:spTree>
      <p:nvGrpSpPr>
        <p:cNvPr id="1" name=""/>
        <p:cNvGrpSpPr/>
        <p:nvPr/>
      </p:nvGrpSpPr>
      <p:grpSpPr>
        <a:xfrm>
          <a:off x="0" y="0"/>
          <a:ext cx="0" cy="0"/>
          <a:chOff x="0" y="0"/>
          <a:chExt cx="0" cy="0"/>
        </a:xfrm>
      </p:grpSpPr>
      <p:grpSp>
        <p:nvGrpSpPr>
          <p:cNvPr id="6" name="กลุ่ม 5"/>
          <p:cNvGrpSpPr/>
          <p:nvPr/>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605615" y="735491"/>
            <a:ext cx="10972800" cy="1143000"/>
          </a:xfrm>
          <a:prstGeom prst="rect">
            <a:avLst/>
          </a:prstGeom>
        </p:spPr>
        <p:txBody>
          <a:bodyPr>
            <a:normAutofit/>
          </a:bodyPr>
          <a:lstStyle>
            <a:lvl1pPr>
              <a:defRPr sz="4800"/>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28/03/66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p:nvGrpSpPr>
        <p:grpSpPr>
          <a:xfrm>
            <a:off x="8618771" y="78329"/>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p:nvGrpSpPr>
        <p:grpSpPr>
          <a:xfrm>
            <a:off x="-1447992" y="5752524"/>
            <a:ext cx="4005304" cy="2900781"/>
            <a:chOff x="-1085994" y="4314392"/>
            <a:chExt cx="3003978" cy="2175586"/>
          </a:xfrm>
        </p:grpSpPr>
        <p:sp>
          <p:nvSpPr>
            <p:cNvPr id="63" name="เมฆ 62"/>
            <p:cNvSpPr/>
            <p:nvPr/>
          </p:nvSpPr>
          <p:spPr>
            <a:xfrm rot="1140269" flipH="1">
              <a:off x="-1085994" y="4314392"/>
              <a:ext cx="3003978" cy="2175586"/>
            </a:xfrm>
            <a:prstGeom prst="cloud">
              <a:avLst/>
            </a:prstGeom>
            <a:solidFill>
              <a:schemeClr val="accent4">
                <a:lumMod val="60000"/>
                <a:lumOff val="40000"/>
              </a:schemeClr>
            </a:solidFill>
            <a:ln>
              <a:noFill/>
            </a:ln>
            <a:effectLst>
              <a:outerShdw blurRad="50800" dist="254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142099" y="4459669"/>
              <a:ext cx="373985" cy="398113"/>
            </a:xfrm>
            <a:prstGeom prst="rect">
              <a:avLst/>
            </a:prstGeom>
          </p:spPr>
        </p:pic>
        <p:pic>
          <p:nvPicPr>
            <p:cNvPr id="65" name="รูปภาพ 6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340" y="4856971"/>
              <a:ext cx="202448" cy="225000"/>
            </a:xfrm>
            <a:prstGeom prst="rect">
              <a:avLst/>
            </a:prstGeom>
          </p:spPr>
        </p:pic>
      </p:grpSp>
      <p:grpSp>
        <p:nvGrpSpPr>
          <p:cNvPr id="66" name="กลุ่ม 65"/>
          <p:cNvGrpSpPr/>
          <p:nvPr/>
        </p:nvGrpSpPr>
        <p:grpSpPr>
          <a:xfrm>
            <a:off x="-1723468" y="-1726009"/>
            <a:ext cx="4005304" cy="3202933"/>
            <a:chOff x="-1292601" y="-1294507"/>
            <a:chExt cx="3003978" cy="2402200"/>
          </a:xfrm>
        </p:grpSpPr>
        <p:sp>
          <p:nvSpPr>
            <p:cNvPr id="67" name="เมฆ 66"/>
            <p:cNvSpPr/>
            <p:nvPr/>
          </p:nvSpPr>
          <p:spPr>
            <a:xfrm rot="8398626" flipH="1">
              <a:off x="-1292601" y="-1294507"/>
              <a:ext cx="3003978" cy="2175586"/>
            </a:xfrm>
            <a:prstGeom prst="cloud">
              <a:avLst/>
            </a:prstGeom>
            <a:solidFill>
              <a:schemeClr val="accent4">
                <a:lumMod val="60000"/>
                <a:lumOff val="40000"/>
              </a:schemeClr>
            </a:solidFill>
            <a:ln>
              <a:noFill/>
            </a:ln>
            <a:effectLst>
              <a:outerShdw blurRad="50800" dist="254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8" name="รูปภาพ 6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796950" flipH="1" flipV="1">
              <a:off x="175863" y="13552"/>
              <a:ext cx="1088830" cy="1094141"/>
            </a:xfrm>
            <a:prstGeom prst="rect">
              <a:avLst/>
            </a:prstGeom>
            <a:effectLst>
              <a:outerShdw blurRad="50800" dist="38100" dir="2700000" algn="tl" rotWithShape="0">
                <a:schemeClr val="accent4">
                  <a:alpha val="40000"/>
                </a:schemeClr>
              </a:outerShdw>
            </a:effectLst>
          </p:spPr>
        </p:pic>
        <p:pic>
          <p:nvPicPr>
            <p:cNvPr id="69" name="รูปภาพ 6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568" y="79692"/>
              <a:ext cx="249423" cy="267763"/>
            </a:xfrm>
            <a:prstGeom prst="rect">
              <a:avLst/>
            </a:prstGeom>
          </p:spPr>
        </p:pic>
      </p:grpSp>
      <p:pic>
        <p:nvPicPr>
          <p:cNvPr id="70" name="รูปภาพ 6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25196" y="5863402"/>
            <a:ext cx="1710760" cy="978935"/>
          </a:xfrm>
          <a:prstGeom prst="rect">
            <a:avLst/>
          </a:prstGeom>
          <a:effectLst>
            <a:outerShdw blurRad="50800" dist="25400" algn="l" rotWithShape="0">
              <a:schemeClr val="accent4">
                <a:alpha val="40000"/>
              </a:schemeClr>
            </a:outerShdw>
          </a:effectLst>
        </p:spPr>
      </p:pic>
      <p:pic>
        <p:nvPicPr>
          <p:cNvPr id="71" name="รูปภาพ 70"/>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1795725" y="5602920"/>
            <a:ext cx="269931" cy="300000"/>
          </a:xfrm>
          <a:prstGeom prst="rect">
            <a:avLst/>
          </a:prstGeom>
        </p:spPr>
      </p:pic>
    </p:spTree>
    <p:extLst>
      <p:ext uri="{BB962C8B-B14F-4D97-AF65-F5344CB8AC3E}">
        <p14:creationId xmlns:p14="http://schemas.microsoft.com/office/powerpoint/2010/main" val="3106539956"/>
      </p:ext>
    </p:extLst>
  </p:cSld>
  <p:clrMapOvr>
    <a:masterClrMapping/>
  </p:clrMapOvr>
  <p:hf sldNum="0" hdr="0" ftr="0" dt="0"/>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18_เค้าโครงแบบกำหนดเอง">
    <p:spTree>
      <p:nvGrpSpPr>
        <p:cNvPr id="1" name=""/>
        <p:cNvGrpSpPr/>
        <p:nvPr/>
      </p:nvGrpSpPr>
      <p:grpSpPr>
        <a:xfrm>
          <a:off x="0" y="0"/>
          <a:ext cx="0" cy="0"/>
          <a:chOff x="0" y="0"/>
          <a:chExt cx="0" cy="0"/>
        </a:xfrm>
      </p:grpSpPr>
      <p:grpSp>
        <p:nvGrpSpPr>
          <p:cNvPr id="6" name="กลุ่ม 5"/>
          <p:cNvGrpSpPr/>
          <p:nvPr/>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4" name="กลุ่ม 43"/>
          <p:cNvGrpSpPr/>
          <p:nvPr/>
        </p:nvGrpSpPr>
        <p:grpSpPr>
          <a:xfrm>
            <a:off x="1295468" y="860649"/>
            <a:ext cx="9957331" cy="4997409"/>
            <a:chOff x="971600" y="645485"/>
            <a:chExt cx="7467998"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title"/>
          </p:nvPr>
        </p:nvSpPr>
        <p:spPr>
          <a:xfrm>
            <a:off x="609600" y="513697"/>
            <a:ext cx="10972800" cy="1143000"/>
          </a:xfrm>
          <a:prstGeom prst="rect">
            <a:avLst/>
          </a:prstGeom>
        </p:spPr>
        <p:txBody>
          <a:bodyPr/>
          <a:lstStyle/>
          <a:p>
            <a:r>
              <a:rPr lang="th-TH"/>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28/03/66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p:nvGrpSpPr>
        <p:grpSpPr>
          <a:xfrm>
            <a:off x="8701375" y="618088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Tree>
    <p:extLst>
      <p:ext uri="{BB962C8B-B14F-4D97-AF65-F5344CB8AC3E}">
        <p14:creationId xmlns:p14="http://schemas.microsoft.com/office/powerpoint/2010/main" val="560310381"/>
      </p:ext>
    </p:extLst>
  </p:cSld>
  <p:clrMapOvr>
    <a:masterClrMapping/>
  </p:clrMapOvr>
  <p:hf sldNum="0" hdr="0" ftr="0" dt="0"/>
</p:sldLayout>
</file>

<file path=ppt/slideLayouts/slideLayout84.xml><?xml version="1.0" encoding="utf-8"?>
<p:sldLayout xmlns:a="http://schemas.openxmlformats.org/drawingml/2006/main" xmlns:r="http://schemas.openxmlformats.org/officeDocument/2006/relationships" xmlns:p="http://schemas.openxmlformats.org/presentationml/2006/main">
  <p:cSld name="1_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a16="http://schemas.microsoft.com/office/drawing/2014/main" id="{F869ACE6-E3AE-4D2E-958E-88246C1DDC37}"/>
              </a:ext>
            </a:extLst>
          </p:cNvPr>
          <p:cNvPicPr>
            <a:picLocks noChangeAspect="1"/>
          </p:cNvPicPr>
          <p:nvPr/>
        </p:nvPicPr>
        <p:blipFill rotWithShape="1">
          <a:blip r:embed="rId2">
            <a:extLst>
              <a:ext uri="{28A0092B-C50C-407E-A947-70E740481C1C}">
                <a14:useLocalDpi xmlns:a14="http://schemas.microsoft.com/office/drawing/2010/main" val="0"/>
              </a:ext>
            </a:extLst>
          </a:blip>
          <a:srcRect t="57640"/>
          <a:stretch/>
        </p:blipFill>
        <p:spPr>
          <a:xfrm flipH="1">
            <a:off x="0" y="0"/>
            <a:ext cx="12192000" cy="6886136"/>
          </a:xfrm>
          <a:prstGeom prst="rect">
            <a:avLst/>
          </a:prstGeom>
        </p:spPr>
      </p:pic>
      <p:grpSp>
        <p:nvGrpSpPr>
          <p:cNvPr id="11" name="组合 10">
            <a:extLst>
              <a:ext uri="{FF2B5EF4-FFF2-40B4-BE49-F238E27FC236}">
                <a16:creationId xmlns:a16="http://schemas.microsoft.com/office/drawing/2014/main" id="{FDD001D6-F8ED-4818-8AE2-FD58B2C8A210}"/>
              </a:ext>
            </a:extLst>
          </p:cNvPr>
          <p:cNvGrpSpPr/>
          <p:nvPr/>
        </p:nvGrpSpPr>
        <p:grpSpPr>
          <a:xfrm>
            <a:off x="1366153" y="622317"/>
            <a:ext cx="9459694" cy="5613366"/>
            <a:chOff x="6308273" y="1073150"/>
            <a:chExt cx="4800600" cy="4711700"/>
          </a:xfrm>
        </p:grpSpPr>
        <p:sp>
          <p:nvSpPr>
            <p:cNvPr id="12" name="矩形: 圆角 11">
              <a:extLst>
                <a:ext uri="{FF2B5EF4-FFF2-40B4-BE49-F238E27FC236}">
                  <a16:creationId xmlns:a16="http://schemas.microsoft.com/office/drawing/2014/main" id="{4A688837-8B84-4E2A-9E2E-57786CAFB0EC}"/>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圆角 12">
              <a:extLst>
                <a:ext uri="{FF2B5EF4-FFF2-40B4-BE49-F238E27FC236}">
                  <a16:creationId xmlns:a16="http://schemas.microsoft.com/office/drawing/2014/main" id="{C23FA938-7B4C-46AA-8756-3CB1DBEE349F}"/>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2" name="图片 5" descr="图片包含 气球&#10;&#10;描述已自动生成">
            <a:extLst>
              <a:ext uri="{FF2B5EF4-FFF2-40B4-BE49-F238E27FC236}">
                <a16:creationId xmlns:a16="http://schemas.microsoft.com/office/drawing/2014/main" id="{93F0EFA8-2422-D277-9A0D-EC043F87C8F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flipH="1">
            <a:off x="0" y="0"/>
            <a:ext cx="12192000" cy="6886136"/>
          </a:xfrm>
          <a:prstGeom prst="rect">
            <a:avLst/>
          </a:prstGeom>
        </p:spPr>
      </p:pic>
      <p:grpSp>
        <p:nvGrpSpPr>
          <p:cNvPr id="3" name="组合 10">
            <a:extLst>
              <a:ext uri="{FF2B5EF4-FFF2-40B4-BE49-F238E27FC236}">
                <a16:creationId xmlns:a16="http://schemas.microsoft.com/office/drawing/2014/main" id="{86C9F43F-F301-7C1A-2D65-9EFD092AF3C7}"/>
              </a:ext>
            </a:extLst>
          </p:cNvPr>
          <p:cNvGrpSpPr/>
          <p:nvPr userDrawn="1"/>
        </p:nvGrpSpPr>
        <p:grpSpPr>
          <a:xfrm>
            <a:off x="1366153" y="622317"/>
            <a:ext cx="9459694" cy="5613366"/>
            <a:chOff x="6308273" y="1073150"/>
            <a:chExt cx="4800600" cy="4711700"/>
          </a:xfrm>
        </p:grpSpPr>
        <p:sp>
          <p:nvSpPr>
            <p:cNvPr id="4" name="矩形: 圆角 11">
              <a:extLst>
                <a:ext uri="{FF2B5EF4-FFF2-40B4-BE49-F238E27FC236}">
                  <a16:creationId xmlns:a16="http://schemas.microsoft.com/office/drawing/2014/main" id="{881E4E5D-DBD0-0AE4-BE33-FCBB49AD1BEA}"/>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矩形: 圆角 12">
              <a:extLst>
                <a:ext uri="{FF2B5EF4-FFF2-40B4-BE49-F238E27FC236}">
                  <a16:creationId xmlns:a16="http://schemas.microsoft.com/office/drawing/2014/main" id="{084551D6-8E3F-8331-01A8-3EB59FAEDE2E}"/>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1097561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5920760"/>
      </p:ext>
    </p:extLst>
  </p:cSld>
  <p:clrMapOvr>
    <a:masterClrMapping/>
  </p:clrMapOvr>
  <p:hf sldNum="0" hdr="0" ftr="0" dt="0"/>
</p:sldLayout>
</file>

<file path=ppt/slideLayouts/slideLayout86.xml><?xml version="1.0" encoding="utf-8"?>
<p:sldLayout xmlns:a="http://schemas.openxmlformats.org/drawingml/2006/main" xmlns:r="http://schemas.openxmlformats.org/officeDocument/2006/relationships" xmlns:p="http://schemas.openxmlformats.org/presentationml/2006/main">
  <p:cSld name="标题和内容">
    <p:spTree>
      <p:nvGrpSpPr>
        <p:cNvPr id="1" name=""/>
        <p:cNvGrpSpPr/>
        <p:nvPr/>
      </p:nvGrpSpPr>
      <p:grpSpPr>
        <a:xfrm>
          <a:off x="0" y="0"/>
          <a:ext cx="0" cy="0"/>
          <a:chOff x="0" y="0"/>
          <a:chExt cx="0" cy="0"/>
        </a:xfrm>
      </p:grpSpPr>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p:cNvPicPr>
            <a:picLocks noChangeAspect="1"/>
          </p:cNvPicPr>
          <p:nvPr/>
        </p:nvPicPr>
        <p:blipFill>
          <a:blip r:embed="rId3"/>
          <a:stretch>
            <a:fillRect/>
          </a:stretch>
        </p:blipFill>
        <p:spPr>
          <a:xfrm>
            <a:off x="444014" y="0"/>
            <a:ext cx="1267312" cy="1554735"/>
          </a:xfrm>
          <a:prstGeom prst="rect">
            <a:avLst/>
          </a:prstGeom>
        </p:spPr>
      </p:pic>
    </p:spTree>
    <p:extLst>
      <p:ext uri="{BB962C8B-B14F-4D97-AF65-F5344CB8AC3E}">
        <p14:creationId xmlns:p14="http://schemas.microsoft.com/office/powerpoint/2010/main" val="591578582"/>
      </p:ext>
    </p:extLst>
  </p:cSld>
  <p:clrMapOvr>
    <a:masterClrMapping/>
  </p:clrMapOvr>
  <p:hf sldNum="0" hdr="0" ftr="0" dt="0"/>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31287497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88155FC-AB6E-3556-0CAC-104DA01830C7}"/>
              </a:ext>
            </a:extLst>
          </p:cNvPr>
          <p:cNvSpPr>
            <a:spLocks noGrp="1"/>
          </p:cNvSpPr>
          <p:nvPr>
            <p:ph type="dt" sz="half" idx="10"/>
          </p:nvPr>
        </p:nvSpPr>
        <p:spPr/>
        <p:txBody>
          <a:bodyPr/>
          <a:lstStyle>
            <a:lvl1pPr>
              <a:defRPr/>
            </a:lvl1pPr>
          </a:lstStyle>
          <a:p>
            <a:pPr>
              <a:defRPr/>
            </a:pPr>
            <a:fld id="{B47D8296-7A39-4A75-A1F6-2280C153F5A3}" type="datetimeFigureOut">
              <a:rPr lang="zh-CN" altLang="en-US"/>
              <a:pPr>
                <a:defRPr/>
              </a:pPr>
              <a:t>2023/3/28</a:t>
            </a:fld>
            <a:endParaRPr lang="zh-CN" altLang="en-US"/>
          </a:p>
        </p:txBody>
      </p:sp>
      <p:sp>
        <p:nvSpPr>
          <p:cNvPr id="5" name="页脚占位符 4">
            <a:extLst>
              <a:ext uri="{FF2B5EF4-FFF2-40B4-BE49-F238E27FC236}">
                <a16:creationId xmlns:a16="http://schemas.microsoft.com/office/drawing/2014/main" id="{B264967F-093B-AD7A-6595-4EF348820DE0}"/>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E939CC5C-6A8C-65FA-DDC9-280EA9F15232}"/>
              </a:ext>
            </a:extLst>
          </p:cNvPr>
          <p:cNvSpPr>
            <a:spLocks noGrp="1"/>
          </p:cNvSpPr>
          <p:nvPr>
            <p:ph type="sldNum" sz="quarter" idx="12"/>
          </p:nvPr>
        </p:nvSpPr>
        <p:spPr/>
        <p:txBody>
          <a:bodyPr/>
          <a:lstStyle>
            <a:lvl1pPr>
              <a:defRPr/>
            </a:lvl1pPr>
          </a:lstStyle>
          <a:p>
            <a:pPr>
              <a:defRPr/>
            </a:pPr>
            <a:fld id="{ABFE4D68-F418-4927-B0C4-F4842418C26E}" type="slidenum">
              <a:rPr lang="zh-CN" altLang="en-US"/>
              <a:pPr>
                <a:defRPr/>
              </a:pPr>
              <a:t>‹#›</a:t>
            </a:fld>
            <a:endParaRPr lang="zh-CN" altLang="en-US"/>
          </a:p>
        </p:txBody>
      </p:sp>
    </p:spTree>
    <p:extLst>
      <p:ext uri="{BB962C8B-B14F-4D97-AF65-F5344CB8AC3E}">
        <p14:creationId xmlns:p14="http://schemas.microsoft.com/office/powerpoint/2010/main" val="204882379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D8E583A-ED51-9C7B-AFD1-EF1166B7EEC2}"/>
              </a:ext>
            </a:extLst>
          </p:cNvPr>
          <p:cNvSpPr>
            <a:spLocks noGrp="1"/>
          </p:cNvSpPr>
          <p:nvPr>
            <p:ph type="dt" sz="half" idx="10"/>
          </p:nvPr>
        </p:nvSpPr>
        <p:spPr/>
        <p:txBody>
          <a:bodyPr/>
          <a:lstStyle>
            <a:lvl1pPr>
              <a:defRPr/>
            </a:lvl1pPr>
          </a:lstStyle>
          <a:p>
            <a:pPr>
              <a:defRPr/>
            </a:pPr>
            <a:fld id="{DDBCA746-EA99-4C27-86FF-2E3E77BDB3FB}" type="datetimeFigureOut">
              <a:rPr lang="zh-CN" altLang="en-US"/>
              <a:pPr>
                <a:defRPr/>
              </a:pPr>
              <a:t>2023/3/28</a:t>
            </a:fld>
            <a:endParaRPr lang="zh-CN" altLang="en-US"/>
          </a:p>
        </p:txBody>
      </p:sp>
      <p:sp>
        <p:nvSpPr>
          <p:cNvPr id="5" name="页脚占位符 4">
            <a:extLst>
              <a:ext uri="{FF2B5EF4-FFF2-40B4-BE49-F238E27FC236}">
                <a16:creationId xmlns:a16="http://schemas.microsoft.com/office/drawing/2014/main" id="{0152C7FA-3A6A-D0AE-4C44-95E60CBBE35A}"/>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A8EF96B2-CF0C-21F0-2F89-590F19E4B6B3}"/>
              </a:ext>
            </a:extLst>
          </p:cNvPr>
          <p:cNvSpPr>
            <a:spLocks noGrp="1"/>
          </p:cNvSpPr>
          <p:nvPr>
            <p:ph type="sldNum" sz="quarter" idx="12"/>
          </p:nvPr>
        </p:nvSpPr>
        <p:spPr/>
        <p:txBody>
          <a:bodyPr/>
          <a:lstStyle>
            <a:lvl1pPr>
              <a:defRPr/>
            </a:lvl1pPr>
          </a:lstStyle>
          <a:p>
            <a:pPr>
              <a:defRPr/>
            </a:pPr>
            <a:fld id="{3FE2DB5E-799B-4B8E-ADF4-FB676369FBF4}" type="slidenum">
              <a:rPr lang="zh-CN" altLang="en-US"/>
              <a:pPr>
                <a:defRPr/>
              </a:pPr>
              <a:t>‹#›</a:t>
            </a:fld>
            <a:endParaRPr lang="zh-CN" altLang="en-US"/>
          </a:p>
        </p:txBody>
      </p:sp>
    </p:spTree>
    <p:extLst>
      <p:ext uri="{BB962C8B-B14F-4D97-AF65-F5344CB8AC3E}">
        <p14:creationId xmlns:p14="http://schemas.microsoft.com/office/powerpoint/2010/main" val="32006199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3FFDD6C-CF50-5F8E-B974-81CF9C431320}"/>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AI"/>
          </a:p>
        </p:txBody>
      </p:sp>
      <p:sp>
        <p:nvSpPr>
          <p:cNvPr id="3" name="Chỗ dành sẵn cho Hình ảnh 2">
            <a:extLst>
              <a:ext uri="{FF2B5EF4-FFF2-40B4-BE49-F238E27FC236}">
                <a16:creationId xmlns:a16="http://schemas.microsoft.com/office/drawing/2014/main" id="{6D1EFA88-93C5-D946-AB78-9F3B38B3FBB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I"/>
          </a:p>
        </p:txBody>
      </p:sp>
      <p:sp>
        <p:nvSpPr>
          <p:cNvPr id="4" name="Chỗ dành sẵn cho Văn bản 3">
            <a:extLst>
              <a:ext uri="{FF2B5EF4-FFF2-40B4-BE49-F238E27FC236}">
                <a16:creationId xmlns:a16="http://schemas.microsoft.com/office/drawing/2014/main" id="{4E94F0B1-47DE-326A-82E2-194A8653DD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90221265-FD36-41C7-3774-9CA9CA077347}"/>
              </a:ext>
            </a:extLst>
          </p:cNvPr>
          <p:cNvSpPr>
            <a:spLocks noGrp="1"/>
          </p:cNvSpPr>
          <p:nvPr>
            <p:ph type="dt" sz="half" idx="10"/>
          </p:nvPr>
        </p:nvSpPr>
        <p:spPr/>
        <p:txBody>
          <a:bodyPr/>
          <a:lstStyle/>
          <a:p>
            <a:fld id="{DFA3736E-1EBC-4280-A833-F782A516C86C}" type="datetimeFigureOut">
              <a:rPr lang="en-AI" smtClean="0"/>
              <a:t>03/28/2023</a:t>
            </a:fld>
            <a:endParaRPr lang="en-AI"/>
          </a:p>
        </p:txBody>
      </p:sp>
      <p:sp>
        <p:nvSpPr>
          <p:cNvPr id="6" name="Chỗ dành sẵn cho Chân trang 5">
            <a:extLst>
              <a:ext uri="{FF2B5EF4-FFF2-40B4-BE49-F238E27FC236}">
                <a16:creationId xmlns:a16="http://schemas.microsoft.com/office/drawing/2014/main" id="{AFF88C44-DAF1-09B4-FE1D-6857B46BAFC4}"/>
              </a:ext>
            </a:extLst>
          </p:cNvPr>
          <p:cNvSpPr>
            <a:spLocks noGrp="1"/>
          </p:cNvSpPr>
          <p:nvPr>
            <p:ph type="ftr" sz="quarter" idx="11"/>
          </p:nvPr>
        </p:nvSpPr>
        <p:spPr/>
        <p:txBody>
          <a:bodyPr/>
          <a:lstStyle/>
          <a:p>
            <a:endParaRPr lang="en-AI"/>
          </a:p>
        </p:txBody>
      </p:sp>
      <p:sp>
        <p:nvSpPr>
          <p:cNvPr id="7" name="Chỗ dành sẵn cho Số hiệu Bản chiếu 6">
            <a:extLst>
              <a:ext uri="{FF2B5EF4-FFF2-40B4-BE49-F238E27FC236}">
                <a16:creationId xmlns:a16="http://schemas.microsoft.com/office/drawing/2014/main" id="{D27601F0-C5F2-0DC4-7F4D-35965CFBDD7B}"/>
              </a:ext>
            </a:extLst>
          </p:cNvPr>
          <p:cNvSpPr>
            <a:spLocks noGrp="1"/>
          </p:cNvSpPr>
          <p:nvPr>
            <p:ph type="sldNum" sz="quarter" idx="12"/>
          </p:nvPr>
        </p:nvSpPr>
        <p:spPr/>
        <p:txBody>
          <a:bodyPr/>
          <a:lstStyle/>
          <a:p>
            <a:fld id="{2B0D328E-4FCF-464D-BD06-43432A4AF2DB}" type="slidenum">
              <a:rPr lang="en-AI" smtClean="0"/>
              <a:t>‹#›</a:t>
            </a:fld>
            <a:endParaRPr lang="en-AI"/>
          </a:p>
        </p:txBody>
      </p:sp>
    </p:spTree>
    <p:extLst>
      <p:ext uri="{BB962C8B-B14F-4D97-AF65-F5344CB8AC3E}">
        <p14:creationId xmlns:p14="http://schemas.microsoft.com/office/powerpoint/2010/main" val="380788240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AAD83956-C665-44CC-88FB-F21702E01CB8}"/>
              </a:ext>
            </a:extLst>
          </p:cNvPr>
          <p:cNvSpPr>
            <a:spLocks noGrp="1"/>
          </p:cNvSpPr>
          <p:nvPr>
            <p:ph type="dt" sz="half" idx="10"/>
          </p:nvPr>
        </p:nvSpPr>
        <p:spPr/>
        <p:txBody>
          <a:bodyPr/>
          <a:lstStyle>
            <a:lvl1pPr>
              <a:defRPr/>
            </a:lvl1pPr>
          </a:lstStyle>
          <a:p>
            <a:pPr>
              <a:defRPr/>
            </a:pPr>
            <a:fld id="{C292184E-B0AB-497F-846D-8846F3FF7E7A}" type="datetimeFigureOut">
              <a:rPr lang="zh-CN" altLang="en-US"/>
              <a:pPr>
                <a:defRPr/>
              </a:pPr>
              <a:t>2023/3/28</a:t>
            </a:fld>
            <a:endParaRPr lang="zh-CN" altLang="en-US"/>
          </a:p>
        </p:txBody>
      </p:sp>
      <p:sp>
        <p:nvSpPr>
          <p:cNvPr id="5" name="页脚占位符 4">
            <a:extLst>
              <a:ext uri="{FF2B5EF4-FFF2-40B4-BE49-F238E27FC236}">
                <a16:creationId xmlns:a16="http://schemas.microsoft.com/office/drawing/2014/main" id="{ABE2C188-DE0D-E401-61C5-A917516B0040}"/>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5798B345-7362-1570-E52E-55601F51168B}"/>
              </a:ext>
            </a:extLst>
          </p:cNvPr>
          <p:cNvSpPr>
            <a:spLocks noGrp="1"/>
          </p:cNvSpPr>
          <p:nvPr>
            <p:ph type="sldNum" sz="quarter" idx="12"/>
          </p:nvPr>
        </p:nvSpPr>
        <p:spPr/>
        <p:txBody>
          <a:bodyPr/>
          <a:lstStyle>
            <a:lvl1pPr>
              <a:defRPr/>
            </a:lvl1pPr>
          </a:lstStyle>
          <a:p>
            <a:pPr>
              <a:defRPr/>
            </a:pPr>
            <a:fld id="{B5A106F6-9574-477E-99CB-434C07CF2FAA}" type="slidenum">
              <a:rPr lang="zh-CN" altLang="en-US"/>
              <a:pPr>
                <a:defRPr/>
              </a:pPr>
              <a:t>‹#›</a:t>
            </a:fld>
            <a:endParaRPr lang="zh-CN" altLang="en-US"/>
          </a:p>
        </p:txBody>
      </p:sp>
    </p:spTree>
    <p:extLst>
      <p:ext uri="{BB962C8B-B14F-4D97-AF65-F5344CB8AC3E}">
        <p14:creationId xmlns:p14="http://schemas.microsoft.com/office/powerpoint/2010/main" val="326394381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3">
            <a:extLst>
              <a:ext uri="{FF2B5EF4-FFF2-40B4-BE49-F238E27FC236}">
                <a16:creationId xmlns:a16="http://schemas.microsoft.com/office/drawing/2014/main" id="{3F632AF9-ACD9-F199-DCAD-15CC40B0D9BB}"/>
              </a:ext>
            </a:extLst>
          </p:cNvPr>
          <p:cNvSpPr>
            <a:spLocks noGrp="1"/>
          </p:cNvSpPr>
          <p:nvPr>
            <p:ph type="dt" sz="half" idx="10"/>
          </p:nvPr>
        </p:nvSpPr>
        <p:spPr/>
        <p:txBody>
          <a:bodyPr/>
          <a:lstStyle>
            <a:lvl1pPr>
              <a:defRPr/>
            </a:lvl1pPr>
          </a:lstStyle>
          <a:p>
            <a:pPr>
              <a:defRPr/>
            </a:pPr>
            <a:fld id="{35BE8DC2-DCF0-45A7-B510-484C7EA5B0C2}" type="datetimeFigureOut">
              <a:rPr lang="zh-CN" altLang="en-US"/>
              <a:pPr>
                <a:defRPr/>
              </a:pPr>
              <a:t>2023/3/28</a:t>
            </a:fld>
            <a:endParaRPr lang="zh-CN" altLang="en-US"/>
          </a:p>
        </p:txBody>
      </p:sp>
      <p:sp>
        <p:nvSpPr>
          <p:cNvPr id="6" name="页脚占位符 4">
            <a:extLst>
              <a:ext uri="{FF2B5EF4-FFF2-40B4-BE49-F238E27FC236}">
                <a16:creationId xmlns:a16="http://schemas.microsoft.com/office/drawing/2014/main" id="{C517C804-CF47-95CD-CB2D-8F3A59B498A1}"/>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B1FEE3F7-EA84-7A5E-1498-8C0BECBE2ACF}"/>
              </a:ext>
            </a:extLst>
          </p:cNvPr>
          <p:cNvSpPr>
            <a:spLocks noGrp="1"/>
          </p:cNvSpPr>
          <p:nvPr>
            <p:ph type="sldNum" sz="quarter" idx="12"/>
          </p:nvPr>
        </p:nvSpPr>
        <p:spPr/>
        <p:txBody>
          <a:bodyPr/>
          <a:lstStyle>
            <a:lvl1pPr>
              <a:defRPr/>
            </a:lvl1pPr>
          </a:lstStyle>
          <a:p>
            <a:pPr>
              <a:defRPr/>
            </a:pPr>
            <a:fld id="{D05B4E57-A228-467F-B4A2-02EA732A2FFA}" type="slidenum">
              <a:rPr lang="zh-CN" altLang="en-US"/>
              <a:pPr>
                <a:defRPr/>
              </a:pPr>
              <a:t>‹#›</a:t>
            </a:fld>
            <a:endParaRPr lang="zh-CN" altLang="en-US"/>
          </a:p>
        </p:txBody>
      </p:sp>
    </p:spTree>
    <p:extLst>
      <p:ext uri="{BB962C8B-B14F-4D97-AF65-F5344CB8AC3E}">
        <p14:creationId xmlns:p14="http://schemas.microsoft.com/office/powerpoint/2010/main" val="81106115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7"/>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3">
            <a:extLst>
              <a:ext uri="{FF2B5EF4-FFF2-40B4-BE49-F238E27FC236}">
                <a16:creationId xmlns:a16="http://schemas.microsoft.com/office/drawing/2014/main" id="{D7FBFA6B-162B-4442-6C71-A2E491EC70ED}"/>
              </a:ext>
            </a:extLst>
          </p:cNvPr>
          <p:cNvSpPr>
            <a:spLocks noGrp="1"/>
          </p:cNvSpPr>
          <p:nvPr>
            <p:ph type="dt" sz="half" idx="10"/>
          </p:nvPr>
        </p:nvSpPr>
        <p:spPr/>
        <p:txBody>
          <a:bodyPr/>
          <a:lstStyle>
            <a:lvl1pPr>
              <a:defRPr/>
            </a:lvl1pPr>
          </a:lstStyle>
          <a:p>
            <a:pPr>
              <a:defRPr/>
            </a:pPr>
            <a:fld id="{4D718B1B-7296-48A4-B031-EE3DE89099F7}" type="datetimeFigureOut">
              <a:rPr lang="zh-CN" altLang="en-US"/>
              <a:pPr>
                <a:defRPr/>
              </a:pPr>
              <a:t>2023/3/28</a:t>
            </a:fld>
            <a:endParaRPr lang="zh-CN" altLang="en-US"/>
          </a:p>
        </p:txBody>
      </p:sp>
      <p:sp>
        <p:nvSpPr>
          <p:cNvPr id="8" name="页脚占位符 4">
            <a:extLst>
              <a:ext uri="{FF2B5EF4-FFF2-40B4-BE49-F238E27FC236}">
                <a16:creationId xmlns:a16="http://schemas.microsoft.com/office/drawing/2014/main" id="{314E96E9-DBCC-2930-D600-270CBD73C8A9}"/>
              </a:ext>
            </a:extLst>
          </p:cNvPr>
          <p:cNvSpPr>
            <a:spLocks noGrp="1"/>
          </p:cNvSpPr>
          <p:nvPr>
            <p:ph type="ftr" sz="quarter" idx="11"/>
          </p:nvPr>
        </p:nvSpPr>
        <p:spPr/>
        <p:txBody>
          <a:bodyPr/>
          <a:lstStyle>
            <a:lvl1pPr>
              <a:defRPr/>
            </a:lvl1pPr>
          </a:lstStyle>
          <a:p>
            <a:pPr>
              <a:defRPr/>
            </a:pPr>
            <a:endParaRPr lang="zh-CN" altLang="en-US"/>
          </a:p>
        </p:txBody>
      </p:sp>
      <p:sp>
        <p:nvSpPr>
          <p:cNvPr id="9" name="灯片编号占位符 5">
            <a:extLst>
              <a:ext uri="{FF2B5EF4-FFF2-40B4-BE49-F238E27FC236}">
                <a16:creationId xmlns:a16="http://schemas.microsoft.com/office/drawing/2014/main" id="{1C346AAE-DD43-BE40-B599-E1ED09F38D6C}"/>
              </a:ext>
            </a:extLst>
          </p:cNvPr>
          <p:cNvSpPr>
            <a:spLocks noGrp="1"/>
          </p:cNvSpPr>
          <p:nvPr>
            <p:ph type="sldNum" sz="quarter" idx="12"/>
          </p:nvPr>
        </p:nvSpPr>
        <p:spPr/>
        <p:txBody>
          <a:bodyPr/>
          <a:lstStyle>
            <a:lvl1pPr>
              <a:defRPr/>
            </a:lvl1pPr>
          </a:lstStyle>
          <a:p>
            <a:pPr>
              <a:defRPr/>
            </a:pPr>
            <a:fld id="{786B15B4-AA0E-4AC1-B234-26865D2DCE47}" type="slidenum">
              <a:rPr lang="zh-CN" altLang="en-US"/>
              <a:pPr>
                <a:defRPr/>
              </a:pPr>
              <a:t>‹#›</a:t>
            </a:fld>
            <a:endParaRPr lang="zh-CN" altLang="en-US"/>
          </a:p>
        </p:txBody>
      </p:sp>
    </p:spTree>
    <p:extLst>
      <p:ext uri="{BB962C8B-B14F-4D97-AF65-F5344CB8AC3E}">
        <p14:creationId xmlns:p14="http://schemas.microsoft.com/office/powerpoint/2010/main" val="36965081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a:extLst>
              <a:ext uri="{FF2B5EF4-FFF2-40B4-BE49-F238E27FC236}">
                <a16:creationId xmlns:a16="http://schemas.microsoft.com/office/drawing/2014/main" id="{BA97E1CC-325F-67B5-F067-416BD9E18BA1}"/>
              </a:ext>
            </a:extLst>
          </p:cNvPr>
          <p:cNvSpPr>
            <a:spLocks noGrp="1"/>
          </p:cNvSpPr>
          <p:nvPr>
            <p:ph type="dt" sz="half" idx="10"/>
          </p:nvPr>
        </p:nvSpPr>
        <p:spPr/>
        <p:txBody>
          <a:bodyPr/>
          <a:lstStyle>
            <a:lvl1pPr>
              <a:defRPr/>
            </a:lvl1pPr>
          </a:lstStyle>
          <a:p>
            <a:pPr>
              <a:defRPr/>
            </a:pPr>
            <a:fld id="{5EE69684-5856-4DF2-9540-EED117D18583}" type="datetimeFigureOut">
              <a:rPr lang="zh-CN" altLang="en-US"/>
              <a:pPr>
                <a:defRPr/>
              </a:pPr>
              <a:t>2023/3/28</a:t>
            </a:fld>
            <a:endParaRPr lang="zh-CN" altLang="en-US"/>
          </a:p>
        </p:txBody>
      </p:sp>
      <p:sp>
        <p:nvSpPr>
          <p:cNvPr id="4" name="页脚占位符 4">
            <a:extLst>
              <a:ext uri="{FF2B5EF4-FFF2-40B4-BE49-F238E27FC236}">
                <a16:creationId xmlns:a16="http://schemas.microsoft.com/office/drawing/2014/main" id="{C2A70A56-692D-86D3-D9AB-595301EEFE67}"/>
              </a:ext>
            </a:extLst>
          </p:cNvPr>
          <p:cNvSpPr>
            <a:spLocks noGrp="1"/>
          </p:cNvSpPr>
          <p:nvPr>
            <p:ph type="ftr" sz="quarter" idx="11"/>
          </p:nvPr>
        </p:nvSpPr>
        <p:spPr/>
        <p:txBody>
          <a:bodyPr/>
          <a:lstStyle>
            <a:lvl1pPr>
              <a:defRPr/>
            </a:lvl1pPr>
          </a:lstStyle>
          <a:p>
            <a:pPr>
              <a:defRPr/>
            </a:pPr>
            <a:endParaRPr lang="zh-CN" altLang="en-US"/>
          </a:p>
        </p:txBody>
      </p:sp>
      <p:sp>
        <p:nvSpPr>
          <p:cNvPr id="5" name="灯片编号占位符 5">
            <a:extLst>
              <a:ext uri="{FF2B5EF4-FFF2-40B4-BE49-F238E27FC236}">
                <a16:creationId xmlns:a16="http://schemas.microsoft.com/office/drawing/2014/main" id="{8705EA4C-90F7-E04A-090D-FE0B179B3C0F}"/>
              </a:ext>
            </a:extLst>
          </p:cNvPr>
          <p:cNvSpPr>
            <a:spLocks noGrp="1"/>
          </p:cNvSpPr>
          <p:nvPr>
            <p:ph type="sldNum" sz="quarter" idx="12"/>
          </p:nvPr>
        </p:nvSpPr>
        <p:spPr/>
        <p:txBody>
          <a:bodyPr/>
          <a:lstStyle>
            <a:lvl1pPr>
              <a:defRPr/>
            </a:lvl1pPr>
          </a:lstStyle>
          <a:p>
            <a:pPr>
              <a:defRPr/>
            </a:pPr>
            <a:fld id="{44E8EC9E-18EE-4300-9862-A8F6DF459A43}" type="slidenum">
              <a:rPr lang="zh-CN" altLang="en-US"/>
              <a:pPr>
                <a:defRPr/>
              </a:pPr>
              <a:t>‹#›</a:t>
            </a:fld>
            <a:endParaRPr lang="zh-CN" altLang="en-US"/>
          </a:p>
        </p:txBody>
      </p:sp>
    </p:spTree>
    <p:extLst>
      <p:ext uri="{BB962C8B-B14F-4D97-AF65-F5344CB8AC3E}">
        <p14:creationId xmlns:p14="http://schemas.microsoft.com/office/powerpoint/2010/main" val="48899809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6BCFF4F1-400D-4AAD-0C89-27B25F0A1C46}"/>
              </a:ext>
            </a:extLst>
          </p:cNvPr>
          <p:cNvSpPr>
            <a:spLocks noGrp="1"/>
          </p:cNvSpPr>
          <p:nvPr>
            <p:ph type="dt" sz="half" idx="10"/>
          </p:nvPr>
        </p:nvSpPr>
        <p:spPr/>
        <p:txBody>
          <a:bodyPr/>
          <a:lstStyle>
            <a:lvl1pPr>
              <a:defRPr/>
            </a:lvl1pPr>
          </a:lstStyle>
          <a:p>
            <a:pPr>
              <a:defRPr/>
            </a:pPr>
            <a:fld id="{853A5F88-A555-4131-97FD-DDE24B1F6A8E}" type="datetimeFigureOut">
              <a:rPr lang="zh-CN" altLang="en-US"/>
              <a:pPr>
                <a:defRPr/>
              </a:pPr>
              <a:t>2023/3/28</a:t>
            </a:fld>
            <a:endParaRPr lang="zh-CN" altLang="en-US"/>
          </a:p>
        </p:txBody>
      </p:sp>
      <p:sp>
        <p:nvSpPr>
          <p:cNvPr id="3" name="页脚占位符 4">
            <a:extLst>
              <a:ext uri="{FF2B5EF4-FFF2-40B4-BE49-F238E27FC236}">
                <a16:creationId xmlns:a16="http://schemas.microsoft.com/office/drawing/2014/main" id="{8767FF7F-B207-1604-6A76-321698E0BC6C}"/>
              </a:ext>
            </a:extLst>
          </p:cNvPr>
          <p:cNvSpPr>
            <a:spLocks noGrp="1"/>
          </p:cNvSpPr>
          <p:nvPr>
            <p:ph type="ftr" sz="quarter" idx="11"/>
          </p:nvPr>
        </p:nvSpPr>
        <p:spPr/>
        <p:txBody>
          <a:bodyPr/>
          <a:lstStyle>
            <a:lvl1pPr>
              <a:defRPr/>
            </a:lvl1pPr>
          </a:lstStyle>
          <a:p>
            <a:pPr>
              <a:defRPr/>
            </a:pPr>
            <a:endParaRPr lang="zh-CN" altLang="en-US"/>
          </a:p>
        </p:txBody>
      </p:sp>
      <p:sp>
        <p:nvSpPr>
          <p:cNvPr id="4" name="灯片编号占位符 5">
            <a:extLst>
              <a:ext uri="{FF2B5EF4-FFF2-40B4-BE49-F238E27FC236}">
                <a16:creationId xmlns:a16="http://schemas.microsoft.com/office/drawing/2014/main" id="{B17E6C2E-1763-401A-7357-64336AD6BE6E}"/>
              </a:ext>
            </a:extLst>
          </p:cNvPr>
          <p:cNvSpPr>
            <a:spLocks noGrp="1"/>
          </p:cNvSpPr>
          <p:nvPr>
            <p:ph type="sldNum" sz="quarter" idx="12"/>
          </p:nvPr>
        </p:nvSpPr>
        <p:spPr/>
        <p:txBody>
          <a:bodyPr/>
          <a:lstStyle>
            <a:lvl1pPr>
              <a:defRPr/>
            </a:lvl1pPr>
          </a:lstStyle>
          <a:p>
            <a:pPr>
              <a:defRPr/>
            </a:pPr>
            <a:fld id="{4B1F1160-87C4-4B8A-9CA2-652E1D04DF1A}" type="slidenum">
              <a:rPr lang="zh-CN" altLang="en-US"/>
              <a:pPr>
                <a:defRPr/>
              </a:pPr>
              <a:t>‹#›</a:t>
            </a:fld>
            <a:endParaRPr lang="zh-CN" altLang="en-US"/>
          </a:p>
        </p:txBody>
      </p:sp>
    </p:spTree>
    <p:extLst>
      <p:ext uri="{BB962C8B-B14F-4D97-AF65-F5344CB8AC3E}">
        <p14:creationId xmlns:p14="http://schemas.microsoft.com/office/powerpoint/2010/main" val="196209519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2400"/>
            </a:lvl1pPr>
          </a:lstStyle>
          <a:p>
            <a:r>
              <a:rPr lang="zh-CN" altLang="en-US"/>
              <a:t>单击此处编辑母版标题样式</a:t>
            </a:r>
          </a:p>
        </p:txBody>
      </p:sp>
      <p:sp>
        <p:nvSpPr>
          <p:cNvPr id="3" name="内容占位符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3">
            <a:extLst>
              <a:ext uri="{FF2B5EF4-FFF2-40B4-BE49-F238E27FC236}">
                <a16:creationId xmlns:a16="http://schemas.microsoft.com/office/drawing/2014/main" id="{0923BC5D-1811-E85D-5068-2C3185FBFA23}"/>
              </a:ext>
            </a:extLst>
          </p:cNvPr>
          <p:cNvSpPr>
            <a:spLocks noGrp="1"/>
          </p:cNvSpPr>
          <p:nvPr>
            <p:ph type="dt" sz="half" idx="10"/>
          </p:nvPr>
        </p:nvSpPr>
        <p:spPr/>
        <p:txBody>
          <a:bodyPr/>
          <a:lstStyle>
            <a:lvl1pPr>
              <a:defRPr/>
            </a:lvl1pPr>
          </a:lstStyle>
          <a:p>
            <a:pPr>
              <a:defRPr/>
            </a:pPr>
            <a:fld id="{2729CB3F-9133-486A-AD68-49F4B72D0EAC}" type="datetimeFigureOut">
              <a:rPr lang="zh-CN" altLang="en-US"/>
              <a:pPr>
                <a:defRPr/>
              </a:pPr>
              <a:t>2023/3/28</a:t>
            </a:fld>
            <a:endParaRPr lang="zh-CN" altLang="en-US"/>
          </a:p>
        </p:txBody>
      </p:sp>
      <p:sp>
        <p:nvSpPr>
          <p:cNvPr id="6" name="页脚占位符 4">
            <a:extLst>
              <a:ext uri="{FF2B5EF4-FFF2-40B4-BE49-F238E27FC236}">
                <a16:creationId xmlns:a16="http://schemas.microsoft.com/office/drawing/2014/main" id="{8E13BFBA-688A-1F10-0795-C803ED6E538F}"/>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29CF90DA-8DB6-53DD-42D9-161F8D26529D}"/>
              </a:ext>
            </a:extLst>
          </p:cNvPr>
          <p:cNvSpPr>
            <a:spLocks noGrp="1"/>
          </p:cNvSpPr>
          <p:nvPr>
            <p:ph type="sldNum" sz="quarter" idx="12"/>
          </p:nvPr>
        </p:nvSpPr>
        <p:spPr/>
        <p:txBody>
          <a:bodyPr/>
          <a:lstStyle>
            <a:lvl1pPr>
              <a:defRPr/>
            </a:lvl1pPr>
          </a:lstStyle>
          <a:p>
            <a:pPr>
              <a:defRPr/>
            </a:pPr>
            <a:fld id="{1EFC87E0-165D-4994-86DB-EF81C1C1B234}" type="slidenum">
              <a:rPr lang="zh-CN" altLang="en-US"/>
              <a:pPr>
                <a:defRPr/>
              </a:pPr>
              <a:t>‹#›</a:t>
            </a:fld>
            <a:endParaRPr lang="zh-CN" altLang="en-US"/>
          </a:p>
        </p:txBody>
      </p:sp>
    </p:spTree>
    <p:extLst>
      <p:ext uri="{BB962C8B-B14F-4D97-AF65-F5344CB8AC3E}">
        <p14:creationId xmlns:p14="http://schemas.microsoft.com/office/powerpoint/2010/main" val="121992388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5183188" y="987427"/>
            <a:ext cx="617220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zh-CN" altLang="en-US" noProof="0"/>
          </a:p>
        </p:txBody>
      </p:sp>
      <p:sp>
        <p:nvSpPr>
          <p:cNvPr id="4" name="文本占位符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3">
            <a:extLst>
              <a:ext uri="{FF2B5EF4-FFF2-40B4-BE49-F238E27FC236}">
                <a16:creationId xmlns:a16="http://schemas.microsoft.com/office/drawing/2014/main" id="{3110C83D-95D7-9832-081F-B05138862824}"/>
              </a:ext>
            </a:extLst>
          </p:cNvPr>
          <p:cNvSpPr>
            <a:spLocks noGrp="1"/>
          </p:cNvSpPr>
          <p:nvPr>
            <p:ph type="dt" sz="half" idx="10"/>
          </p:nvPr>
        </p:nvSpPr>
        <p:spPr/>
        <p:txBody>
          <a:bodyPr/>
          <a:lstStyle>
            <a:lvl1pPr>
              <a:defRPr/>
            </a:lvl1pPr>
          </a:lstStyle>
          <a:p>
            <a:pPr>
              <a:defRPr/>
            </a:pPr>
            <a:fld id="{690149E6-D3C0-467E-ACD1-2B56EFD56494}" type="datetimeFigureOut">
              <a:rPr lang="zh-CN" altLang="en-US"/>
              <a:pPr>
                <a:defRPr/>
              </a:pPr>
              <a:t>2023/3/28</a:t>
            </a:fld>
            <a:endParaRPr lang="zh-CN" altLang="en-US"/>
          </a:p>
        </p:txBody>
      </p:sp>
      <p:sp>
        <p:nvSpPr>
          <p:cNvPr id="6" name="页脚占位符 4">
            <a:extLst>
              <a:ext uri="{FF2B5EF4-FFF2-40B4-BE49-F238E27FC236}">
                <a16:creationId xmlns:a16="http://schemas.microsoft.com/office/drawing/2014/main" id="{6E46CE5E-D613-1F08-4BDD-542197E2F488}"/>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AE0B34FB-06D0-F43C-F93B-072D614512CE}"/>
              </a:ext>
            </a:extLst>
          </p:cNvPr>
          <p:cNvSpPr>
            <a:spLocks noGrp="1"/>
          </p:cNvSpPr>
          <p:nvPr>
            <p:ph type="sldNum" sz="quarter" idx="12"/>
          </p:nvPr>
        </p:nvSpPr>
        <p:spPr/>
        <p:txBody>
          <a:bodyPr/>
          <a:lstStyle>
            <a:lvl1pPr>
              <a:defRPr/>
            </a:lvl1pPr>
          </a:lstStyle>
          <a:p>
            <a:pPr>
              <a:defRPr/>
            </a:pPr>
            <a:fld id="{AF209A47-0BD6-4FF6-AE26-648E98AA32AD}" type="slidenum">
              <a:rPr lang="zh-CN" altLang="en-US"/>
              <a:pPr>
                <a:defRPr/>
              </a:pPr>
              <a:t>‹#›</a:t>
            </a:fld>
            <a:endParaRPr lang="zh-CN" altLang="en-US"/>
          </a:p>
        </p:txBody>
      </p:sp>
    </p:spTree>
    <p:extLst>
      <p:ext uri="{BB962C8B-B14F-4D97-AF65-F5344CB8AC3E}">
        <p14:creationId xmlns:p14="http://schemas.microsoft.com/office/powerpoint/2010/main" val="372558269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3EA49EE-30C2-7811-60C4-2CAB3E50DEB3}"/>
              </a:ext>
            </a:extLst>
          </p:cNvPr>
          <p:cNvSpPr>
            <a:spLocks noGrp="1"/>
          </p:cNvSpPr>
          <p:nvPr>
            <p:ph type="dt" sz="half" idx="10"/>
          </p:nvPr>
        </p:nvSpPr>
        <p:spPr/>
        <p:txBody>
          <a:bodyPr/>
          <a:lstStyle>
            <a:lvl1pPr>
              <a:defRPr/>
            </a:lvl1pPr>
          </a:lstStyle>
          <a:p>
            <a:pPr>
              <a:defRPr/>
            </a:pPr>
            <a:fld id="{BE7F99FF-DBF8-413E-9DFB-7A0FD237FC12}" type="datetimeFigureOut">
              <a:rPr lang="zh-CN" altLang="en-US"/>
              <a:pPr>
                <a:defRPr/>
              </a:pPr>
              <a:t>2023/3/28</a:t>
            </a:fld>
            <a:endParaRPr lang="zh-CN" altLang="en-US"/>
          </a:p>
        </p:txBody>
      </p:sp>
      <p:sp>
        <p:nvSpPr>
          <p:cNvPr id="5" name="页脚占位符 4">
            <a:extLst>
              <a:ext uri="{FF2B5EF4-FFF2-40B4-BE49-F238E27FC236}">
                <a16:creationId xmlns:a16="http://schemas.microsoft.com/office/drawing/2014/main" id="{E4865680-13B1-8378-9460-9D79C320A7A3}"/>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75972957-CE97-5FE6-4E11-33EDCD340D20}"/>
              </a:ext>
            </a:extLst>
          </p:cNvPr>
          <p:cNvSpPr>
            <a:spLocks noGrp="1"/>
          </p:cNvSpPr>
          <p:nvPr>
            <p:ph type="sldNum" sz="quarter" idx="12"/>
          </p:nvPr>
        </p:nvSpPr>
        <p:spPr/>
        <p:txBody>
          <a:bodyPr/>
          <a:lstStyle>
            <a:lvl1pPr>
              <a:defRPr/>
            </a:lvl1pPr>
          </a:lstStyle>
          <a:p>
            <a:pPr>
              <a:defRPr/>
            </a:pPr>
            <a:fld id="{25F89C26-A80C-4EBF-970B-779DB24927B6}" type="slidenum">
              <a:rPr lang="zh-CN" altLang="en-US"/>
              <a:pPr>
                <a:defRPr/>
              </a:pPr>
              <a:t>‹#›</a:t>
            </a:fld>
            <a:endParaRPr lang="zh-CN" altLang="en-US"/>
          </a:p>
        </p:txBody>
      </p:sp>
    </p:spTree>
    <p:extLst>
      <p:ext uri="{BB962C8B-B14F-4D97-AF65-F5344CB8AC3E}">
        <p14:creationId xmlns:p14="http://schemas.microsoft.com/office/powerpoint/2010/main" val="35376392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5248364-6B6A-5CC3-6AA9-7327F35DA5CD}"/>
              </a:ext>
            </a:extLst>
          </p:cNvPr>
          <p:cNvSpPr>
            <a:spLocks noGrp="1"/>
          </p:cNvSpPr>
          <p:nvPr>
            <p:ph type="dt" sz="half" idx="10"/>
          </p:nvPr>
        </p:nvSpPr>
        <p:spPr/>
        <p:txBody>
          <a:bodyPr/>
          <a:lstStyle>
            <a:lvl1pPr>
              <a:defRPr/>
            </a:lvl1pPr>
          </a:lstStyle>
          <a:p>
            <a:pPr>
              <a:defRPr/>
            </a:pPr>
            <a:fld id="{AC6B7DBE-349B-45B1-8E08-F96AE0C6948F}" type="datetimeFigureOut">
              <a:rPr lang="zh-CN" altLang="en-US"/>
              <a:pPr>
                <a:defRPr/>
              </a:pPr>
              <a:t>2023/3/28</a:t>
            </a:fld>
            <a:endParaRPr lang="zh-CN" altLang="en-US"/>
          </a:p>
        </p:txBody>
      </p:sp>
      <p:sp>
        <p:nvSpPr>
          <p:cNvPr id="5" name="页脚占位符 4">
            <a:extLst>
              <a:ext uri="{FF2B5EF4-FFF2-40B4-BE49-F238E27FC236}">
                <a16:creationId xmlns:a16="http://schemas.microsoft.com/office/drawing/2014/main" id="{3453FC61-0D18-15A5-5CA4-DB68092F38CD}"/>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622045C8-0F3F-EF77-5B42-6144DA65063D}"/>
              </a:ext>
            </a:extLst>
          </p:cNvPr>
          <p:cNvSpPr>
            <a:spLocks noGrp="1"/>
          </p:cNvSpPr>
          <p:nvPr>
            <p:ph type="sldNum" sz="quarter" idx="12"/>
          </p:nvPr>
        </p:nvSpPr>
        <p:spPr/>
        <p:txBody>
          <a:bodyPr/>
          <a:lstStyle>
            <a:lvl1pPr>
              <a:defRPr/>
            </a:lvl1pPr>
          </a:lstStyle>
          <a:p>
            <a:pPr>
              <a:defRPr/>
            </a:pPr>
            <a:fld id="{8B3F93F1-BB24-47E8-9FAE-D674B40656DE}" type="slidenum">
              <a:rPr lang="zh-CN" altLang="en-US"/>
              <a:pPr>
                <a:defRPr/>
              </a:pPr>
              <a:t>‹#›</a:t>
            </a:fld>
            <a:endParaRPr lang="zh-CN" altLang="en-US"/>
          </a:p>
        </p:txBody>
      </p:sp>
    </p:spTree>
    <p:extLst>
      <p:ext uri="{BB962C8B-B14F-4D97-AF65-F5344CB8AC3E}">
        <p14:creationId xmlns:p14="http://schemas.microsoft.com/office/powerpoint/2010/main" val="16553131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58169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image" Target="../media/image4.jp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theme" Target="../theme/theme2.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5" Type="http://schemas.openxmlformats.org/officeDocument/2006/relationships/slideLayout" Target="../slideLayouts/slideLayout35.xml"/><Relationship Id="rId4" Type="http://schemas.openxmlformats.org/officeDocument/2006/relationships/slideLayout" Target="../slideLayouts/slideLayout34.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5" Type="http://schemas.openxmlformats.org/officeDocument/2006/relationships/slideLayout" Target="../slideLayouts/slideLayout43.xml"/><Relationship Id="rId10" Type="http://schemas.openxmlformats.org/officeDocument/2006/relationships/theme" Target="../theme/theme4.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15.jpe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image" Target="../media/image16.jp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18" Type="http://schemas.openxmlformats.org/officeDocument/2006/relationships/slideLayout" Target="../slideLayouts/slideLayout76.xml"/><Relationship Id="rId26" Type="http://schemas.openxmlformats.org/officeDocument/2006/relationships/slideLayout" Target="../slideLayouts/slideLayout84.xml"/><Relationship Id="rId3" Type="http://schemas.openxmlformats.org/officeDocument/2006/relationships/slideLayout" Target="../slideLayouts/slideLayout61.xml"/><Relationship Id="rId21" Type="http://schemas.openxmlformats.org/officeDocument/2006/relationships/slideLayout" Target="../slideLayouts/slideLayout79.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5" Type="http://schemas.openxmlformats.org/officeDocument/2006/relationships/slideLayout" Target="../slideLayouts/slideLayout83.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20" Type="http://schemas.openxmlformats.org/officeDocument/2006/relationships/slideLayout" Target="../slideLayouts/slideLayout78.xml"/><Relationship Id="rId29" Type="http://schemas.openxmlformats.org/officeDocument/2006/relationships/slideLayout" Target="../slideLayouts/slideLayout87.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24" Type="http://schemas.openxmlformats.org/officeDocument/2006/relationships/slideLayout" Target="../slideLayouts/slideLayout82.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23" Type="http://schemas.openxmlformats.org/officeDocument/2006/relationships/slideLayout" Target="../slideLayouts/slideLayout81.xml"/><Relationship Id="rId28" Type="http://schemas.openxmlformats.org/officeDocument/2006/relationships/slideLayout" Target="../slideLayouts/slideLayout86.xml"/><Relationship Id="rId10" Type="http://schemas.openxmlformats.org/officeDocument/2006/relationships/slideLayout" Target="../slideLayouts/slideLayout68.xml"/><Relationship Id="rId19" Type="http://schemas.openxmlformats.org/officeDocument/2006/relationships/slideLayout" Target="../slideLayouts/slideLayout77.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 Id="rId22" Type="http://schemas.openxmlformats.org/officeDocument/2006/relationships/slideLayout" Target="../slideLayouts/slideLayout80.xml"/><Relationship Id="rId27" Type="http://schemas.openxmlformats.org/officeDocument/2006/relationships/slideLayout" Target="../slideLayouts/slideLayout85.xml"/><Relationship Id="rId30"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theme" Target="../theme/theme7.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2AD81A78-2CFA-2787-5DFE-CE268C9FAD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AI"/>
          </a:p>
        </p:txBody>
      </p:sp>
      <p:sp>
        <p:nvSpPr>
          <p:cNvPr id="3" name="Chỗ dành sẵn cho Văn bản 2">
            <a:extLst>
              <a:ext uri="{FF2B5EF4-FFF2-40B4-BE49-F238E27FC236}">
                <a16:creationId xmlns:a16="http://schemas.microsoft.com/office/drawing/2014/main" id="{1B2866BE-90B5-5D97-CAED-EB090AC65E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AI"/>
          </a:p>
        </p:txBody>
      </p:sp>
      <p:sp>
        <p:nvSpPr>
          <p:cNvPr id="4" name="Chỗ dành sẵn cho Ngày tháng 3">
            <a:extLst>
              <a:ext uri="{FF2B5EF4-FFF2-40B4-BE49-F238E27FC236}">
                <a16:creationId xmlns:a16="http://schemas.microsoft.com/office/drawing/2014/main" id="{CE28B636-F8EE-4D0F-4B45-3475ED23B8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A3736E-1EBC-4280-A833-F782A516C86C}" type="datetimeFigureOut">
              <a:rPr lang="en-AI" smtClean="0"/>
              <a:t>03/28/2023</a:t>
            </a:fld>
            <a:endParaRPr lang="en-AI"/>
          </a:p>
        </p:txBody>
      </p:sp>
      <p:sp>
        <p:nvSpPr>
          <p:cNvPr id="5" name="Chỗ dành sẵn cho Chân trang 4">
            <a:extLst>
              <a:ext uri="{FF2B5EF4-FFF2-40B4-BE49-F238E27FC236}">
                <a16:creationId xmlns:a16="http://schemas.microsoft.com/office/drawing/2014/main" id="{64395B40-0D2A-0945-5325-21332D3075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I"/>
          </a:p>
        </p:txBody>
      </p:sp>
      <p:sp>
        <p:nvSpPr>
          <p:cNvPr id="6" name="Chỗ dành sẵn cho Số hiệu Bản chiếu 5">
            <a:extLst>
              <a:ext uri="{FF2B5EF4-FFF2-40B4-BE49-F238E27FC236}">
                <a16:creationId xmlns:a16="http://schemas.microsoft.com/office/drawing/2014/main" id="{AA39AC37-807E-9157-8AF1-2A5D797BF4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0D328E-4FCF-464D-BD06-43432A4AF2DB}" type="slidenum">
              <a:rPr lang="en-AI" smtClean="0"/>
              <a:t>‹#›</a:t>
            </a:fld>
            <a:endParaRPr lang="en-AI"/>
          </a:p>
        </p:txBody>
      </p:sp>
    </p:spTree>
    <p:extLst>
      <p:ext uri="{BB962C8B-B14F-4D97-AF65-F5344CB8AC3E}">
        <p14:creationId xmlns:p14="http://schemas.microsoft.com/office/powerpoint/2010/main" val="17811126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814" r:id="rId13"/>
    <p:sldLayoutId id="2147483835"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A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l="-23000" t="-43000" r="-8000" b="-3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A3736E-1EBC-4280-A833-F782A516C86C}" type="datetimeFigureOut">
              <a:rPr lang="en-AI" smtClean="0"/>
              <a:t>03/28/2023</a:t>
            </a:fld>
            <a:endParaRPr lang="en-AI"/>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I"/>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0D328E-4FCF-464D-BD06-43432A4AF2DB}" type="slidenum">
              <a:rPr lang="en-AI" smtClean="0"/>
              <a:t>‹#›</a:t>
            </a:fld>
            <a:endParaRPr lang="en-AI"/>
          </a:p>
        </p:txBody>
      </p:sp>
    </p:spTree>
    <p:extLst>
      <p:ext uri="{BB962C8B-B14F-4D97-AF65-F5344CB8AC3E}">
        <p14:creationId xmlns:p14="http://schemas.microsoft.com/office/powerpoint/2010/main" val="3548126769"/>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 id="2147483768" r:id="rId13"/>
    <p:sldLayoutId id="2147483769" r:id="rId14"/>
    <p:sldLayoutId id="2147483894" r:id="rId15"/>
    <p:sldLayoutId id="2147483895" r:id="rId16"/>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1762442932"/>
      </p:ext>
    </p:extLst>
  </p:cSld>
  <p:clrMap bg1="lt1" tx1="dk1" bg2="dk2" tx2="lt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82" r:id="rId5"/>
    <p:sldLayoutId id="2147483783" r:id="rId6"/>
    <p:sldLayoutId id="2147483784" r:id="rId7"/>
    <p:sldLayoutId id="2147483836"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EA4335"/>
          </p15:clr>
        </p15:guide>
        <p15:guide id="2">
          <p15:clr>
            <a:srgbClr val="EA4335"/>
          </p15:clr>
        </p15:guide>
        <p15:guide id="3" pos="5760">
          <p15:clr>
            <a:srgbClr val="EA4335"/>
          </p15:clr>
        </p15:guide>
        <p15:guide id="4" pos="449">
          <p15:clr>
            <a:srgbClr val="EA4335"/>
          </p15:clr>
        </p15:guide>
        <p15:guide id="5" pos="5311">
          <p15:clr>
            <a:srgbClr val="EA4335"/>
          </p15:clr>
        </p15:guide>
        <p15:guide id="6" orient="horz" pos="1620">
          <p15:clr>
            <a:srgbClr val="EA4335"/>
          </p15:clr>
        </p15:guide>
        <p15:guide id="7" orient="horz">
          <p15:clr>
            <a:srgbClr val="EA4335"/>
          </p15:clr>
        </p15:guide>
        <p15:guide id="8" orient="horz" pos="3240">
          <p15:clr>
            <a:srgbClr val="EA4335"/>
          </p15:clr>
        </p15:guide>
        <p15:guide id="9" orient="horz" pos="2903">
          <p15:clr>
            <a:srgbClr val="EA4335"/>
          </p15:clr>
        </p15:guide>
        <p15:guide id="10" orient="horz" pos="340">
          <p15:clr>
            <a:srgbClr val="EA4335"/>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131819059"/>
      </p:ext>
    </p:extLst>
  </p:cSld>
  <p:clrMap bg1="lt1" tx1="dk1" bg2="dk2" tx2="lt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7" r:id="rId5"/>
    <p:sldLayoutId id="2147483798" r:id="rId6"/>
    <p:sldLayoutId id="2147483799" r:id="rId7"/>
    <p:sldLayoutId id="2147483800" r:id="rId8"/>
    <p:sldLayoutId id="2147483801"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EA4335"/>
          </p15:clr>
        </p15:guide>
        <p15:guide id="2">
          <p15:clr>
            <a:srgbClr val="EA4335"/>
          </p15:clr>
        </p15:guide>
        <p15:guide id="3" pos="5760">
          <p15:clr>
            <a:srgbClr val="EA4335"/>
          </p15:clr>
        </p15:guide>
        <p15:guide id="4" pos="449">
          <p15:clr>
            <a:srgbClr val="EA4335"/>
          </p15:clr>
        </p15:guide>
        <p15:guide id="5" pos="5311">
          <p15:clr>
            <a:srgbClr val="EA4335"/>
          </p15:clr>
        </p15:guide>
        <p15:guide id="6" orient="horz" pos="1620">
          <p15:clr>
            <a:srgbClr val="EA4335"/>
          </p15:clr>
        </p15:guide>
        <p15:guide id="7" orient="horz">
          <p15:clr>
            <a:srgbClr val="EA4335"/>
          </p15:clr>
        </p15:guide>
        <p15:guide id="8" orient="horz" pos="3240">
          <p15:clr>
            <a:srgbClr val="EA4335"/>
          </p15:clr>
        </p15:guide>
        <p15:guide id="9" orient="horz" pos="2903">
          <p15:clr>
            <a:srgbClr val="EA4335"/>
          </p15:clr>
        </p15:guide>
        <p15:guide id="10" orient="horz" pos="340">
          <p15:clr>
            <a:srgbClr val="EA4335"/>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A picture containing bedclothes&#10;&#10;Description automatically generated">
            <a:extLst>
              <a:ext uri="{FF2B5EF4-FFF2-40B4-BE49-F238E27FC236}">
                <a16:creationId xmlns:a16="http://schemas.microsoft.com/office/drawing/2014/main" id="{4E2660E5-161C-40F2-A867-8A7EE00AC221}"/>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pic>
        <p:nvPicPr>
          <p:cNvPr id="9" name="Picture 8" descr="A picture containing shape&#10;&#10;Description automatically generated">
            <a:extLst>
              <a:ext uri="{FF2B5EF4-FFF2-40B4-BE49-F238E27FC236}">
                <a16:creationId xmlns:a16="http://schemas.microsoft.com/office/drawing/2014/main" id="{FE40C4D9-C362-489A-A750-DC417A58E740}"/>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937659" y="206828"/>
            <a:ext cx="1510393" cy="1510393"/>
          </a:xfrm>
          <a:prstGeom prst="rect">
            <a:avLst/>
          </a:prstGeom>
        </p:spPr>
      </p:pic>
    </p:spTree>
    <p:extLst>
      <p:ext uri="{BB962C8B-B14F-4D97-AF65-F5344CB8AC3E}">
        <p14:creationId xmlns:p14="http://schemas.microsoft.com/office/powerpoint/2010/main" val="376530747"/>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199864"/>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 id="2147483849" r:id="rId12"/>
    <p:sldLayoutId id="2147483850" r:id="rId13"/>
    <p:sldLayoutId id="2147483851" r:id="rId14"/>
    <p:sldLayoutId id="2147483852" r:id="rId15"/>
    <p:sldLayoutId id="2147483853" r:id="rId16"/>
    <p:sldLayoutId id="2147483854" r:id="rId17"/>
    <p:sldLayoutId id="2147483857" r:id="rId18"/>
    <p:sldLayoutId id="2147483859" r:id="rId19"/>
    <p:sldLayoutId id="2147483861" r:id="rId20"/>
    <p:sldLayoutId id="2147483863" r:id="rId21"/>
    <p:sldLayoutId id="2147483865" r:id="rId22"/>
    <p:sldLayoutId id="2147483867" r:id="rId23"/>
    <p:sldLayoutId id="2147483869" r:id="rId24"/>
    <p:sldLayoutId id="2147483871" r:id="rId25"/>
    <p:sldLayoutId id="2147483891" r:id="rId26"/>
    <p:sldLayoutId id="2147483892" r:id="rId27"/>
    <p:sldLayoutId id="2147483893" r:id="rId28"/>
    <p:sldLayoutId id="2147483833" r:id="rId2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1219140" rtl="0" eaLnBrk="1" latinLnBrk="0" hangingPunct="1">
        <a:spcBef>
          <a:spcPct val="0"/>
        </a:spcBef>
        <a:buNone/>
        <a:defRPr sz="5867" kern="1200">
          <a:solidFill>
            <a:schemeClr val="accent4"/>
          </a:solidFill>
          <a:latin typeface="Times New Roman" panose="02020603050405020304" pitchFamily="18" charset="0"/>
          <a:ea typeface="Cambria" panose="02040503050406030204" pitchFamily="18" charset="0"/>
          <a:cs typeface="Times New Roman" panose="02020603050405020304" pitchFamily="18" charset="0"/>
        </a:defRPr>
      </a:lvl1pPr>
    </p:titleStyle>
    <p:bodyStyle>
      <a:lvl1pPr marL="457178" indent="-457178" algn="l" defTabSz="1219140" rtl="0" eaLnBrk="1" latinLnBrk="0" hangingPunct="1">
        <a:spcBef>
          <a:spcPct val="20000"/>
        </a:spcBef>
        <a:buFont typeface="Arial" pitchFamily="34" charset="0"/>
        <a:buChar char="•"/>
        <a:defRPr sz="4267" kern="1200">
          <a:solidFill>
            <a:schemeClr val="accent4"/>
          </a:solidFill>
          <a:latin typeface="Times New Roman" panose="02020603050405020304" pitchFamily="18" charset="0"/>
          <a:ea typeface="Cambria" panose="02040503050406030204" pitchFamily="18" charset="0"/>
          <a:cs typeface="Times New Roman" panose="02020603050405020304" pitchFamily="18" charset="0"/>
        </a:defRPr>
      </a:lvl1pPr>
      <a:lvl2pPr marL="990550" indent="-380981" algn="l" defTabSz="1219140" rtl="0" eaLnBrk="1" latinLnBrk="0" hangingPunct="1">
        <a:spcBef>
          <a:spcPct val="20000"/>
        </a:spcBef>
        <a:buFont typeface="Arial" pitchFamily="34" charset="0"/>
        <a:buChar char="–"/>
        <a:defRPr sz="3733" kern="1200">
          <a:solidFill>
            <a:schemeClr val="accent4"/>
          </a:solidFill>
          <a:latin typeface="Times New Roman" panose="02020603050405020304" pitchFamily="18" charset="0"/>
          <a:ea typeface="Cambria" panose="02040503050406030204" pitchFamily="18" charset="0"/>
          <a:cs typeface="Times New Roman" panose="02020603050405020304" pitchFamily="18" charset="0"/>
        </a:defRPr>
      </a:lvl2pPr>
      <a:lvl3pPr marL="1523925" indent="-304784" algn="l" defTabSz="1219140" rtl="0" eaLnBrk="1" latinLnBrk="0" hangingPunct="1">
        <a:spcBef>
          <a:spcPct val="20000"/>
        </a:spcBef>
        <a:buFont typeface="Arial" pitchFamily="34" charset="0"/>
        <a:buChar char="•"/>
        <a:defRPr sz="3200" kern="1200">
          <a:solidFill>
            <a:schemeClr val="accent4"/>
          </a:solidFill>
          <a:latin typeface="Times New Roman" panose="02020603050405020304" pitchFamily="18" charset="0"/>
          <a:ea typeface="Cambria" panose="02040503050406030204" pitchFamily="18" charset="0"/>
          <a:cs typeface="Times New Roman" panose="02020603050405020304" pitchFamily="18" charset="0"/>
        </a:defRPr>
      </a:lvl3pPr>
      <a:lvl4pPr marL="2133493" indent="-304784" algn="l" defTabSz="1219140" rtl="0" eaLnBrk="1" latinLnBrk="0" hangingPunct="1">
        <a:spcBef>
          <a:spcPct val="20000"/>
        </a:spcBef>
        <a:buFont typeface="Arial" pitchFamily="34" charset="0"/>
        <a:buChar char="–"/>
        <a:defRPr sz="2667" kern="1200">
          <a:solidFill>
            <a:schemeClr val="accent4"/>
          </a:solidFill>
          <a:latin typeface="Times New Roman" panose="02020603050405020304" pitchFamily="18" charset="0"/>
          <a:ea typeface="Cambria" panose="02040503050406030204" pitchFamily="18" charset="0"/>
          <a:cs typeface="Times New Roman" panose="02020603050405020304" pitchFamily="18" charset="0"/>
        </a:defRPr>
      </a:lvl4pPr>
      <a:lvl5pPr marL="2743062" indent="-304784" algn="l" defTabSz="1219140" rtl="0" eaLnBrk="1" latinLnBrk="0" hangingPunct="1">
        <a:spcBef>
          <a:spcPct val="20000"/>
        </a:spcBef>
        <a:buFont typeface="Arial" pitchFamily="34" charset="0"/>
        <a:buChar char="»"/>
        <a:defRPr sz="2667" kern="1200">
          <a:solidFill>
            <a:schemeClr val="accent4"/>
          </a:solidFill>
          <a:latin typeface="Times New Roman" panose="02020603050405020304" pitchFamily="18" charset="0"/>
          <a:ea typeface="Cambria" panose="02040503050406030204" pitchFamily="18" charset="0"/>
          <a:cs typeface="Times New Roman" panose="02020603050405020304" pitchFamily="18" charset="0"/>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th-TH"/>
      </a:defPPr>
      <a:lvl1pPr marL="0" algn="l" defTabSz="1219140" rtl="0" eaLnBrk="1" latinLnBrk="0" hangingPunct="1">
        <a:defRPr sz="3733" kern="1200">
          <a:solidFill>
            <a:schemeClr val="tx1"/>
          </a:solidFill>
          <a:latin typeface="+mn-lt"/>
          <a:ea typeface="+mn-ea"/>
          <a:cs typeface="+mn-cs"/>
        </a:defRPr>
      </a:lvl1pPr>
      <a:lvl2pPr marL="609570" algn="l" defTabSz="1219140" rtl="0" eaLnBrk="1" latinLnBrk="0" hangingPunct="1">
        <a:defRPr sz="3733" kern="1200">
          <a:solidFill>
            <a:schemeClr val="tx1"/>
          </a:solidFill>
          <a:latin typeface="+mn-lt"/>
          <a:ea typeface="+mn-ea"/>
          <a:cs typeface="+mn-cs"/>
        </a:defRPr>
      </a:lvl2pPr>
      <a:lvl3pPr marL="1219140" algn="l" defTabSz="1219140" rtl="0" eaLnBrk="1" latinLnBrk="0" hangingPunct="1">
        <a:defRPr sz="3733" kern="1200">
          <a:solidFill>
            <a:schemeClr val="tx1"/>
          </a:solidFill>
          <a:latin typeface="+mn-lt"/>
          <a:ea typeface="+mn-ea"/>
          <a:cs typeface="+mn-cs"/>
        </a:defRPr>
      </a:lvl3pPr>
      <a:lvl4pPr marL="1828709" algn="l" defTabSz="1219140" rtl="0" eaLnBrk="1" latinLnBrk="0" hangingPunct="1">
        <a:defRPr sz="3733" kern="1200">
          <a:solidFill>
            <a:schemeClr val="tx1"/>
          </a:solidFill>
          <a:latin typeface="+mn-lt"/>
          <a:ea typeface="+mn-ea"/>
          <a:cs typeface="+mn-cs"/>
        </a:defRPr>
      </a:lvl4pPr>
      <a:lvl5pPr marL="2438278" algn="l" defTabSz="1219140" rtl="0" eaLnBrk="1" latinLnBrk="0" hangingPunct="1">
        <a:defRPr sz="3733" kern="1200">
          <a:solidFill>
            <a:schemeClr val="tx1"/>
          </a:solidFill>
          <a:latin typeface="+mn-lt"/>
          <a:ea typeface="+mn-ea"/>
          <a:cs typeface="+mn-cs"/>
        </a:defRPr>
      </a:lvl5pPr>
      <a:lvl6pPr marL="3047848" algn="l" defTabSz="1219140" rtl="0" eaLnBrk="1" latinLnBrk="0" hangingPunct="1">
        <a:defRPr sz="3733" kern="1200">
          <a:solidFill>
            <a:schemeClr val="tx1"/>
          </a:solidFill>
          <a:latin typeface="+mn-lt"/>
          <a:ea typeface="+mn-ea"/>
          <a:cs typeface="+mn-cs"/>
        </a:defRPr>
      </a:lvl6pPr>
      <a:lvl7pPr marL="3657418" algn="l" defTabSz="1219140" rtl="0" eaLnBrk="1" latinLnBrk="0" hangingPunct="1">
        <a:defRPr sz="3733" kern="1200">
          <a:solidFill>
            <a:schemeClr val="tx1"/>
          </a:solidFill>
          <a:latin typeface="+mn-lt"/>
          <a:ea typeface="+mn-ea"/>
          <a:cs typeface="+mn-cs"/>
        </a:defRPr>
      </a:lvl7pPr>
      <a:lvl8pPr marL="4266987" algn="l" defTabSz="1219140" rtl="0" eaLnBrk="1" latinLnBrk="0" hangingPunct="1">
        <a:defRPr sz="3733" kern="1200">
          <a:solidFill>
            <a:schemeClr val="tx1"/>
          </a:solidFill>
          <a:latin typeface="+mn-lt"/>
          <a:ea typeface="+mn-ea"/>
          <a:cs typeface="+mn-cs"/>
        </a:defRPr>
      </a:lvl8pPr>
      <a:lvl9pPr marL="4876557" algn="l" defTabSz="1219140" rtl="0" eaLnBrk="1" latinLnBrk="0" hangingPunct="1">
        <a:defRPr sz="3733"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标题占位符 1">
            <a:extLst>
              <a:ext uri="{FF2B5EF4-FFF2-40B4-BE49-F238E27FC236}">
                <a16:creationId xmlns:a16="http://schemas.microsoft.com/office/drawing/2014/main" id="{43ADE7E9-756F-8FC9-7B64-66054904445E}"/>
              </a:ext>
            </a:extLst>
          </p:cNvPr>
          <p:cNvSpPr>
            <a:spLocks noGrp="1" noChangeArrowheads="1"/>
          </p:cNvSpPr>
          <p:nvPr>
            <p:ph type="title"/>
          </p:nvPr>
        </p:nvSpPr>
        <p:spPr bwMode="auto">
          <a:xfrm>
            <a:off x="838200" y="365127"/>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3075" name="文本占位符 2">
            <a:extLst>
              <a:ext uri="{FF2B5EF4-FFF2-40B4-BE49-F238E27FC236}">
                <a16:creationId xmlns:a16="http://schemas.microsoft.com/office/drawing/2014/main" id="{AFF90867-44F2-1ECE-3651-248A471F53A2}"/>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EB84795-945F-0B16-0866-82A5B0B71463}"/>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prstClr val="black">
                    <a:tint val="75000"/>
                  </a:prstClr>
                </a:solidFill>
                <a:latin typeface="等线" panose="020F0502020204030204"/>
              </a:defRPr>
            </a:lvl1pPr>
          </a:lstStyle>
          <a:p>
            <a:pPr>
              <a:defRPr/>
            </a:pPr>
            <a:fld id="{CD12DF8C-DA79-4643-A9FD-01856BFF44CC}" type="datetimeFigureOut">
              <a:rPr lang="zh-CN" altLang="en-US"/>
              <a:pPr>
                <a:defRPr/>
              </a:pPr>
              <a:t>2023/3/28</a:t>
            </a:fld>
            <a:endParaRPr lang="zh-CN" altLang="en-US"/>
          </a:p>
        </p:txBody>
      </p:sp>
      <p:sp>
        <p:nvSpPr>
          <p:cNvPr id="5" name="页脚占位符 4">
            <a:extLst>
              <a:ext uri="{FF2B5EF4-FFF2-40B4-BE49-F238E27FC236}">
                <a16:creationId xmlns:a16="http://schemas.microsoft.com/office/drawing/2014/main" id="{6B05C8E7-3D54-806D-C9F8-B85F0AC06B8D}"/>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prstClr val="black">
                    <a:tint val="75000"/>
                  </a:prstClr>
                </a:solidFill>
                <a:latin typeface="等线" panose="020F0502020204030204"/>
              </a:defRPr>
            </a:lvl1pPr>
          </a:lstStyle>
          <a:p>
            <a:pPr>
              <a:defRPr/>
            </a:pPr>
            <a:endParaRPr lang="zh-CN" altLang="en-US"/>
          </a:p>
        </p:txBody>
      </p:sp>
      <p:sp>
        <p:nvSpPr>
          <p:cNvPr id="6" name="灯片编号占位符 5">
            <a:extLst>
              <a:ext uri="{FF2B5EF4-FFF2-40B4-BE49-F238E27FC236}">
                <a16:creationId xmlns:a16="http://schemas.microsoft.com/office/drawing/2014/main" id="{240C0BA8-743B-3C62-5D6D-576C1836BEAD}"/>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prstClr val="black">
                    <a:tint val="75000"/>
                  </a:prstClr>
                </a:solidFill>
                <a:latin typeface="等线" panose="020F0502020204030204"/>
              </a:defRPr>
            </a:lvl1pPr>
          </a:lstStyle>
          <a:p>
            <a:pPr>
              <a:defRPr/>
            </a:pPr>
            <a:fld id="{CA292F51-C5B8-4EAA-A144-3E195B266D51}" type="slidenum">
              <a:rPr lang="zh-CN" altLang="en-US"/>
              <a:pPr>
                <a:defRPr/>
              </a:pPr>
              <a:t>‹#›</a:t>
            </a:fld>
            <a:endParaRPr lang="zh-CN" altLang="en-US"/>
          </a:p>
        </p:txBody>
      </p:sp>
    </p:spTree>
    <p:extLst>
      <p:ext uri="{BB962C8B-B14F-4D97-AF65-F5344CB8AC3E}">
        <p14:creationId xmlns:p14="http://schemas.microsoft.com/office/powerpoint/2010/main" val="2705984811"/>
      </p:ext>
    </p:extLst>
  </p:cSld>
  <p:clrMap bg1="lt1" tx1="dk1" bg2="lt2" tx2="dk2" accent1="accent1" accent2="accent2" accent3="accent3" accent4="accent4" accent5="accent5" accent6="accent6" hlink="hlink" folHlink="folHlink"/>
  <p:sldLayoutIdLst>
    <p:sldLayoutId id="2147483897" r:id="rId1"/>
    <p:sldLayoutId id="2147483898" r:id="rId2"/>
    <p:sldLayoutId id="2147483899" r:id="rId3"/>
    <p:sldLayoutId id="2147483900" r:id="rId4"/>
    <p:sldLayoutId id="2147483901" r:id="rId5"/>
    <p:sldLayoutId id="2147483902" r:id="rId6"/>
    <p:sldLayoutId id="2147483903" r:id="rId7"/>
    <p:sldLayoutId id="2147483904" r:id="rId8"/>
    <p:sldLayoutId id="2147483905" r:id="rId9"/>
    <p:sldLayoutId id="2147483906" r:id="rId10"/>
    <p:sldLayoutId id="2147483907" r:id="rId11"/>
    <p:sldLayoutId id="2147483908" r:id="rId12"/>
  </p:sldLayoutIdLst>
  <p:txStyles>
    <p:titleStyle>
      <a:lvl1pPr algn="l"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rtl="0" eaLnBrk="0" fontAlgn="base" hangingPunct="0">
        <a:lnSpc>
          <a:spcPct val="90000"/>
        </a:lnSpc>
        <a:spcBef>
          <a:spcPct val="0"/>
        </a:spcBef>
        <a:spcAft>
          <a:spcPct val="0"/>
        </a:spcAft>
        <a:defRPr sz="3300">
          <a:solidFill>
            <a:schemeClr val="tx1"/>
          </a:solidFill>
          <a:latin typeface="等线 Light" pitchFamily="2" charset="-122"/>
          <a:ea typeface="等线 Light" pitchFamily="2" charset="-122"/>
        </a:defRPr>
      </a:lvl2pPr>
      <a:lvl3pPr algn="l" rtl="0" eaLnBrk="0" fontAlgn="base" hangingPunct="0">
        <a:lnSpc>
          <a:spcPct val="90000"/>
        </a:lnSpc>
        <a:spcBef>
          <a:spcPct val="0"/>
        </a:spcBef>
        <a:spcAft>
          <a:spcPct val="0"/>
        </a:spcAft>
        <a:defRPr sz="3300">
          <a:solidFill>
            <a:schemeClr val="tx1"/>
          </a:solidFill>
          <a:latin typeface="等线 Light" pitchFamily="2" charset="-122"/>
          <a:ea typeface="等线 Light" pitchFamily="2" charset="-122"/>
        </a:defRPr>
      </a:lvl3pPr>
      <a:lvl4pPr algn="l" rtl="0" eaLnBrk="0" fontAlgn="base" hangingPunct="0">
        <a:lnSpc>
          <a:spcPct val="90000"/>
        </a:lnSpc>
        <a:spcBef>
          <a:spcPct val="0"/>
        </a:spcBef>
        <a:spcAft>
          <a:spcPct val="0"/>
        </a:spcAft>
        <a:defRPr sz="3300">
          <a:solidFill>
            <a:schemeClr val="tx1"/>
          </a:solidFill>
          <a:latin typeface="等线 Light" pitchFamily="2" charset="-122"/>
          <a:ea typeface="等线 Light" pitchFamily="2" charset="-122"/>
        </a:defRPr>
      </a:lvl4pPr>
      <a:lvl5pPr algn="l" rtl="0" eaLnBrk="0" fontAlgn="base" hangingPunct="0">
        <a:lnSpc>
          <a:spcPct val="90000"/>
        </a:lnSpc>
        <a:spcBef>
          <a:spcPct val="0"/>
        </a:spcBef>
        <a:spcAft>
          <a:spcPct val="0"/>
        </a:spcAft>
        <a:defRPr sz="3300">
          <a:solidFill>
            <a:schemeClr val="tx1"/>
          </a:solidFill>
          <a:latin typeface="等线 Light" pitchFamily="2" charset="-122"/>
          <a:ea typeface="等线 Light" pitchFamily="2" charset="-122"/>
        </a:defRPr>
      </a:lvl5pPr>
      <a:lvl6pPr marL="342900" algn="l" rtl="0" fontAlgn="base">
        <a:lnSpc>
          <a:spcPct val="90000"/>
        </a:lnSpc>
        <a:spcBef>
          <a:spcPct val="0"/>
        </a:spcBef>
        <a:spcAft>
          <a:spcPct val="0"/>
        </a:spcAft>
        <a:defRPr sz="3300">
          <a:solidFill>
            <a:schemeClr val="tx1"/>
          </a:solidFill>
          <a:latin typeface="等线 Light" pitchFamily="2" charset="-122"/>
          <a:ea typeface="等线 Light" pitchFamily="2" charset="-122"/>
        </a:defRPr>
      </a:lvl6pPr>
      <a:lvl7pPr marL="685800" algn="l" rtl="0" fontAlgn="base">
        <a:lnSpc>
          <a:spcPct val="90000"/>
        </a:lnSpc>
        <a:spcBef>
          <a:spcPct val="0"/>
        </a:spcBef>
        <a:spcAft>
          <a:spcPct val="0"/>
        </a:spcAft>
        <a:defRPr sz="3300">
          <a:solidFill>
            <a:schemeClr val="tx1"/>
          </a:solidFill>
          <a:latin typeface="等线 Light" pitchFamily="2" charset="-122"/>
          <a:ea typeface="等线 Light" pitchFamily="2" charset="-122"/>
        </a:defRPr>
      </a:lvl7pPr>
      <a:lvl8pPr marL="1028700" algn="l" rtl="0" fontAlgn="base">
        <a:lnSpc>
          <a:spcPct val="90000"/>
        </a:lnSpc>
        <a:spcBef>
          <a:spcPct val="0"/>
        </a:spcBef>
        <a:spcAft>
          <a:spcPct val="0"/>
        </a:spcAft>
        <a:defRPr sz="3300">
          <a:solidFill>
            <a:schemeClr val="tx1"/>
          </a:solidFill>
          <a:latin typeface="等线 Light" pitchFamily="2" charset="-122"/>
          <a:ea typeface="等线 Light" pitchFamily="2" charset="-122"/>
        </a:defRPr>
      </a:lvl8pPr>
      <a:lvl9pPr marL="1371600" algn="l" rtl="0" fontAlgn="base">
        <a:lnSpc>
          <a:spcPct val="90000"/>
        </a:lnSpc>
        <a:spcBef>
          <a:spcPct val="0"/>
        </a:spcBef>
        <a:spcAft>
          <a:spcPct val="0"/>
        </a:spcAft>
        <a:defRPr sz="3300">
          <a:solidFill>
            <a:schemeClr val="tx1"/>
          </a:solidFill>
          <a:latin typeface="等线 Light" pitchFamily="2" charset="-122"/>
          <a:ea typeface="等线 Light" pitchFamily="2" charset="-122"/>
        </a:defRPr>
      </a:lvl9pPr>
    </p:titleStyle>
    <p:body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sz="1800"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89.xml"/></Relationships>
</file>

<file path=ppt/slides/_rels/slide10.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tags" Target="../tags/tag7.xml"/><Relationship Id="rId7" Type="http://schemas.openxmlformats.org/officeDocument/2006/relationships/image" Target="../media/image73.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90.jpeg"/><Relationship Id="rId5" Type="http://schemas.openxmlformats.org/officeDocument/2006/relationships/notesSlide" Target="../notesSlides/notesSlide6.xml"/><Relationship Id="rId10" Type="http://schemas.microsoft.com/office/2007/relationships/hdphoto" Target="../media/hdphoto14.wdp"/><Relationship Id="rId4" Type="http://schemas.openxmlformats.org/officeDocument/2006/relationships/slideLayout" Target="../slideLayouts/slideLayout12.xml"/><Relationship Id="rId9" Type="http://schemas.openxmlformats.org/officeDocument/2006/relationships/image" Target="../media/image91.png"/></Relationships>
</file>

<file path=ppt/slides/_rels/slide11.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95.png"/><Relationship Id="rId5" Type="http://schemas.openxmlformats.org/officeDocument/2006/relationships/image" Target="../media/image94.png"/><Relationship Id="rId10" Type="http://schemas.openxmlformats.org/officeDocument/2006/relationships/image" Target="../media/image99.png"/><Relationship Id="rId4" Type="http://schemas.openxmlformats.org/officeDocument/2006/relationships/image" Target="../media/image93.png"/><Relationship Id="rId9" Type="http://schemas.openxmlformats.org/officeDocument/2006/relationships/image" Target="../media/image98.emf"/></Relationships>
</file>

<file path=ppt/slides/_rels/slide12.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73.png"/><Relationship Id="rId1" Type="http://schemas.openxmlformats.org/officeDocument/2006/relationships/slideLayout" Target="../slideLayouts/slideLayout7.xml"/><Relationship Id="rId6" Type="http://schemas.openxmlformats.org/officeDocument/2006/relationships/image" Target="../media/image100.PNG"/><Relationship Id="rId5" Type="http://schemas.openxmlformats.org/officeDocument/2006/relationships/image" Target="../media/image92.png"/><Relationship Id="rId4" Type="http://schemas.openxmlformats.org/officeDocument/2006/relationships/image" Target="../media/image96.png"/></Relationships>
</file>

<file path=ppt/slides/_rels/slide13.xml.rels><?xml version="1.0" encoding="UTF-8" standalone="yes"?>
<Relationships xmlns="http://schemas.openxmlformats.org/package/2006/relationships"><Relationship Id="rId8" Type="http://schemas.openxmlformats.org/officeDocument/2006/relationships/image" Target="../media/image106.emf"/><Relationship Id="rId3" Type="http://schemas.openxmlformats.org/officeDocument/2006/relationships/image" Target="../media/image101.emf"/><Relationship Id="rId7" Type="http://schemas.openxmlformats.org/officeDocument/2006/relationships/image" Target="../media/image105.emf"/><Relationship Id="rId12" Type="http://schemas.openxmlformats.org/officeDocument/2006/relationships/image" Target="../media/image11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04.emf"/><Relationship Id="rId11" Type="http://schemas.openxmlformats.org/officeDocument/2006/relationships/image" Target="../media/image109.png"/><Relationship Id="rId5" Type="http://schemas.openxmlformats.org/officeDocument/2006/relationships/image" Target="../media/image103.emf"/><Relationship Id="rId10" Type="http://schemas.openxmlformats.org/officeDocument/2006/relationships/image" Target="../media/image108.png"/><Relationship Id="rId4" Type="http://schemas.openxmlformats.org/officeDocument/2006/relationships/image" Target="../media/image102.emf"/><Relationship Id="rId9" Type="http://schemas.openxmlformats.org/officeDocument/2006/relationships/image" Target="../media/image107.png"/></Relationships>
</file>

<file path=ppt/slides/_rels/slide1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2.png"/><Relationship Id="rId1" Type="http://schemas.openxmlformats.org/officeDocument/2006/relationships/slideLayout" Target="../slideLayouts/slideLayout7.xml"/><Relationship Id="rId4" Type="http://schemas.openxmlformats.org/officeDocument/2006/relationships/image" Target="../media/image100.PNG"/></Relationships>
</file>

<file path=ppt/slides/_rels/slide15.xml.rels><?xml version="1.0" encoding="UTF-8" standalone="yes"?>
<Relationships xmlns="http://schemas.openxmlformats.org/package/2006/relationships"><Relationship Id="rId8" Type="http://schemas.openxmlformats.org/officeDocument/2006/relationships/image" Target="../media/image106.emf"/><Relationship Id="rId3" Type="http://schemas.openxmlformats.org/officeDocument/2006/relationships/image" Target="../media/image101.emf"/><Relationship Id="rId7" Type="http://schemas.openxmlformats.org/officeDocument/2006/relationships/image" Target="../media/image105.emf"/><Relationship Id="rId12" Type="http://schemas.openxmlformats.org/officeDocument/2006/relationships/image" Target="../media/image11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04.emf"/><Relationship Id="rId11" Type="http://schemas.openxmlformats.org/officeDocument/2006/relationships/image" Target="../media/image109.png"/><Relationship Id="rId5" Type="http://schemas.openxmlformats.org/officeDocument/2006/relationships/image" Target="../media/image103.emf"/><Relationship Id="rId10" Type="http://schemas.openxmlformats.org/officeDocument/2006/relationships/image" Target="../media/image108.png"/><Relationship Id="rId4" Type="http://schemas.openxmlformats.org/officeDocument/2006/relationships/image" Target="../media/image102.emf"/><Relationship Id="rId9" Type="http://schemas.openxmlformats.org/officeDocument/2006/relationships/image" Target="../media/image107.png"/></Relationships>
</file>

<file path=ppt/slides/_rels/slide1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2.png"/><Relationship Id="rId1" Type="http://schemas.openxmlformats.org/officeDocument/2006/relationships/slideLayout" Target="../slideLayouts/slideLayout7.xml"/><Relationship Id="rId4" Type="http://schemas.openxmlformats.org/officeDocument/2006/relationships/image" Target="../media/image100.PNG"/></Relationships>
</file>

<file path=ppt/slides/_rels/slide1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2.png"/><Relationship Id="rId1" Type="http://schemas.openxmlformats.org/officeDocument/2006/relationships/slideLayout" Target="../slideLayouts/slideLayout7.xml"/><Relationship Id="rId4" Type="http://schemas.openxmlformats.org/officeDocument/2006/relationships/image" Target="../media/image100.PNG"/></Relationships>
</file>

<file path=ppt/slides/_rels/slide18.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73.png"/><Relationship Id="rId1" Type="http://schemas.openxmlformats.org/officeDocument/2006/relationships/slideLayout" Target="../slideLayouts/slideLayout7.xml"/><Relationship Id="rId6" Type="http://schemas.openxmlformats.org/officeDocument/2006/relationships/image" Target="../media/image100.PNG"/><Relationship Id="rId5" Type="http://schemas.openxmlformats.org/officeDocument/2006/relationships/image" Target="../media/image92.png"/><Relationship Id="rId4" Type="http://schemas.openxmlformats.org/officeDocument/2006/relationships/image" Target="../media/image96.png"/></Relationships>
</file>

<file path=ppt/slides/_rels/slide19.xml.rels><?xml version="1.0" encoding="UTF-8" standalone="yes"?>
<Relationships xmlns="http://schemas.openxmlformats.org/package/2006/relationships"><Relationship Id="rId8" Type="http://schemas.openxmlformats.org/officeDocument/2006/relationships/image" Target="../media/image104.emf"/><Relationship Id="rId13" Type="http://schemas.openxmlformats.org/officeDocument/2006/relationships/image" Target="../media/image96.png"/><Relationship Id="rId3" Type="http://schemas.openxmlformats.org/officeDocument/2006/relationships/image" Target="../media/image111.png"/><Relationship Id="rId7" Type="http://schemas.openxmlformats.org/officeDocument/2006/relationships/image" Target="../media/image103.emf"/><Relationship Id="rId12" Type="http://schemas.openxmlformats.org/officeDocument/2006/relationships/image" Target="../media/image11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02.emf"/><Relationship Id="rId11" Type="http://schemas.openxmlformats.org/officeDocument/2006/relationships/image" Target="../media/image113.png"/><Relationship Id="rId5" Type="http://schemas.openxmlformats.org/officeDocument/2006/relationships/image" Target="../media/image101.emf"/><Relationship Id="rId15" Type="http://schemas.openxmlformats.org/officeDocument/2006/relationships/image" Target="../media/image116.png"/><Relationship Id="rId10" Type="http://schemas.openxmlformats.org/officeDocument/2006/relationships/image" Target="../media/image106.emf"/><Relationship Id="rId4" Type="http://schemas.openxmlformats.org/officeDocument/2006/relationships/image" Target="../media/image112.png"/><Relationship Id="rId9" Type="http://schemas.openxmlformats.org/officeDocument/2006/relationships/image" Target="../media/image105.emf"/><Relationship Id="rId14" Type="http://schemas.openxmlformats.org/officeDocument/2006/relationships/image" Target="../media/image115.png"/></Relationships>
</file>

<file path=ppt/slides/_rels/slide2.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4.jpeg"/><Relationship Id="rId7" Type="http://schemas.openxmlformats.org/officeDocument/2006/relationships/image" Target="../media/image67.svg"/><Relationship Id="rId2" Type="http://schemas.openxmlformats.org/officeDocument/2006/relationships/notesSlide" Target="../notesSlides/notesSlide1.xml"/><Relationship Id="rId1" Type="http://schemas.openxmlformats.org/officeDocument/2006/relationships/slideLayout" Target="../slideLayouts/slideLayout34.xml"/><Relationship Id="rId6" Type="http://schemas.openxmlformats.org/officeDocument/2006/relationships/image" Target="../media/image66.png"/><Relationship Id="rId5" Type="http://schemas.microsoft.com/office/2007/relationships/hdphoto" Target="../media/hdphoto11.wdp"/><Relationship Id="rId4" Type="http://schemas.openxmlformats.org/officeDocument/2006/relationships/image" Target="../media/image65.png"/><Relationship Id="rId9" Type="http://schemas.openxmlformats.org/officeDocument/2006/relationships/image" Target="../media/image69.png"/></Relationships>
</file>

<file path=ppt/slides/_rels/slide20.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tags" Target="../tags/tag10.xml"/><Relationship Id="rId7" Type="http://schemas.openxmlformats.org/officeDocument/2006/relationships/image" Target="../media/image73.pn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90.jpeg"/><Relationship Id="rId5" Type="http://schemas.openxmlformats.org/officeDocument/2006/relationships/notesSlide" Target="../notesSlides/notesSlide11.xml"/><Relationship Id="rId10" Type="http://schemas.microsoft.com/office/2007/relationships/hdphoto" Target="../media/hdphoto14.wdp"/><Relationship Id="rId4" Type="http://schemas.openxmlformats.org/officeDocument/2006/relationships/slideLayout" Target="../slideLayouts/slideLayout12.xml"/><Relationship Id="rId9" Type="http://schemas.openxmlformats.org/officeDocument/2006/relationships/image" Target="../media/image91.png"/></Relationships>
</file>

<file path=ppt/slides/_rels/slide21.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tags" Target="../tags/tag13.xml"/><Relationship Id="rId7" Type="http://schemas.openxmlformats.org/officeDocument/2006/relationships/image" Target="../media/image73.pn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90.jpeg"/><Relationship Id="rId5" Type="http://schemas.openxmlformats.org/officeDocument/2006/relationships/notesSlide" Target="../notesSlides/notesSlide12.xml"/><Relationship Id="rId10" Type="http://schemas.microsoft.com/office/2007/relationships/hdphoto" Target="../media/hdphoto14.wdp"/><Relationship Id="rId4" Type="http://schemas.openxmlformats.org/officeDocument/2006/relationships/slideLayout" Target="../slideLayouts/slideLayout12.xml"/><Relationship Id="rId9" Type="http://schemas.openxmlformats.org/officeDocument/2006/relationships/image" Target="../media/image91.png"/></Relationships>
</file>

<file path=ppt/slides/_rels/slide23.xml.rels><?xml version="1.0" encoding="UTF-8" standalone="yes"?>
<Relationships xmlns="http://schemas.openxmlformats.org/package/2006/relationships"><Relationship Id="rId8" Type="http://schemas.openxmlformats.org/officeDocument/2006/relationships/image" Target="../media/image106.emf"/><Relationship Id="rId3" Type="http://schemas.openxmlformats.org/officeDocument/2006/relationships/image" Target="../media/image101.emf"/><Relationship Id="rId7" Type="http://schemas.openxmlformats.org/officeDocument/2006/relationships/image" Target="../media/image105.emf"/><Relationship Id="rId12" Type="http://schemas.openxmlformats.org/officeDocument/2006/relationships/image" Target="../media/image120.emf"/><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104.emf"/><Relationship Id="rId11" Type="http://schemas.openxmlformats.org/officeDocument/2006/relationships/image" Target="../media/image114.png"/><Relationship Id="rId5" Type="http://schemas.openxmlformats.org/officeDocument/2006/relationships/image" Target="../media/image103.emf"/><Relationship Id="rId10" Type="http://schemas.openxmlformats.org/officeDocument/2006/relationships/image" Target="../media/image96.png"/><Relationship Id="rId4" Type="http://schemas.openxmlformats.org/officeDocument/2006/relationships/image" Target="../media/image102.emf"/><Relationship Id="rId9" Type="http://schemas.openxmlformats.org/officeDocument/2006/relationships/image" Target="../media/image119.emf"/></Relationships>
</file>

<file path=ppt/slides/_rels/slide2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slideLayout" Target="../slideLayouts/slideLayout61.xml"/><Relationship Id="rId1" Type="http://schemas.openxmlformats.org/officeDocument/2006/relationships/themeOverride" Target="../theme/themeOverride3.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22.png"/><Relationship Id="rId4" Type="http://schemas.microsoft.com/office/2007/relationships/hdphoto" Target="../media/hdphoto2.wdp"/><Relationship Id="rId9" Type="http://schemas.openxmlformats.org/officeDocument/2006/relationships/image" Target="../media/image121.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6.xml"/><Relationship Id="rId1" Type="http://schemas.openxmlformats.org/officeDocument/2006/relationships/themeOverride" Target="../theme/themeOverride4.xml"/><Relationship Id="rId6" Type="http://schemas.openxmlformats.org/officeDocument/2006/relationships/image" Target="../media/image124.svg"/><Relationship Id="rId5" Type="http://schemas.openxmlformats.org/officeDocument/2006/relationships/image" Target="../media/image123.png"/><Relationship Id="rId4" Type="http://schemas.openxmlformats.org/officeDocument/2006/relationships/image" Target="../media/image4.jp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6.xml"/><Relationship Id="rId1" Type="http://schemas.openxmlformats.org/officeDocument/2006/relationships/themeOverride" Target="../theme/themeOverride5.xml"/><Relationship Id="rId4" Type="http://schemas.openxmlformats.org/officeDocument/2006/relationships/image" Target="../media/image4.jpg"/></Relationships>
</file>

<file path=ppt/slides/_rels/slide2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6.xml"/><Relationship Id="rId1" Type="http://schemas.openxmlformats.org/officeDocument/2006/relationships/themeOverride" Target="../theme/themeOverride6.xml"/><Relationship Id="rId4" Type="http://schemas.openxmlformats.org/officeDocument/2006/relationships/image" Target="../media/image4.jp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6.xml"/><Relationship Id="rId1" Type="http://schemas.openxmlformats.org/officeDocument/2006/relationships/themeOverride" Target="../theme/themeOverride7.xml"/><Relationship Id="rId6" Type="http://schemas.openxmlformats.org/officeDocument/2006/relationships/image" Target="../media/image128.svg"/><Relationship Id="rId5" Type="http://schemas.openxmlformats.org/officeDocument/2006/relationships/image" Target="../media/image127.png"/><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notesSlide" Target="../notesSlides/notesSlide2.xml"/><Relationship Id="rId7" Type="http://schemas.openxmlformats.org/officeDocument/2006/relationships/image" Target="../media/image73.png"/><Relationship Id="rId2" Type="http://schemas.openxmlformats.org/officeDocument/2006/relationships/slideLayout" Target="../slideLayouts/slideLayout47.xml"/><Relationship Id="rId1" Type="http://schemas.openxmlformats.org/officeDocument/2006/relationships/tags" Target="../tags/tag1.xml"/><Relationship Id="rId6" Type="http://schemas.openxmlformats.org/officeDocument/2006/relationships/image" Target="../media/image72.svg"/><Relationship Id="rId5" Type="http://schemas.openxmlformats.org/officeDocument/2006/relationships/image" Target="../media/image71.png"/><Relationship Id="rId4" Type="http://schemas.openxmlformats.org/officeDocument/2006/relationships/image" Target="../media/image70.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6.xml"/><Relationship Id="rId1" Type="http://schemas.openxmlformats.org/officeDocument/2006/relationships/themeOverride" Target="../theme/themeOverride8.xml"/><Relationship Id="rId4" Type="http://schemas.openxmlformats.org/officeDocument/2006/relationships/image" Target="../media/image4.jpg"/></Relationships>
</file>

<file path=ppt/slides/_rels/slide31.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9.xml"/><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slideLayout" Target="../slideLayouts/slideLayout61.xml"/><Relationship Id="rId1" Type="http://schemas.openxmlformats.org/officeDocument/2006/relationships/themeOverride" Target="../theme/themeOverride9.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31.png"/><Relationship Id="rId4" Type="http://schemas.microsoft.com/office/2007/relationships/hdphoto" Target="../media/hdphoto2.wdp"/><Relationship Id="rId9" Type="http://schemas.openxmlformats.org/officeDocument/2006/relationships/image" Target="../media/image13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5.xml.rels><?xml version="1.0" encoding="UTF-8" standalone="yes"?>
<Relationships xmlns="http://schemas.openxmlformats.org/package/2006/relationships"><Relationship Id="rId3" Type="http://schemas.microsoft.com/office/2007/relationships/hdphoto" Target="../media/hdphoto11.wdp"/><Relationship Id="rId7" Type="http://schemas.openxmlformats.org/officeDocument/2006/relationships/image" Target="../media/image135.png"/><Relationship Id="rId2" Type="http://schemas.openxmlformats.org/officeDocument/2006/relationships/image" Target="../media/image65.png"/><Relationship Id="rId1" Type="http://schemas.openxmlformats.org/officeDocument/2006/relationships/slideLayout" Target="../slideLayouts/slideLayout29.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png"/></Relationships>
</file>

<file path=ppt/slides/_rels/slide36.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tags" Target="../tags/tag16.xml"/><Relationship Id="rId7" Type="http://schemas.openxmlformats.org/officeDocument/2006/relationships/image" Target="../media/image73.png"/><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image" Target="../media/image90.jpeg"/><Relationship Id="rId5" Type="http://schemas.openxmlformats.org/officeDocument/2006/relationships/notesSlide" Target="../notesSlides/notesSlide20.xml"/><Relationship Id="rId10" Type="http://schemas.microsoft.com/office/2007/relationships/hdphoto" Target="../media/hdphoto14.wdp"/><Relationship Id="rId4" Type="http://schemas.openxmlformats.org/officeDocument/2006/relationships/slideLayout" Target="../slideLayouts/slideLayout28.xml"/><Relationship Id="rId9" Type="http://schemas.openxmlformats.org/officeDocument/2006/relationships/image" Target="../media/image91.png"/></Relationships>
</file>

<file path=ppt/slides/_rels/slide3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1.xml"/><Relationship Id="rId1" Type="http://schemas.openxmlformats.org/officeDocument/2006/relationships/slideLayout" Target="../slideLayouts/slideLayout21.xml"/><Relationship Id="rId5" Type="http://schemas.openxmlformats.org/officeDocument/2006/relationships/image" Target="../media/image137.png"/><Relationship Id="rId4" Type="http://schemas.openxmlformats.org/officeDocument/2006/relationships/image" Target="../media/image136.png"/></Relationships>
</file>

<file path=ppt/slides/_rels/slide38.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image" Target="../media/image138.png"/><Relationship Id="rId7" Type="http://schemas.openxmlformats.org/officeDocument/2006/relationships/image" Target="../media/image141.png"/><Relationship Id="rId2" Type="http://schemas.openxmlformats.org/officeDocument/2006/relationships/audio" Target="../media/audio2.wav"/><Relationship Id="rId1" Type="http://schemas.openxmlformats.org/officeDocument/2006/relationships/slideLayout" Target="../slideLayouts/slideLayout16.xml"/><Relationship Id="rId6" Type="http://schemas.openxmlformats.org/officeDocument/2006/relationships/image" Target="../media/image140.png"/><Relationship Id="rId5" Type="http://schemas.microsoft.com/office/2007/relationships/hdphoto" Target="../media/hdphoto15.wdp"/><Relationship Id="rId4" Type="http://schemas.openxmlformats.org/officeDocument/2006/relationships/image" Target="../media/image139.png"/></Relationships>
</file>

<file path=ppt/slides/_rels/slide39.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38.pn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slideLayout" Target="../slideLayouts/slideLayout84.xml"/><Relationship Id="rId1" Type="http://schemas.openxmlformats.org/officeDocument/2006/relationships/themeOverride" Target="../theme/themeOverride1.xml"/><Relationship Id="rId4" Type="http://schemas.openxmlformats.org/officeDocument/2006/relationships/image" Target="../media/image75.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2.png"/></Relationships>
</file>

<file path=ppt/slides/_rels/slide41.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image" Target="../media/image138.png"/><Relationship Id="rId7" Type="http://schemas.openxmlformats.org/officeDocument/2006/relationships/image" Target="../media/image144.png"/><Relationship Id="rId2" Type="http://schemas.openxmlformats.org/officeDocument/2006/relationships/audio" Target="../media/audio2.wav"/><Relationship Id="rId1" Type="http://schemas.openxmlformats.org/officeDocument/2006/relationships/slideLayout" Target="../slideLayouts/slideLayout16.xml"/><Relationship Id="rId6" Type="http://schemas.openxmlformats.org/officeDocument/2006/relationships/image" Target="../media/image140.png"/><Relationship Id="rId5" Type="http://schemas.microsoft.com/office/2007/relationships/hdphoto" Target="../media/hdphoto15.wdp"/><Relationship Id="rId4" Type="http://schemas.openxmlformats.org/officeDocument/2006/relationships/image" Target="../media/image143.png"/></Relationships>
</file>

<file path=ppt/slides/_rels/slide42.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44.png"/><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45.png"/></Relationships>
</file>

<file path=ppt/slides/_rels/slide44.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22.xml"/><Relationship Id="rId1" Type="http://schemas.openxmlformats.org/officeDocument/2006/relationships/slideLayout" Target="../slideLayouts/slideLayout21.xml"/><Relationship Id="rId6" Type="http://schemas.openxmlformats.org/officeDocument/2006/relationships/image" Target="../media/image141.png"/><Relationship Id="rId5" Type="http://schemas.openxmlformats.org/officeDocument/2006/relationships/image" Target="../media/image144.png"/><Relationship Id="rId4" Type="http://schemas.openxmlformats.org/officeDocument/2006/relationships/image" Target="../media/image147.png"/></Relationships>
</file>

<file path=ppt/slides/_rels/slide45.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23.xml"/><Relationship Id="rId1" Type="http://schemas.openxmlformats.org/officeDocument/2006/relationships/slideLayout" Target="../slideLayouts/slideLayout21.xml"/></Relationships>
</file>

<file path=ppt/slides/_rels/slide46.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38.png"/><Relationship Id="rId1" Type="http://schemas.openxmlformats.org/officeDocument/2006/relationships/slideLayout" Target="../slideLayouts/slideLayout16.xml"/><Relationship Id="rId6" Type="http://schemas.microsoft.com/office/2007/relationships/hdphoto" Target="../media/hdphoto17.wdp"/><Relationship Id="rId5" Type="http://schemas.openxmlformats.org/officeDocument/2006/relationships/image" Target="../media/image150.png"/><Relationship Id="rId4" Type="http://schemas.microsoft.com/office/2007/relationships/hdphoto" Target="../media/hdphoto16.wdp"/></Relationships>
</file>

<file path=ppt/slides/_rels/slide47.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1.xml"/></Relationships>
</file>

<file path=ppt/slides/_rels/slide48.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audio" Target="../media/audio3.wav"/><Relationship Id="rId1" Type="http://schemas.openxmlformats.org/officeDocument/2006/relationships/slideLayout" Target="../slideLayouts/slideLayout21.xml"/><Relationship Id="rId6" Type="http://schemas.openxmlformats.org/officeDocument/2006/relationships/image" Target="../media/image154.png"/><Relationship Id="rId5" Type="http://schemas.openxmlformats.org/officeDocument/2006/relationships/image" Target="../media/image153.gif"/><Relationship Id="rId4" Type="http://schemas.openxmlformats.org/officeDocument/2006/relationships/image" Target="../media/image152.png"/></Relationships>
</file>

<file path=ppt/slides/_rels/slide49.xml.rels><?xml version="1.0" encoding="UTF-8" standalone="yes"?>
<Relationships xmlns="http://schemas.openxmlformats.org/package/2006/relationships"><Relationship Id="rId3" Type="http://schemas.openxmlformats.org/officeDocument/2006/relationships/image" Target="../media/image138.png"/><Relationship Id="rId7" Type="http://schemas.openxmlformats.org/officeDocument/2006/relationships/image" Target="../media/image151.png"/><Relationship Id="rId12" Type="http://schemas.openxmlformats.org/officeDocument/2006/relationships/audio" Target="../media/audio2.wav"/><Relationship Id="rId2" Type="http://schemas.openxmlformats.org/officeDocument/2006/relationships/audio" Target="../media/audio2.wav"/><Relationship Id="rId1" Type="http://schemas.openxmlformats.org/officeDocument/2006/relationships/slideLayout" Target="../slideLayouts/slideLayout16.xml"/><Relationship Id="rId6" Type="http://schemas.openxmlformats.org/officeDocument/2006/relationships/image" Target="../media/image156.png"/><Relationship Id="rId11" Type="http://schemas.openxmlformats.org/officeDocument/2006/relationships/audio" Target="../media/audio3.wav"/><Relationship Id="rId5" Type="http://schemas.openxmlformats.org/officeDocument/2006/relationships/image" Target="../media/image155.png"/><Relationship Id="rId4" Type="http://schemas.openxmlformats.org/officeDocument/2006/relationships/image" Target="../media/image147.png"/></Relationships>
</file>

<file path=ppt/slides/_rels/slide5.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7.svg"/><Relationship Id="rId7" Type="http://schemas.openxmlformats.org/officeDocument/2006/relationships/image" Target="../media/image80.svg"/><Relationship Id="rId2" Type="http://schemas.openxmlformats.org/officeDocument/2006/relationships/image" Target="../media/image76.png"/><Relationship Id="rId1" Type="http://schemas.openxmlformats.org/officeDocument/2006/relationships/slideLayout" Target="../slideLayouts/slideLayout37.xml"/><Relationship Id="rId6" Type="http://schemas.openxmlformats.org/officeDocument/2006/relationships/image" Target="../media/image79.png"/><Relationship Id="rId5" Type="http://schemas.microsoft.com/office/2007/relationships/hdphoto" Target="../media/hdphoto13.wdp"/><Relationship Id="rId4" Type="http://schemas.openxmlformats.org/officeDocument/2006/relationships/image" Target="../media/image78.png"/></Relationships>
</file>

<file path=ppt/slides/_rels/slide50.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16.xml"/><Relationship Id="rId5" Type="http://schemas.openxmlformats.org/officeDocument/2006/relationships/image" Target="../media/image160.png"/><Relationship Id="rId4" Type="http://schemas.openxmlformats.org/officeDocument/2006/relationships/image" Target="../media/image159.png"/></Relationships>
</file>

<file path=ppt/slides/_rels/slide51.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24.xml"/><Relationship Id="rId1" Type="http://schemas.openxmlformats.org/officeDocument/2006/relationships/slideLayout" Target="../slideLayouts/slideLayout21.xml"/></Relationships>
</file>

<file path=ppt/slides/_rels/slide52.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25.xml"/><Relationship Id="rId1" Type="http://schemas.openxmlformats.org/officeDocument/2006/relationships/slideLayout" Target="../slideLayouts/slideLayout21.xml"/><Relationship Id="rId6" Type="http://schemas.openxmlformats.org/officeDocument/2006/relationships/image" Target="../media/image163.png"/><Relationship Id="rId5" Type="http://schemas.openxmlformats.org/officeDocument/2006/relationships/image" Target="../media/image162.gif"/><Relationship Id="rId4" Type="http://schemas.openxmlformats.org/officeDocument/2006/relationships/image" Target="../media/image161.png"/></Relationships>
</file>

<file path=ppt/slides/_rels/slide53.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61.png"/><Relationship Id="rId2" Type="http://schemas.openxmlformats.org/officeDocument/2006/relationships/notesSlide" Target="../notesSlides/notesSlide26.xml"/><Relationship Id="rId1" Type="http://schemas.openxmlformats.org/officeDocument/2006/relationships/slideLayout" Target="../slideLayouts/slideLayout21.xml"/><Relationship Id="rId6" Type="http://schemas.openxmlformats.org/officeDocument/2006/relationships/image" Target="../media/image163.png"/><Relationship Id="rId5" Type="http://schemas.openxmlformats.org/officeDocument/2006/relationships/image" Target="../media/image162.gif"/><Relationship Id="rId4" Type="http://schemas.openxmlformats.org/officeDocument/2006/relationships/image" Target="../media/image146.png"/></Relationships>
</file>

<file path=ppt/slides/_rels/slide54.xml.rels><?xml version="1.0" encoding="UTF-8" standalone="yes"?>
<Relationships xmlns="http://schemas.openxmlformats.org/package/2006/relationships"><Relationship Id="rId3" Type="http://schemas.openxmlformats.org/officeDocument/2006/relationships/image" Target="../media/image138.png"/><Relationship Id="rId7" Type="http://schemas.openxmlformats.org/officeDocument/2006/relationships/image" Target="../media/image164.png"/><Relationship Id="rId12" Type="http://schemas.openxmlformats.org/officeDocument/2006/relationships/audio" Target="../media/audio2.wav"/><Relationship Id="rId2" Type="http://schemas.openxmlformats.org/officeDocument/2006/relationships/audio" Target="../media/audio2.wav"/><Relationship Id="rId1" Type="http://schemas.openxmlformats.org/officeDocument/2006/relationships/slideLayout" Target="../slideLayouts/slideLayout21.xml"/><Relationship Id="rId6" Type="http://schemas.openxmlformats.org/officeDocument/2006/relationships/image" Target="../media/image156.png"/><Relationship Id="rId11" Type="http://schemas.openxmlformats.org/officeDocument/2006/relationships/audio" Target="../media/audio3.wav"/><Relationship Id="rId5" Type="http://schemas.openxmlformats.org/officeDocument/2006/relationships/image" Target="../media/image155.png"/><Relationship Id="rId4" Type="http://schemas.openxmlformats.org/officeDocument/2006/relationships/image" Target="../media/image147.png"/></Relationships>
</file>

<file path=ppt/slides/_rels/slide55.xml.rels><?xml version="1.0" encoding="UTF-8" standalone="yes"?>
<Relationships xmlns="http://schemas.openxmlformats.org/package/2006/relationships"><Relationship Id="rId8" Type="http://schemas.openxmlformats.org/officeDocument/2006/relationships/audio" Target="../media/audio4.wav"/><Relationship Id="rId3" Type="http://schemas.openxmlformats.org/officeDocument/2006/relationships/audio" Target="../media/audio4.wav"/><Relationship Id="rId7" Type="http://schemas.openxmlformats.org/officeDocument/2006/relationships/audio" Target="../media/audio2.wav"/><Relationship Id="rId2" Type="http://schemas.openxmlformats.org/officeDocument/2006/relationships/audio" Target="../media/audio2.wav"/><Relationship Id="rId1" Type="http://schemas.openxmlformats.org/officeDocument/2006/relationships/slideLayout" Target="../slideLayouts/slideLayout16.xml"/><Relationship Id="rId5" Type="http://schemas.openxmlformats.org/officeDocument/2006/relationships/image" Target="../media/image140.png"/><Relationship Id="rId4" Type="http://schemas.openxmlformats.org/officeDocument/2006/relationships/image" Target="../media/image165.png"/></Relationships>
</file>

<file path=ppt/slides/_rels/slide56.xml.rels><?xml version="1.0" encoding="UTF-8" standalone="yes"?>
<Relationships xmlns="http://schemas.openxmlformats.org/package/2006/relationships"><Relationship Id="rId3" Type="http://schemas.openxmlformats.org/officeDocument/2006/relationships/image" Target="../media/image167.jpg"/><Relationship Id="rId2" Type="http://schemas.openxmlformats.org/officeDocument/2006/relationships/image" Target="../media/image166.png"/><Relationship Id="rId1" Type="http://schemas.openxmlformats.org/officeDocument/2006/relationships/slideLayout" Target="../slideLayouts/slideLayout16.xml"/><Relationship Id="rId4" Type="http://schemas.openxmlformats.org/officeDocument/2006/relationships/image" Target="../media/image168.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slideLayout" Target="../slideLayouts/slideLayout61.xml"/><Relationship Id="rId1" Type="http://schemas.openxmlformats.org/officeDocument/2006/relationships/themeOverride" Target="../theme/themeOverride2.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83.png"/><Relationship Id="rId4" Type="http://schemas.microsoft.com/office/2007/relationships/hdphoto" Target="../media/hdphoto2.wdp"/><Relationship Id="rId9" Type="http://schemas.openxmlformats.org/officeDocument/2006/relationships/image" Target="../media/image82.png"/></Relationships>
</file>

<file path=ppt/slides/_rels/slide7.xml.rels><?xml version="1.0" encoding="UTF-8" standalone="yes"?>
<Relationships xmlns="http://schemas.openxmlformats.org/package/2006/relationships"><Relationship Id="rId8" Type="http://schemas.openxmlformats.org/officeDocument/2006/relationships/image" Target="../media/image89.emf"/><Relationship Id="rId3" Type="http://schemas.openxmlformats.org/officeDocument/2006/relationships/image" Target="../media/image84.jpeg"/><Relationship Id="rId7" Type="http://schemas.openxmlformats.org/officeDocument/2006/relationships/image" Target="../media/image88.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8.xml.rels><?xml version="1.0" encoding="UTF-8" standalone="yes"?>
<Relationships xmlns="http://schemas.openxmlformats.org/package/2006/relationships"><Relationship Id="rId3" Type="http://schemas.openxmlformats.org/officeDocument/2006/relationships/image" Target="../media/image90.jpeg"/><Relationship Id="rId7" Type="http://schemas.microsoft.com/office/2007/relationships/hdphoto" Target="../media/hdphoto14.wdp"/><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91.png"/><Relationship Id="rId5" Type="http://schemas.microsoft.com/office/2007/relationships/hdphoto" Target="../media/hdphoto12.wdp"/><Relationship Id="rId4" Type="http://schemas.openxmlformats.org/officeDocument/2006/relationships/image" Target="../media/image73.png"/></Relationships>
</file>

<file path=ppt/slides/_rels/slide9.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tags" Target="../tags/tag4.xml"/><Relationship Id="rId7" Type="http://schemas.openxmlformats.org/officeDocument/2006/relationships/image" Target="../media/image73.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90.jpeg"/><Relationship Id="rId5" Type="http://schemas.openxmlformats.org/officeDocument/2006/relationships/notesSlide" Target="../notesSlides/notesSlide5.xml"/><Relationship Id="rId10" Type="http://schemas.microsoft.com/office/2007/relationships/hdphoto" Target="../media/hdphoto14.wdp"/><Relationship Id="rId4" Type="http://schemas.openxmlformats.org/officeDocument/2006/relationships/slideLayout" Target="../slideLayouts/slideLayout12.xml"/><Relationship Id="rId9" Type="http://schemas.openxmlformats.org/officeDocument/2006/relationships/image" Target="../media/image9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3">
            <a:extLst>
              <a:ext uri="{FF2B5EF4-FFF2-40B4-BE49-F238E27FC236}">
                <a16:creationId xmlns:a16="http://schemas.microsoft.com/office/drawing/2014/main" id="{B26E5A1A-B25F-A58F-B7AC-BE80055B2C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0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7" name="Picture 4">
            <a:extLst>
              <a:ext uri="{FF2B5EF4-FFF2-40B4-BE49-F238E27FC236}">
                <a16:creationId xmlns:a16="http://schemas.microsoft.com/office/drawing/2014/main" id="{492FF2C7-A315-E59C-70D4-882379353B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52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6B420826-F15B-987F-30D0-49A867416834}"/>
              </a:ext>
            </a:extLst>
          </p:cNvPr>
          <p:cNvSpPr txBox="1"/>
          <p:nvPr/>
        </p:nvSpPr>
        <p:spPr>
          <a:xfrm>
            <a:off x="3764446" y="476637"/>
            <a:ext cx="6461522" cy="523220"/>
          </a:xfrm>
          <a:prstGeom prst="rect">
            <a:avLst/>
          </a:prstGeom>
          <a:noFill/>
        </p:spPr>
        <p:txBody>
          <a:bodyP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75000"/>
                  </a:srgbClr>
                </a:solidFill>
                <a:effectLst/>
                <a:uLnTx/>
                <a:uFillTx/>
                <a:latin typeface="UVN Van Chuong Nang" panose="00000400000000000000" pitchFamily="2" charset="0"/>
                <a:ea typeface="等线" panose="02010600030101010101" pitchFamily="2" charset="-122"/>
                <a:cs typeface="+mn-cs"/>
              </a:rPr>
              <a:t>TRƯỜNG TIỂU HỌC PHÚC LỢI</a:t>
            </a:r>
            <a:endParaRPr kumimoji="0" lang="vi-VN" sz="28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等线" panose="02010600030101010101" pitchFamily="2" charset="-122"/>
              <a:cs typeface="+mn-cs"/>
            </a:endParaRPr>
          </a:p>
        </p:txBody>
      </p:sp>
      <p:sp>
        <p:nvSpPr>
          <p:cNvPr id="7" name="TextBox 6">
            <a:extLst>
              <a:ext uri="{FF2B5EF4-FFF2-40B4-BE49-F238E27FC236}">
                <a16:creationId xmlns:a16="http://schemas.microsoft.com/office/drawing/2014/main" id="{B618510B-F213-4B03-AB01-7D7FBDF140DA}"/>
              </a:ext>
            </a:extLst>
          </p:cNvPr>
          <p:cNvSpPr txBox="1"/>
          <p:nvPr/>
        </p:nvSpPr>
        <p:spPr>
          <a:xfrm>
            <a:off x="4192616" y="1557396"/>
            <a:ext cx="3498056" cy="715581"/>
          </a:xfrm>
          <a:prstGeom prst="rect">
            <a:avLst/>
          </a:prstGeom>
          <a:noFill/>
        </p:spPr>
        <p:txBody>
          <a:bodyP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050" b="0" i="0" u="none" strike="noStrike" kern="1200" cap="none" spc="-113" normalizeH="0" baseline="0" noProof="0" dirty="0">
                <a:ln>
                  <a:noFill/>
                </a:ln>
                <a:solidFill>
                  <a:srgbClr val="135E98"/>
                </a:solidFill>
                <a:effectLst>
                  <a:outerShdw blurRad="50800" dist="38100" dir="5400000" algn="t" rotWithShape="0">
                    <a:prstClr val="black">
                      <a:alpha val="40000"/>
                    </a:prstClr>
                  </a:outerShdw>
                </a:effectLst>
                <a:uLnTx/>
                <a:uFillTx/>
                <a:latin typeface="Coiny" panose="02000903060500060000" pitchFamily="2" charset="0"/>
                <a:ea typeface="LNTH-Kids  Chinese Font 1" panose="02010600030101010101" pitchFamily="2" charset="-128"/>
                <a:cs typeface="+mn-cs"/>
              </a:rPr>
              <a:t>TUẦN 28</a:t>
            </a:r>
          </a:p>
        </p:txBody>
      </p:sp>
      <p:sp>
        <p:nvSpPr>
          <p:cNvPr id="41990" name="TextBox 7">
            <a:extLst>
              <a:ext uri="{FF2B5EF4-FFF2-40B4-BE49-F238E27FC236}">
                <a16:creationId xmlns:a16="http://schemas.microsoft.com/office/drawing/2014/main" id="{2478F3B8-589F-0718-9DB0-032D57A29532}"/>
              </a:ext>
            </a:extLst>
          </p:cNvPr>
          <p:cNvSpPr txBox="1">
            <a:spLocks noChangeArrowheads="1"/>
          </p:cNvSpPr>
          <p:nvPr/>
        </p:nvSpPr>
        <p:spPr bwMode="auto">
          <a:xfrm>
            <a:off x="0" y="2669091"/>
            <a:ext cx="12191999" cy="2446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marL="0" marR="0" lvl="0" indent="0" algn="ctr" defTabSz="6858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AI" sz="4050" b="1" i="0" u="none" strike="noStrike" kern="1200" cap="none" spc="0" normalizeH="0" baseline="0" noProof="0" dirty="0" err="1">
                <a:ln>
                  <a:noFill/>
                </a:ln>
                <a:solidFill>
                  <a:srgbClr val="FF0000"/>
                </a:solidFill>
                <a:effectLst/>
                <a:uLnTx/>
                <a:uFillTx/>
                <a:latin typeface="Times New Roman" panose="02020603050405020304" pitchFamily="18" charset="0"/>
                <a:ea typeface="Zilla Slab"/>
                <a:cs typeface="Times New Roman" panose="02020603050405020304" pitchFamily="18" charset="0"/>
              </a:rPr>
              <a:t>Tiếng</a:t>
            </a:r>
            <a:r>
              <a:rPr kumimoji="0" lang="en-US" altLang="en-AI" sz="4050" b="1" i="0" u="none" strike="noStrike" kern="1200" cap="none" spc="0" normalizeH="0" baseline="0" noProof="0" dirty="0">
                <a:ln>
                  <a:noFill/>
                </a:ln>
                <a:solidFill>
                  <a:srgbClr val="FF0000"/>
                </a:solidFill>
                <a:effectLst/>
                <a:uLnTx/>
                <a:uFillTx/>
                <a:latin typeface="Times New Roman" panose="02020603050405020304" pitchFamily="18" charset="0"/>
                <a:ea typeface="Zilla Slab"/>
                <a:cs typeface="Times New Roman" panose="02020603050405020304" pitchFamily="18" charset="0"/>
              </a:rPr>
              <a:t> </a:t>
            </a:r>
            <a:r>
              <a:rPr kumimoji="0" lang="en-US" altLang="en-AI" sz="4050" b="1" i="0" u="none" strike="noStrike" kern="1200" cap="none" spc="0" normalizeH="0" baseline="0" noProof="0" dirty="0" err="1">
                <a:ln>
                  <a:noFill/>
                </a:ln>
                <a:solidFill>
                  <a:srgbClr val="FF0000"/>
                </a:solidFill>
                <a:effectLst/>
                <a:uLnTx/>
                <a:uFillTx/>
                <a:latin typeface="Times New Roman" panose="02020603050405020304" pitchFamily="18" charset="0"/>
                <a:ea typeface="Zilla Slab"/>
                <a:cs typeface="Times New Roman" panose="02020603050405020304" pitchFamily="18" charset="0"/>
              </a:rPr>
              <a:t>Việt</a:t>
            </a:r>
            <a:endParaRPr kumimoji="0" lang="en-US" altLang="en-AI" sz="4050" b="1" i="0" u="none" strike="noStrike" kern="1200" cap="none" spc="0" normalizeH="0" baseline="0" noProof="0" dirty="0">
              <a:ln>
                <a:noFill/>
              </a:ln>
              <a:solidFill>
                <a:srgbClr val="FF0000"/>
              </a:solidFill>
              <a:effectLst/>
              <a:uLnTx/>
              <a:uFillTx/>
              <a:latin typeface="Times New Roman" panose="02020603050405020304" pitchFamily="18" charset="0"/>
              <a:ea typeface="Zilla Slab"/>
              <a:cs typeface="Times New Roman" panose="02020603050405020304" pitchFamily="18" charset="0"/>
            </a:endParaRPr>
          </a:p>
          <a:p>
            <a:pPr marL="0" marR="0" lvl="0" indent="0" algn="ctr" defTabSz="6858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AI" sz="4050" b="1" i="0" u="none" strike="noStrike" kern="1200" cap="none" spc="0" normalizeH="0" baseline="0" noProof="0" dirty="0">
              <a:ln>
                <a:noFill/>
              </a:ln>
              <a:solidFill>
                <a:srgbClr val="FF0000"/>
              </a:solidFill>
              <a:effectLst/>
              <a:uLnTx/>
              <a:uFillTx/>
              <a:latin typeface="Times New Roman" panose="02020603050405020304" pitchFamily="18" charset="0"/>
              <a:ea typeface="Zilla Slab"/>
              <a:cs typeface="Times New Roman" panose="02020603050405020304" pitchFamily="18" charset="0"/>
            </a:endParaRPr>
          </a:p>
          <a:p>
            <a:pPr marL="0" marR="0" lvl="0" indent="0" algn="ctr" defTabSz="6858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AI" sz="3600" b="1" i="0" u="none" strike="noStrike" kern="1200" cap="none" spc="0" normalizeH="0" baseline="0" noProof="0" dirty="0" err="1">
                <a:ln>
                  <a:noFill/>
                </a:ln>
                <a:solidFill>
                  <a:srgbClr val="FF0000"/>
                </a:solidFill>
                <a:effectLst/>
                <a:uLnTx/>
                <a:uFillTx/>
                <a:latin typeface="Arial" panose="020B0604020202020204" pitchFamily="34" charset="0"/>
                <a:ea typeface="Zilla Slab"/>
                <a:cs typeface="Arial" panose="020B0604020202020204" pitchFamily="34" charset="0"/>
              </a:rPr>
              <a:t>Đọc</a:t>
            </a:r>
            <a:r>
              <a:rPr kumimoji="0" lang="en-US" altLang="en-AI" sz="3600" b="1" i="0" u="none" strike="noStrike" kern="1200" cap="none" spc="0" normalizeH="0" baseline="0" noProof="0" dirty="0">
                <a:ln>
                  <a:noFill/>
                </a:ln>
                <a:solidFill>
                  <a:srgbClr val="FF0000"/>
                </a:solidFill>
                <a:effectLst/>
                <a:uLnTx/>
                <a:uFillTx/>
                <a:latin typeface="Arial" panose="020B0604020202020204" pitchFamily="34" charset="0"/>
                <a:ea typeface="Zilla Slab"/>
                <a:cs typeface="Arial" panose="020B0604020202020204" pitchFamily="34" charset="0"/>
              </a:rPr>
              <a:t>: </a:t>
            </a:r>
            <a:r>
              <a:rPr kumimoji="0" lang="en-US" altLang="en-AI" sz="3600" b="1" i="0" u="none" strike="noStrike" kern="1200" cap="none" spc="0" normalizeH="0" baseline="0" noProof="0" dirty="0" err="1">
                <a:ln>
                  <a:noFill/>
                </a:ln>
                <a:solidFill>
                  <a:srgbClr val="FF0000"/>
                </a:solidFill>
                <a:effectLst/>
                <a:uLnTx/>
                <a:uFillTx/>
                <a:latin typeface="Arial" panose="020B0604020202020204" pitchFamily="34" charset="0"/>
                <a:ea typeface="Zilla Slab"/>
                <a:cs typeface="Arial" panose="020B0604020202020204" pitchFamily="34" charset="0"/>
              </a:rPr>
              <a:t>Núi</a:t>
            </a:r>
            <a:r>
              <a:rPr kumimoji="0" lang="en-US" altLang="en-AI" sz="3600" b="1" i="0" u="none" strike="noStrike" kern="1200" cap="none" spc="0" normalizeH="0" baseline="0" noProof="0" dirty="0">
                <a:ln>
                  <a:noFill/>
                </a:ln>
                <a:solidFill>
                  <a:srgbClr val="FF0000"/>
                </a:solidFill>
                <a:effectLst/>
                <a:uLnTx/>
                <a:uFillTx/>
                <a:latin typeface="Arial" panose="020B0604020202020204" pitchFamily="34" charset="0"/>
                <a:ea typeface="Zilla Slab"/>
                <a:cs typeface="Arial" panose="020B0604020202020204" pitchFamily="34" charset="0"/>
              </a:rPr>
              <a:t> </a:t>
            </a:r>
            <a:r>
              <a:rPr kumimoji="0" lang="en-US" altLang="en-AI" sz="3600" b="1" i="0" u="none" strike="noStrike" kern="1200" cap="none" spc="0" normalizeH="0" baseline="0" noProof="0" dirty="0" err="1">
                <a:ln>
                  <a:noFill/>
                </a:ln>
                <a:solidFill>
                  <a:srgbClr val="FF0000"/>
                </a:solidFill>
                <a:effectLst/>
                <a:uLnTx/>
                <a:uFillTx/>
                <a:latin typeface="Arial" panose="020B0604020202020204" pitchFamily="34" charset="0"/>
                <a:ea typeface="Zilla Slab"/>
                <a:cs typeface="Arial" panose="020B0604020202020204" pitchFamily="34" charset="0"/>
              </a:rPr>
              <a:t>quê</a:t>
            </a:r>
            <a:r>
              <a:rPr kumimoji="0" lang="en-US" altLang="en-AI" sz="3600" b="1" i="0" u="none" strike="noStrike" kern="1200" cap="none" spc="0" normalizeH="0" baseline="0" noProof="0" dirty="0">
                <a:ln>
                  <a:noFill/>
                </a:ln>
                <a:solidFill>
                  <a:srgbClr val="FF0000"/>
                </a:solidFill>
                <a:effectLst/>
                <a:uLnTx/>
                <a:uFillTx/>
                <a:latin typeface="Arial" panose="020B0604020202020204" pitchFamily="34" charset="0"/>
                <a:ea typeface="Zilla Slab"/>
                <a:cs typeface="Arial" panose="020B0604020202020204" pitchFamily="34" charset="0"/>
              </a:rPr>
              <a:t> </a:t>
            </a:r>
            <a:r>
              <a:rPr kumimoji="0" lang="en-US" altLang="en-AI" sz="3600" b="1" i="0" u="none" strike="noStrike" kern="1200" cap="none" spc="0" normalizeH="0" baseline="0" noProof="0" dirty="0" err="1">
                <a:ln>
                  <a:noFill/>
                </a:ln>
                <a:solidFill>
                  <a:srgbClr val="FF0000"/>
                </a:solidFill>
                <a:effectLst/>
                <a:uLnTx/>
                <a:uFillTx/>
                <a:latin typeface="Arial" panose="020B0604020202020204" pitchFamily="34" charset="0"/>
                <a:ea typeface="Zilla Slab"/>
                <a:cs typeface="Arial" panose="020B0604020202020204" pitchFamily="34" charset="0"/>
              </a:rPr>
              <a:t>tôi</a:t>
            </a:r>
            <a:endParaRPr kumimoji="0" lang="en-US" altLang="en-AI" sz="3600" b="1" i="0" u="none" strike="noStrike" kern="1200" cap="none" spc="0" normalizeH="0" baseline="0" noProof="0" dirty="0">
              <a:ln>
                <a:noFill/>
              </a:ln>
              <a:solidFill>
                <a:srgbClr val="FF0000"/>
              </a:solidFill>
              <a:effectLst/>
              <a:uLnTx/>
              <a:uFillTx/>
              <a:latin typeface="Arial" panose="020B0604020202020204" pitchFamily="34" charset="0"/>
              <a:ea typeface="Zilla Slab"/>
              <a:cs typeface="Arial" panose="020B0604020202020204" pitchFamily="34" charset="0"/>
            </a:endParaRPr>
          </a:p>
          <a:p>
            <a:pPr marL="0" marR="0" lvl="0" indent="0" algn="ctr" defTabSz="6858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AI" sz="3600" b="1" i="0" u="none" strike="noStrike" kern="1200" cap="none" spc="0" normalizeH="0" baseline="0" noProof="0" dirty="0" err="1">
                <a:ln>
                  <a:noFill/>
                </a:ln>
                <a:solidFill>
                  <a:srgbClr val="FF0000"/>
                </a:solidFill>
                <a:effectLst/>
                <a:uLnTx/>
                <a:uFillTx/>
                <a:latin typeface="Arial" panose="020B0604020202020204" pitchFamily="34" charset="0"/>
                <a:ea typeface="Zilla Slab"/>
                <a:cs typeface="Arial" panose="020B0604020202020204" pitchFamily="34" charset="0"/>
              </a:rPr>
              <a:t>Viết</a:t>
            </a:r>
            <a:r>
              <a:rPr kumimoji="0" lang="en-US" altLang="en-AI" sz="3600" b="1" i="0" u="none" strike="noStrike" kern="1200" cap="none" spc="0" normalizeH="0" baseline="0" noProof="0" dirty="0">
                <a:ln>
                  <a:noFill/>
                </a:ln>
                <a:solidFill>
                  <a:srgbClr val="FF0000"/>
                </a:solidFill>
                <a:effectLst/>
                <a:uLnTx/>
                <a:uFillTx/>
                <a:latin typeface="Arial" panose="020B0604020202020204" pitchFamily="34" charset="0"/>
                <a:ea typeface="Zilla Slab"/>
                <a:cs typeface="Arial" panose="020B0604020202020204" pitchFamily="34" charset="0"/>
              </a:rPr>
              <a:t>: </a:t>
            </a:r>
            <a:r>
              <a:rPr kumimoji="0" lang="en-US" altLang="en-AI" sz="3600" b="1" i="0" u="none" strike="noStrike" kern="1200" cap="none" spc="0" normalizeH="0" baseline="0" noProof="0" dirty="0" err="1">
                <a:ln>
                  <a:noFill/>
                </a:ln>
                <a:solidFill>
                  <a:srgbClr val="FF0000"/>
                </a:solidFill>
                <a:effectLst/>
                <a:uLnTx/>
                <a:uFillTx/>
                <a:latin typeface="Arial" panose="020B0604020202020204" pitchFamily="34" charset="0"/>
                <a:ea typeface="Zilla Slab"/>
                <a:cs typeface="Arial" panose="020B0604020202020204" pitchFamily="34" charset="0"/>
              </a:rPr>
              <a:t>Ôn</a:t>
            </a:r>
            <a:r>
              <a:rPr kumimoji="0" lang="en-US" altLang="en-AI" sz="3600" b="1" i="0" u="none" strike="noStrike" kern="1200" cap="none" spc="0" normalizeH="0" baseline="0" noProof="0" dirty="0">
                <a:ln>
                  <a:noFill/>
                </a:ln>
                <a:solidFill>
                  <a:srgbClr val="FF0000"/>
                </a:solidFill>
                <a:effectLst/>
                <a:uLnTx/>
                <a:uFillTx/>
                <a:latin typeface="Arial" panose="020B0604020202020204" pitchFamily="34" charset="0"/>
                <a:ea typeface="Zilla Slab"/>
                <a:cs typeface="Arial" panose="020B0604020202020204" pitchFamily="34" charset="0"/>
              </a:rPr>
              <a:t> </a:t>
            </a:r>
            <a:r>
              <a:rPr kumimoji="0" lang="en-US" altLang="en-AI" sz="3600" b="1" i="0" u="none" strike="noStrike" kern="1200" cap="none" spc="0" normalizeH="0" baseline="0" noProof="0" dirty="0" err="1">
                <a:ln>
                  <a:noFill/>
                </a:ln>
                <a:solidFill>
                  <a:srgbClr val="FF0000"/>
                </a:solidFill>
                <a:effectLst/>
                <a:uLnTx/>
                <a:uFillTx/>
                <a:latin typeface="Arial" panose="020B0604020202020204" pitchFamily="34" charset="0"/>
                <a:ea typeface="Zilla Slab"/>
                <a:cs typeface="Arial" panose="020B0604020202020204" pitchFamily="34" charset="0"/>
              </a:rPr>
              <a:t>chữ</a:t>
            </a:r>
            <a:r>
              <a:rPr kumimoji="0" lang="en-US" altLang="en-AI" sz="3600" b="1" i="0" u="none" strike="noStrike" kern="1200" cap="none" spc="0" normalizeH="0" baseline="0" noProof="0" dirty="0">
                <a:ln>
                  <a:noFill/>
                </a:ln>
                <a:solidFill>
                  <a:srgbClr val="FF0000"/>
                </a:solidFill>
                <a:effectLst/>
                <a:uLnTx/>
                <a:uFillTx/>
                <a:latin typeface="Arial" panose="020B0604020202020204" pitchFamily="34" charset="0"/>
                <a:ea typeface="Zilla Slab"/>
                <a:cs typeface="Arial" panose="020B0604020202020204" pitchFamily="34" charset="0"/>
              </a:rPr>
              <a:t> </a:t>
            </a:r>
            <a:r>
              <a:rPr kumimoji="0" lang="en-US" altLang="en-AI" sz="3600" b="1" i="0" u="none" strike="noStrike" kern="1200" cap="none" spc="0" normalizeH="0" baseline="0" noProof="0" dirty="0" err="1">
                <a:ln>
                  <a:noFill/>
                </a:ln>
                <a:solidFill>
                  <a:srgbClr val="FF0000"/>
                </a:solidFill>
                <a:effectLst/>
                <a:uLnTx/>
                <a:uFillTx/>
                <a:latin typeface="Arial" panose="020B0604020202020204" pitchFamily="34" charset="0"/>
                <a:ea typeface="Zilla Slab"/>
                <a:cs typeface="Arial" panose="020B0604020202020204" pitchFamily="34" charset="0"/>
              </a:rPr>
              <a:t>viết</a:t>
            </a:r>
            <a:r>
              <a:rPr kumimoji="0" lang="en-US" altLang="en-AI" sz="3600" b="1" i="0" u="none" strike="noStrike" kern="1200" cap="none" spc="0" normalizeH="0" baseline="0" noProof="0" dirty="0">
                <a:ln>
                  <a:noFill/>
                </a:ln>
                <a:solidFill>
                  <a:srgbClr val="FF0000"/>
                </a:solidFill>
                <a:effectLst/>
                <a:uLnTx/>
                <a:uFillTx/>
                <a:latin typeface="Arial" panose="020B0604020202020204" pitchFamily="34" charset="0"/>
                <a:ea typeface="Zilla Slab"/>
                <a:cs typeface="Arial" panose="020B0604020202020204" pitchFamily="34" charset="0"/>
              </a:rPr>
              <a:t> </a:t>
            </a:r>
            <a:r>
              <a:rPr kumimoji="0" lang="en-US" altLang="en-AI" sz="3600" b="1" i="0" u="none" strike="noStrike" kern="1200" cap="none" spc="0" normalizeH="0" baseline="0" noProof="0" dirty="0" err="1">
                <a:ln>
                  <a:noFill/>
                </a:ln>
                <a:solidFill>
                  <a:srgbClr val="FF0000"/>
                </a:solidFill>
                <a:effectLst/>
                <a:uLnTx/>
                <a:uFillTx/>
                <a:latin typeface="Arial" panose="020B0604020202020204" pitchFamily="34" charset="0"/>
                <a:ea typeface="Zilla Slab"/>
                <a:cs typeface="Arial" panose="020B0604020202020204" pitchFamily="34" charset="0"/>
              </a:rPr>
              <a:t>hoa</a:t>
            </a:r>
            <a:r>
              <a:rPr kumimoji="0" lang="en-US" altLang="en-AI" sz="3600" b="1" i="0" u="none" strike="noStrike" kern="1200" cap="none" spc="0" normalizeH="0" baseline="0" noProof="0" dirty="0">
                <a:ln>
                  <a:noFill/>
                </a:ln>
                <a:solidFill>
                  <a:srgbClr val="FF0000"/>
                </a:solidFill>
                <a:effectLst/>
                <a:uLnTx/>
                <a:uFillTx/>
                <a:latin typeface="Arial" panose="020B0604020202020204" pitchFamily="34" charset="0"/>
                <a:ea typeface="Zilla Slab"/>
                <a:cs typeface="Arial" panose="020B0604020202020204" pitchFamily="34" charset="0"/>
              </a:rPr>
              <a:t> </a:t>
            </a:r>
            <a:r>
              <a:rPr kumimoji="0" lang="en-US" altLang="en-AI" sz="3600" b="1" i="0" u="none" strike="noStrike" kern="1200" cap="none" spc="0" normalizeH="0" baseline="0" noProof="0" dirty="0">
                <a:ln>
                  <a:noFill/>
                </a:ln>
                <a:solidFill>
                  <a:srgbClr val="FF0000"/>
                </a:solidFill>
                <a:effectLst/>
                <a:uLnTx/>
                <a:uFillTx/>
                <a:latin typeface="HP001 4 hàng" panose="020B0603050302020204" pitchFamily="34" charset="0"/>
                <a:ea typeface="Zilla Slab"/>
                <a:cs typeface="Arial" panose="020B0604020202020204" pitchFamily="34" charset="0"/>
              </a:rPr>
              <a:t>V, X</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192000" cy="6858000"/>
            <a:chOff x="0" y="0"/>
            <a:chExt cx="12192000" cy="6858000"/>
          </a:xfrm>
        </p:grpSpPr>
        <p:pic>
          <p:nvPicPr>
            <p:cNvPr id="39" name="图片 38"/>
            <p:cNvPicPr>
              <a:picLocks noChangeAspect="1"/>
            </p:cNvPicPr>
            <p:nvPr/>
          </p:nvPicPr>
          <p:blipFill rotWithShape="1">
            <a:blip r:embed="rId6">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46" name="矩形 45"/>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7" name="Picture 6">
            <a:extLst>
              <a:ext uri="{FF2B5EF4-FFF2-40B4-BE49-F238E27FC236}">
                <a16:creationId xmlns:a16="http://schemas.microsoft.com/office/drawing/2014/main" id="{1CFA2B0D-56A5-B1BE-865D-E95DB6D26456}"/>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25000"/>
                    </a14:imgEffect>
                    <a14:imgEffect>
                      <a14:brightnessContrast bright="20000" contrast="-40000"/>
                    </a14:imgEffect>
                  </a14:imgLayer>
                </a14:imgProps>
              </a:ext>
            </a:extLst>
          </a:blip>
          <a:srcRect l="25773" r="40958" b="1573"/>
          <a:stretch/>
        </p:blipFill>
        <p:spPr>
          <a:xfrm rot="16200000">
            <a:off x="10079190" y="-772129"/>
            <a:ext cx="1340681" cy="2884939"/>
          </a:xfrm>
          <a:prstGeom prst="rect">
            <a:avLst/>
          </a:prstGeom>
        </p:spPr>
      </p:pic>
      <p:sp>
        <p:nvSpPr>
          <p:cNvPr id="5" name="TextBox 4">
            <a:extLst>
              <a:ext uri="{FF2B5EF4-FFF2-40B4-BE49-F238E27FC236}">
                <a16:creationId xmlns:a16="http://schemas.microsoft.com/office/drawing/2014/main" id="{54F8AC4B-50F5-4638-89D1-F4677BEC0713}"/>
              </a:ext>
            </a:extLst>
          </p:cNvPr>
          <p:cNvSpPr txBox="1"/>
          <p:nvPr/>
        </p:nvSpPr>
        <p:spPr>
          <a:xfrm>
            <a:off x="183222" y="1102462"/>
            <a:ext cx="11825555" cy="5632311"/>
          </a:xfrm>
          <a:prstGeom prst="rect">
            <a:avLst/>
          </a:prstGeom>
          <a:noFill/>
        </p:spPr>
        <p:txBody>
          <a:bodyPr wrap="square" rtlCol="0">
            <a:spAutoFit/>
          </a:bodyPr>
          <a:lstStyle/>
          <a:p>
            <a:pPr algn="just"/>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Từ</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xa</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xa</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trên</a:t>
            </a:r>
            <a:r>
              <a:rPr lang="en-US" sz="2400" dirty="0">
                <a:latin typeface="Arial" panose="020B0604020202020204" pitchFamily="34" charset="0"/>
                <a:ea typeface="Arial-Rounded" panose="020B0500000000000000" pitchFamily="34" charset="0"/>
                <a:cs typeface="Arial" panose="020B0604020202020204" pitchFamily="34" charset="0"/>
              </a:rPr>
              <a:t> con </a:t>
            </a:r>
            <a:r>
              <a:rPr lang="en-US" sz="2400" dirty="0" err="1">
                <a:latin typeface="Arial" panose="020B0604020202020204" pitchFamily="34" charset="0"/>
                <a:ea typeface="Arial-Rounded" panose="020B0500000000000000" pitchFamily="34" charset="0"/>
                <a:cs typeface="Arial" panose="020B0604020202020204" pitchFamily="34" charset="0"/>
              </a:rPr>
              <a:t>đường</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đất</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đỏ</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chạy</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về</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làng</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tôi</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đã</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trông</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thấy</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bóng</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núi</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quê</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tôi</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xanh</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thẫm</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trên</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nền</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trời</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mây</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trắng</a:t>
            </a:r>
            <a:r>
              <a:rPr lang="en-US" sz="2400" dirty="0">
                <a:latin typeface="Arial" panose="020B0604020202020204" pitchFamily="34" charset="0"/>
                <a:ea typeface="Arial-Rounded" panose="020B0500000000000000" pitchFamily="34" charset="0"/>
                <a:cs typeface="Arial" panose="020B0604020202020204" pitchFamily="34" charset="0"/>
              </a:rPr>
              <a:t>.</a:t>
            </a:r>
          </a:p>
          <a:p>
            <a:pPr algn="just"/>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Về</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cuối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thu</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sang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đông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trên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đỉnh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núi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có</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mây</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trắng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bay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như</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tấm</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khăn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mỏng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Còn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về</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mùa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hè</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trong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ánh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chớp</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sáng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loá</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của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cơn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dông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cả</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ngọn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núi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hiện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ra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mướt</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Lá</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cây</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bay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như</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làn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tóc</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của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một</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bà</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tiên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đang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hướng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mặt</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về</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phía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biển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Còn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cả</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người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bà</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thì</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ẩn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dưới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những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cánh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đồng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lúa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chín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vàng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a:t>
            </a:r>
          </a:p>
          <a:p>
            <a:pPr algn="just"/>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Núi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hiện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lên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trong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mưa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có</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nhiều</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màu</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lá</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Lá</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bạch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đàn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lá</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tre</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tươi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che</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rợp</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những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con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đường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mòn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quanh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co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lên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đỉnh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núi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Những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vườn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chè</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vườn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sắn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tốt</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bao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quanh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sườn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núi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Thỉnh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thoảng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giữa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những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mảnh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vườn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là</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bóng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um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của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một</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cây</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mít</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và</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thênh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thang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rười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rượi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là</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màu</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của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cỏ</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dứa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dại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và</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sim,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mua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a:t>
            </a:r>
          </a:p>
          <a:p>
            <a:pPr algn="just"/>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Ở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lưng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chừng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núi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có</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một</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khe</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nhỏ</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nước</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chảy</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ra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trong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vắt</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đọng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xuống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một</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giếng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đá</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a:t>
            </a:r>
          </a:p>
          <a:p>
            <a:pPr algn="just"/>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Từ</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tôi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nghe</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thấy</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tiếng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lá</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bạch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đàn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và</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lá</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tre</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reo</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Từ</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tôi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đã</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cảm</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thấy</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hương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thơm</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của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chè</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của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bếp</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nhà</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ai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toả</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khói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a:t>
            </a:r>
          </a:p>
          <a:p>
            <a:pPr algn="just"/>
            <a:endPar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endParaRPr>
          </a:p>
        </p:txBody>
      </p:sp>
      <p:sp>
        <p:nvSpPr>
          <p:cNvPr id="9" name="TextBox 8"/>
          <p:cNvSpPr txBox="1"/>
          <p:nvPr/>
        </p:nvSpPr>
        <p:spPr>
          <a:xfrm>
            <a:off x="2977971" y="169393"/>
            <a:ext cx="5447764" cy="769441"/>
          </a:xfrm>
          <a:prstGeom prst="rect">
            <a:avLst/>
          </a:prstGeom>
          <a:noFill/>
        </p:spPr>
        <p:txBody>
          <a:bodyPr wrap="square" rtlCol="0">
            <a:spAutoFit/>
          </a:bodyPr>
          <a:lstStyle/>
          <a:p>
            <a:pPr algn="ctr"/>
            <a:r>
              <a:rPr lang="en-US" sz="4400" b="1" dirty="0" err="1">
                <a:solidFill>
                  <a:srgbClr val="FFFF00"/>
                </a:solidFill>
                <a:latin typeface="Arial" panose="020B0604020202020204" pitchFamily="34" charset="0"/>
                <a:cs typeface="Arial" panose="020B0604020202020204" pitchFamily="34" charset="0"/>
              </a:rPr>
              <a:t>Núi</a:t>
            </a:r>
            <a:r>
              <a:rPr lang="en-US" sz="4400" b="1" dirty="0">
                <a:solidFill>
                  <a:srgbClr val="FFFF00"/>
                </a:solidFill>
                <a:latin typeface="Arial" panose="020B0604020202020204" pitchFamily="34" charset="0"/>
                <a:cs typeface="Arial" panose="020B0604020202020204" pitchFamily="34" charset="0"/>
              </a:rPr>
              <a:t> </a:t>
            </a:r>
            <a:r>
              <a:rPr lang="en-US" sz="4400" b="1" dirty="0" err="1">
                <a:solidFill>
                  <a:srgbClr val="FFFF00"/>
                </a:solidFill>
                <a:latin typeface="Arial" panose="020B0604020202020204" pitchFamily="34" charset="0"/>
                <a:cs typeface="Arial" panose="020B0604020202020204" pitchFamily="34" charset="0"/>
              </a:rPr>
              <a:t>quê</a:t>
            </a:r>
            <a:r>
              <a:rPr lang="en-US" sz="4400" b="1" dirty="0">
                <a:solidFill>
                  <a:srgbClr val="FFFF00"/>
                </a:solidFill>
                <a:latin typeface="Arial" panose="020B0604020202020204" pitchFamily="34" charset="0"/>
                <a:cs typeface="Arial" panose="020B0604020202020204" pitchFamily="34" charset="0"/>
              </a:rPr>
              <a:t> </a:t>
            </a:r>
            <a:r>
              <a:rPr lang="en-US" sz="4400" b="1" dirty="0" err="1">
                <a:solidFill>
                  <a:srgbClr val="FFFF00"/>
                </a:solidFill>
                <a:latin typeface="Arial" panose="020B0604020202020204" pitchFamily="34" charset="0"/>
                <a:cs typeface="Arial" panose="020B0604020202020204" pitchFamily="34" charset="0"/>
              </a:rPr>
              <a:t>tôi</a:t>
            </a:r>
            <a:endParaRPr lang="en-US" sz="4400" b="1" dirty="0">
              <a:solidFill>
                <a:srgbClr val="FFFF00"/>
              </a:solidFill>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F968E460-5165-D31C-1F16-6CC4A28C822C}"/>
              </a:ext>
            </a:extLst>
          </p:cNvPr>
          <p:cNvGrpSpPr/>
          <p:nvPr/>
        </p:nvGrpSpPr>
        <p:grpSpPr>
          <a:xfrm>
            <a:off x="423808" y="-185662"/>
            <a:ext cx="3521467" cy="1427538"/>
            <a:chOff x="-2279639" y="623610"/>
            <a:chExt cx="3023886" cy="1758073"/>
          </a:xfrm>
        </p:grpSpPr>
        <p:pic>
          <p:nvPicPr>
            <p:cNvPr id="4" name="Picture 3">
              <a:extLst>
                <a:ext uri="{FF2B5EF4-FFF2-40B4-BE49-F238E27FC236}">
                  <a16:creationId xmlns:a16="http://schemas.microsoft.com/office/drawing/2014/main" id="{84238DDC-2E62-74AA-45E5-3D9C10CB8EE2}"/>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8352" b="28953" l="53750" r="95313"/>
                      </a14:imgEffect>
                    </a14:imgLayer>
                  </a14:imgProps>
                </a:ext>
                <a:ext uri="{28A0092B-C50C-407E-A947-70E740481C1C}">
                  <a14:useLocalDpi xmlns:a14="http://schemas.microsoft.com/office/drawing/2010/main" val="0"/>
                </a:ext>
              </a:extLst>
            </a:blip>
            <a:srcRect l="53796" t="8695" r="-431" b="71981"/>
            <a:stretch/>
          </p:blipFill>
          <p:spPr>
            <a:xfrm>
              <a:off x="-2279639" y="623610"/>
              <a:ext cx="3023886" cy="1758073"/>
            </a:xfrm>
            <a:prstGeom prst="rect">
              <a:avLst/>
            </a:prstGeom>
          </p:spPr>
        </p:pic>
        <p:sp>
          <p:nvSpPr>
            <p:cNvPr id="6" name="TextBox 5">
              <a:extLst>
                <a:ext uri="{FF2B5EF4-FFF2-40B4-BE49-F238E27FC236}">
                  <a16:creationId xmlns:a16="http://schemas.microsoft.com/office/drawing/2014/main" id="{4035B3D1-5818-A2DC-508B-61A99DEBCE90}"/>
                </a:ext>
              </a:extLst>
            </p:cNvPr>
            <p:cNvSpPr txBox="1"/>
            <p:nvPr/>
          </p:nvSpPr>
          <p:spPr>
            <a:xfrm>
              <a:off x="-1775858" y="1022970"/>
              <a:ext cx="1865371" cy="1023408"/>
            </a:xfrm>
            <a:prstGeom prst="rect">
              <a:avLst/>
            </a:prstGeom>
            <a:noFill/>
          </p:spPr>
          <p:txBody>
            <a:bodyPr wrap="square" rtlCol="0">
              <a:spAutoFit/>
            </a:bodyPr>
            <a:lstStyle/>
            <a:p>
              <a:pPr algn="ctr"/>
              <a:r>
                <a:rPr lang="en-US" sz="24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 </a:t>
              </a:r>
            </a:p>
            <a:p>
              <a:pPr algn="ctr"/>
              <a:r>
                <a:rPr lang="en-US" sz="24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nối tiếp đoạn</a:t>
              </a:r>
              <a:endPar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0" name="Group 9">
            <a:extLst>
              <a:ext uri="{FF2B5EF4-FFF2-40B4-BE49-F238E27FC236}">
                <a16:creationId xmlns:a16="http://schemas.microsoft.com/office/drawing/2014/main" id="{5E195471-2BF5-5F80-3511-ACF3EBC9C35C}"/>
              </a:ext>
            </a:extLst>
          </p:cNvPr>
          <p:cNvGrpSpPr/>
          <p:nvPr/>
        </p:nvGrpSpPr>
        <p:grpSpPr>
          <a:xfrm>
            <a:off x="-112802" y="1043794"/>
            <a:ext cx="893638" cy="463217"/>
            <a:chOff x="779937" y="770660"/>
            <a:chExt cx="772341" cy="634396"/>
          </a:xfrm>
        </p:grpSpPr>
        <p:sp>
          <p:nvSpPr>
            <p:cNvPr id="11" name="MH_SubTitle_1">
              <a:extLst>
                <a:ext uri="{FF2B5EF4-FFF2-40B4-BE49-F238E27FC236}">
                  <a16:creationId xmlns:a16="http://schemas.microsoft.com/office/drawing/2014/main" id="{CF08C12D-2D64-68ED-CEF1-AB470F7FD008}"/>
                </a:ext>
              </a:extLst>
            </p:cNvPr>
            <p:cNvSpPr>
              <a:spLocks/>
            </p:cNvSpPr>
            <p:nvPr>
              <p:custDataLst>
                <p:tags r:id="rId3"/>
              </p:custDataLst>
            </p:nvPr>
          </p:nvSpPr>
          <p:spPr bwMode="auto">
            <a:xfrm>
              <a:off x="951863" y="770660"/>
              <a:ext cx="428490" cy="634396"/>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rgbClr val="00D7D2"/>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0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 name="TextBox 11">
              <a:extLst>
                <a:ext uri="{FF2B5EF4-FFF2-40B4-BE49-F238E27FC236}">
                  <a16:creationId xmlns:a16="http://schemas.microsoft.com/office/drawing/2014/main" id="{72C642E9-EDD7-0530-F8D8-B1C305E1F9EB}"/>
                </a:ext>
              </a:extLst>
            </p:cNvPr>
            <p:cNvSpPr txBox="1"/>
            <p:nvPr/>
          </p:nvSpPr>
          <p:spPr>
            <a:xfrm>
              <a:off x="779937" y="830617"/>
              <a:ext cx="772341" cy="54796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64D2">
                      <a:lumMod val="75000"/>
                    </a:srgbClr>
                  </a:solidFill>
                  <a:effectLst/>
                  <a:uLnTx/>
                  <a:uFillTx/>
                  <a:latin typeface="Arial"/>
                  <a:ea typeface="微软雅黑"/>
                  <a:cs typeface="+mn-cs"/>
                </a:rPr>
                <a:t>1</a:t>
              </a:r>
            </a:p>
          </p:txBody>
        </p:sp>
      </p:grpSp>
      <p:grpSp>
        <p:nvGrpSpPr>
          <p:cNvPr id="14" name="Group 13">
            <a:extLst>
              <a:ext uri="{FF2B5EF4-FFF2-40B4-BE49-F238E27FC236}">
                <a16:creationId xmlns:a16="http://schemas.microsoft.com/office/drawing/2014/main" id="{1C909BEB-B17D-9449-4837-812119BFFB85}"/>
              </a:ext>
            </a:extLst>
          </p:cNvPr>
          <p:cNvGrpSpPr/>
          <p:nvPr/>
        </p:nvGrpSpPr>
        <p:grpSpPr>
          <a:xfrm>
            <a:off x="52000" y="1844459"/>
            <a:ext cx="451624" cy="467949"/>
            <a:chOff x="155152" y="802789"/>
            <a:chExt cx="1233770" cy="570554"/>
          </a:xfrm>
        </p:grpSpPr>
        <p:sp>
          <p:nvSpPr>
            <p:cNvPr id="15" name="MH_SubTitle_1">
              <a:extLst>
                <a:ext uri="{FF2B5EF4-FFF2-40B4-BE49-F238E27FC236}">
                  <a16:creationId xmlns:a16="http://schemas.microsoft.com/office/drawing/2014/main" id="{CA8ACDDD-6AFF-5D6A-FB0C-D8328C688F11}"/>
                </a:ext>
              </a:extLst>
            </p:cNvPr>
            <p:cNvSpPr>
              <a:spLocks/>
            </p:cNvSpPr>
            <p:nvPr>
              <p:custDataLst>
                <p:tags r:id="rId2"/>
              </p:custDataLst>
            </p:nvPr>
          </p:nvSpPr>
          <p:spPr bwMode="auto">
            <a:xfrm>
              <a:off x="155152" y="802789"/>
              <a:ext cx="1233770" cy="56478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FFCCCC"/>
            </a:solidFill>
            <a:ln w="38100">
              <a:solidFill>
                <a:srgbClr val="FC7095"/>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6" name="TextBox 15">
              <a:extLst>
                <a:ext uri="{FF2B5EF4-FFF2-40B4-BE49-F238E27FC236}">
                  <a16:creationId xmlns:a16="http://schemas.microsoft.com/office/drawing/2014/main" id="{69E11D61-0C50-C8AB-832E-83C91523582F}"/>
                </a:ext>
              </a:extLst>
            </p:cNvPr>
            <p:cNvSpPr txBox="1"/>
            <p:nvPr/>
          </p:nvSpPr>
          <p:spPr>
            <a:xfrm>
              <a:off x="477238" y="877381"/>
              <a:ext cx="629666" cy="49596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accent2">
                      <a:lumMod val="50000"/>
                    </a:schemeClr>
                  </a:solidFill>
                  <a:effectLst/>
                  <a:uLnTx/>
                  <a:uFillTx/>
                  <a:latin typeface="Arial" panose="020B0604020202020204" pitchFamily="34" charset="0"/>
                  <a:ea typeface="微软雅黑"/>
                  <a:cs typeface="Arial" panose="020B0604020202020204" pitchFamily="34" charset="0"/>
                </a:rPr>
                <a:t>2</a:t>
              </a:r>
              <a:endParaRPr kumimoji="0" lang="en-US" sz="2400" b="1" i="0" u="none" strike="noStrike" kern="1200" cap="none" spc="0" normalizeH="0" baseline="0" noProof="0" dirty="0">
                <a:ln>
                  <a:noFill/>
                </a:ln>
                <a:solidFill>
                  <a:schemeClr val="accent2">
                    <a:lumMod val="50000"/>
                  </a:schemeClr>
                </a:solidFill>
                <a:effectLst/>
                <a:uLnTx/>
                <a:uFillTx/>
                <a:latin typeface="Arial" panose="020B0604020202020204" pitchFamily="34" charset="0"/>
                <a:ea typeface="微软雅黑"/>
                <a:cs typeface="Arial" panose="020B0604020202020204" pitchFamily="34" charset="0"/>
              </a:endParaRPr>
            </a:p>
          </p:txBody>
        </p:sp>
      </p:grpSp>
      <p:grpSp>
        <p:nvGrpSpPr>
          <p:cNvPr id="18" name="Group 17">
            <a:extLst>
              <a:ext uri="{FF2B5EF4-FFF2-40B4-BE49-F238E27FC236}">
                <a16:creationId xmlns:a16="http://schemas.microsoft.com/office/drawing/2014/main" id="{5D6A7E6A-9D7A-26E7-3911-59D26D05EF09}"/>
              </a:ext>
            </a:extLst>
          </p:cNvPr>
          <p:cNvGrpSpPr/>
          <p:nvPr/>
        </p:nvGrpSpPr>
        <p:grpSpPr>
          <a:xfrm>
            <a:off x="111264" y="5515546"/>
            <a:ext cx="476579" cy="418563"/>
            <a:chOff x="727583" y="1014107"/>
            <a:chExt cx="409786" cy="370024"/>
          </a:xfrm>
        </p:grpSpPr>
        <p:sp>
          <p:nvSpPr>
            <p:cNvPr id="19" name="MH_SubTitle_1">
              <a:extLst>
                <a:ext uri="{FF2B5EF4-FFF2-40B4-BE49-F238E27FC236}">
                  <a16:creationId xmlns:a16="http://schemas.microsoft.com/office/drawing/2014/main" id="{A51CE698-1E33-A121-D048-11FB9616491B}"/>
                </a:ext>
              </a:extLst>
            </p:cNvPr>
            <p:cNvSpPr>
              <a:spLocks/>
            </p:cNvSpPr>
            <p:nvPr>
              <p:custDataLst>
                <p:tags r:id="rId1"/>
              </p:custDataLst>
            </p:nvPr>
          </p:nvSpPr>
          <p:spPr bwMode="auto">
            <a:xfrm>
              <a:off x="733120" y="1014107"/>
              <a:ext cx="404249" cy="37002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D9B3FF"/>
            </a:solidFill>
            <a:ln w="38100">
              <a:solidFill>
                <a:srgbClr val="CB97FF"/>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b="1" i="0" u="none" strike="noStrike" kern="1200" cap="none" spc="0" normalizeH="0" baseline="0" noProof="0" dirty="0">
                <a:ln>
                  <a:noFill/>
                </a:ln>
                <a:solidFill>
                  <a:srgbClr val="660066"/>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0" name="TextBox 19">
              <a:extLst>
                <a:ext uri="{FF2B5EF4-FFF2-40B4-BE49-F238E27FC236}">
                  <a16:creationId xmlns:a16="http://schemas.microsoft.com/office/drawing/2014/main" id="{1C996CB2-E72A-2309-825D-079DAEA0CFD5}"/>
                </a:ext>
              </a:extLst>
            </p:cNvPr>
            <p:cNvSpPr txBox="1"/>
            <p:nvPr/>
          </p:nvSpPr>
          <p:spPr>
            <a:xfrm>
              <a:off x="727583" y="1018290"/>
              <a:ext cx="409786" cy="3405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660066"/>
                  </a:solidFill>
                  <a:effectLst/>
                  <a:uLnTx/>
                  <a:uFillTx/>
                  <a:latin typeface="Arial"/>
                  <a:ea typeface="微软雅黑"/>
                  <a:cs typeface="+mn-cs"/>
                </a:rPr>
                <a:t>3</a:t>
              </a:r>
            </a:p>
          </p:txBody>
        </p:sp>
      </p:grpSp>
    </p:spTree>
    <p:extLst>
      <p:ext uri="{BB962C8B-B14F-4D97-AF65-F5344CB8AC3E}">
        <p14:creationId xmlns:p14="http://schemas.microsoft.com/office/powerpoint/2010/main" val="8316394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图片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897"/>
            <a:ext cx="3807658" cy="2227943"/>
          </a:xfrm>
          <a:prstGeom prst="rect">
            <a:avLst/>
          </a:prstGeom>
        </p:spPr>
      </p:pic>
      <p:pic>
        <p:nvPicPr>
          <p:cNvPr id="11"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735284"/>
            <a:ext cx="2277384" cy="2227943"/>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64386" y="4953001"/>
            <a:ext cx="1427614" cy="2227943"/>
          </a:xfrm>
          <a:prstGeom prst="rect">
            <a:avLst/>
          </a:prstGeom>
        </p:spPr>
      </p:pic>
      <p:grpSp>
        <p:nvGrpSpPr>
          <p:cNvPr id="16" name="组合 15"/>
          <p:cNvGrpSpPr/>
          <p:nvPr/>
        </p:nvGrpSpPr>
        <p:grpSpPr>
          <a:xfrm>
            <a:off x="1" y="5744572"/>
            <a:ext cx="12191999" cy="1113427"/>
            <a:chOff x="1" y="5605056"/>
            <a:chExt cx="13719705" cy="1252944"/>
          </a:xfrm>
        </p:grpSpPr>
        <p:pic>
          <p:nvPicPr>
            <p:cNvPr id="17" name="图片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8" name="图片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3" name="图片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7992008" y="-9243"/>
            <a:ext cx="4107961" cy="2905407"/>
          </a:xfrm>
          <a:prstGeom prst="rect">
            <a:avLst/>
          </a:prstGeom>
        </p:spPr>
      </p:pic>
      <p:pic>
        <p:nvPicPr>
          <p:cNvPr id="6" name="图片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7345" y="2453005"/>
            <a:ext cx="922020" cy="632460"/>
          </a:xfrm>
          <a:prstGeom prst="rect">
            <a:avLst/>
          </a:prstGeom>
        </p:spPr>
      </p:pic>
      <p:sp>
        <p:nvSpPr>
          <p:cNvPr id="21" name="Rectangle: Rounded Corners 6">
            <a:extLst>
              <a:ext uri="{FF2B5EF4-FFF2-40B4-BE49-F238E27FC236}">
                <a16:creationId xmlns:a16="http://schemas.microsoft.com/office/drawing/2014/main" id="{700C80CB-D653-44E3-A9C1-DDEDAE64DB6A}"/>
              </a:ext>
            </a:extLst>
          </p:cNvPr>
          <p:cNvSpPr/>
          <p:nvPr/>
        </p:nvSpPr>
        <p:spPr>
          <a:xfrm>
            <a:off x="777875" y="1292226"/>
            <a:ext cx="9398000" cy="4565649"/>
          </a:xfrm>
          <a:prstGeom prst="roundRect">
            <a:avLst>
              <a:gd name="adj" fmla="val 13348"/>
            </a:avLst>
          </a:prstGeom>
          <a:solidFill>
            <a:schemeClr val="bg1">
              <a:alpha val="82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8" name="Picture 27">
            <a:extLst>
              <a:ext uri="{FF2B5EF4-FFF2-40B4-BE49-F238E27FC236}">
                <a16:creationId xmlns:a16="http://schemas.microsoft.com/office/drawing/2014/main" id="{C20196D3-29ED-4D51-8A35-D6B46AB7F1A8}"/>
              </a:ext>
            </a:extLst>
          </p:cNvPr>
          <p:cNvPicPr>
            <a:picLocks noChangeAspect="1"/>
          </p:cNvPicPr>
          <p:nvPr/>
        </p:nvPicPr>
        <p:blipFill>
          <a:blip r:embed="rId9"/>
          <a:stretch>
            <a:fillRect/>
          </a:stretch>
        </p:blipFill>
        <p:spPr>
          <a:xfrm>
            <a:off x="9427265" y="2007720"/>
            <a:ext cx="2735467" cy="3576618"/>
          </a:xfrm>
          <a:prstGeom prst="rect">
            <a:avLst/>
          </a:prstGeom>
        </p:spPr>
      </p:pic>
      <p:grpSp>
        <p:nvGrpSpPr>
          <p:cNvPr id="29" name="Group 28">
            <a:extLst>
              <a:ext uri="{FF2B5EF4-FFF2-40B4-BE49-F238E27FC236}">
                <a16:creationId xmlns:a16="http://schemas.microsoft.com/office/drawing/2014/main" id="{2B21A0DF-5B2D-4E82-99D3-E4BFDEBBDFE7}"/>
              </a:ext>
            </a:extLst>
          </p:cNvPr>
          <p:cNvGrpSpPr/>
          <p:nvPr/>
        </p:nvGrpSpPr>
        <p:grpSpPr>
          <a:xfrm>
            <a:off x="1394072" y="2306548"/>
            <a:ext cx="3478375" cy="872989"/>
            <a:chOff x="1287721" y="2573164"/>
            <a:chExt cx="3478375" cy="1638300"/>
          </a:xfrm>
          <a:solidFill>
            <a:srgbClr val="FFFF00"/>
          </a:solidFill>
        </p:grpSpPr>
        <p:sp>
          <p:nvSpPr>
            <p:cNvPr id="30" name="Rounded Rectangle 24">
              <a:extLst>
                <a:ext uri="{FF2B5EF4-FFF2-40B4-BE49-F238E27FC236}">
                  <a16:creationId xmlns:a16="http://schemas.microsoft.com/office/drawing/2014/main" id="{08706FF6-8DDF-400C-94E1-DFD66A70A7E8}"/>
                </a:ext>
              </a:extLst>
            </p:cNvPr>
            <p:cNvSpPr/>
            <p:nvPr/>
          </p:nvSpPr>
          <p:spPr>
            <a:xfrm>
              <a:off x="1287721" y="2573164"/>
              <a:ext cx="3478375" cy="1638300"/>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600" b="1">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3" name="TextBox 32">
              <a:extLst>
                <a:ext uri="{FF2B5EF4-FFF2-40B4-BE49-F238E27FC236}">
                  <a16:creationId xmlns:a16="http://schemas.microsoft.com/office/drawing/2014/main" id="{BBA6CD4D-E53B-4CE6-A3B0-2BA6031D5003}"/>
                </a:ext>
              </a:extLst>
            </p:cNvPr>
            <p:cNvSpPr txBox="1"/>
            <p:nvPr/>
          </p:nvSpPr>
          <p:spPr>
            <a:xfrm>
              <a:off x="1461849" y="2746107"/>
              <a:ext cx="3102457" cy="1212941"/>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đỉnh núi</a:t>
              </a:r>
              <a:endParaRPr kumimoji="0" lang="en-US" sz="36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5" name="Group 34">
            <a:extLst>
              <a:ext uri="{FF2B5EF4-FFF2-40B4-BE49-F238E27FC236}">
                <a16:creationId xmlns:a16="http://schemas.microsoft.com/office/drawing/2014/main" id="{584A26DB-AB45-495B-8E89-FD73CA44BE7B}"/>
              </a:ext>
            </a:extLst>
          </p:cNvPr>
          <p:cNvGrpSpPr/>
          <p:nvPr/>
        </p:nvGrpSpPr>
        <p:grpSpPr>
          <a:xfrm>
            <a:off x="1339580" y="3542313"/>
            <a:ext cx="3478375" cy="985521"/>
            <a:chOff x="1287721" y="2573164"/>
            <a:chExt cx="3478375" cy="985521"/>
          </a:xfrm>
          <a:solidFill>
            <a:srgbClr val="FFFF00"/>
          </a:solidFill>
        </p:grpSpPr>
        <p:sp>
          <p:nvSpPr>
            <p:cNvPr id="37" name="Rounded Rectangle 24">
              <a:extLst>
                <a:ext uri="{FF2B5EF4-FFF2-40B4-BE49-F238E27FC236}">
                  <a16:creationId xmlns:a16="http://schemas.microsoft.com/office/drawing/2014/main" id="{749DAD36-71BD-4C30-A63C-085021C4E0CA}"/>
                </a:ext>
              </a:extLst>
            </p:cNvPr>
            <p:cNvSpPr/>
            <p:nvPr/>
          </p:nvSpPr>
          <p:spPr>
            <a:xfrm>
              <a:off x="1287721" y="2573164"/>
              <a:ext cx="3478375" cy="985521"/>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600" b="1">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8" name="TextBox 37">
              <a:extLst>
                <a:ext uri="{FF2B5EF4-FFF2-40B4-BE49-F238E27FC236}">
                  <a16:creationId xmlns:a16="http://schemas.microsoft.com/office/drawing/2014/main" id="{AF4EE2D6-3A1D-4658-AB01-4FB93AF4FCBD}"/>
                </a:ext>
              </a:extLst>
            </p:cNvPr>
            <p:cNvSpPr txBox="1"/>
            <p:nvPr/>
          </p:nvSpPr>
          <p:spPr>
            <a:xfrm>
              <a:off x="1516341" y="2750935"/>
              <a:ext cx="3079401" cy="646331"/>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a:solidFill>
                    <a:srgbClr val="002060"/>
                  </a:solidFill>
                  <a:latin typeface="Arial-Rounded" panose="020B0500000000000000" pitchFamily="34" charset="0"/>
                  <a:ea typeface="Arial-Rounded" panose="020B0500000000000000" pitchFamily="34" charset="0"/>
                  <a:cs typeface="Arial-Rounded" panose="020B0500000000000000" pitchFamily="34" charset="0"/>
                </a:rPr>
                <a:t>h</a:t>
              </a:r>
              <a:r>
                <a:rPr kumimoji="0" lang="en-US" sz="3600" i="0" u="none" strike="noStrike" kern="120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iện lên</a:t>
              </a:r>
              <a:endParaRPr kumimoji="0" lang="en-US" sz="36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9" name="Group 38">
            <a:extLst>
              <a:ext uri="{FF2B5EF4-FFF2-40B4-BE49-F238E27FC236}">
                <a16:creationId xmlns:a16="http://schemas.microsoft.com/office/drawing/2014/main" id="{171503B8-AB63-4CEE-8B76-FBD99B6B1577}"/>
              </a:ext>
            </a:extLst>
          </p:cNvPr>
          <p:cNvGrpSpPr/>
          <p:nvPr/>
        </p:nvGrpSpPr>
        <p:grpSpPr>
          <a:xfrm>
            <a:off x="5467269" y="2293498"/>
            <a:ext cx="3478375" cy="890271"/>
            <a:chOff x="1287721" y="2573164"/>
            <a:chExt cx="3478375" cy="890271"/>
          </a:xfrm>
          <a:solidFill>
            <a:srgbClr val="FFFF00"/>
          </a:solidFill>
        </p:grpSpPr>
        <p:sp>
          <p:nvSpPr>
            <p:cNvPr id="40" name="Rounded Rectangle 24">
              <a:extLst>
                <a:ext uri="{FF2B5EF4-FFF2-40B4-BE49-F238E27FC236}">
                  <a16:creationId xmlns:a16="http://schemas.microsoft.com/office/drawing/2014/main" id="{17F3EDC3-FB16-4992-A972-1545633415AD}"/>
                </a:ext>
              </a:extLst>
            </p:cNvPr>
            <p:cNvSpPr/>
            <p:nvPr/>
          </p:nvSpPr>
          <p:spPr>
            <a:xfrm>
              <a:off x="1287721" y="2573164"/>
              <a:ext cx="3478375" cy="890271"/>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600" b="1">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1" name="TextBox 40">
              <a:extLst>
                <a:ext uri="{FF2B5EF4-FFF2-40B4-BE49-F238E27FC236}">
                  <a16:creationId xmlns:a16="http://schemas.microsoft.com/office/drawing/2014/main" id="{64B69A65-C762-4DB5-AC50-3257DD31C223}"/>
                </a:ext>
              </a:extLst>
            </p:cNvPr>
            <p:cNvSpPr txBox="1"/>
            <p:nvPr/>
          </p:nvSpPr>
          <p:spPr>
            <a:xfrm>
              <a:off x="1297663" y="2633784"/>
              <a:ext cx="343636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làn tóc</a:t>
              </a:r>
              <a:endParaRPr kumimoji="0" lang="en-US" sz="36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54" name="Group 53">
            <a:extLst>
              <a:ext uri="{FF2B5EF4-FFF2-40B4-BE49-F238E27FC236}">
                <a16:creationId xmlns:a16="http://schemas.microsoft.com/office/drawing/2014/main" id="{0CF066ED-412A-4960-81EA-7DBF3DAA32A6}"/>
              </a:ext>
            </a:extLst>
          </p:cNvPr>
          <p:cNvGrpSpPr/>
          <p:nvPr/>
        </p:nvGrpSpPr>
        <p:grpSpPr>
          <a:xfrm>
            <a:off x="5379660" y="3674232"/>
            <a:ext cx="3478375" cy="872989"/>
            <a:chOff x="1287721" y="2573164"/>
            <a:chExt cx="3478375" cy="1638300"/>
          </a:xfrm>
          <a:solidFill>
            <a:srgbClr val="FFFF00"/>
          </a:solidFill>
        </p:grpSpPr>
        <p:sp>
          <p:nvSpPr>
            <p:cNvPr id="55" name="Rounded Rectangle 24">
              <a:extLst>
                <a:ext uri="{FF2B5EF4-FFF2-40B4-BE49-F238E27FC236}">
                  <a16:creationId xmlns:a16="http://schemas.microsoft.com/office/drawing/2014/main" id="{E8682A40-4246-40F3-B7E5-5F19B915EF06}"/>
                </a:ext>
              </a:extLst>
            </p:cNvPr>
            <p:cNvSpPr/>
            <p:nvPr/>
          </p:nvSpPr>
          <p:spPr>
            <a:xfrm>
              <a:off x="1287721" y="2573164"/>
              <a:ext cx="3478375" cy="1638300"/>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600" b="1">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6" name="TextBox 55">
              <a:extLst>
                <a:ext uri="{FF2B5EF4-FFF2-40B4-BE49-F238E27FC236}">
                  <a16:creationId xmlns:a16="http://schemas.microsoft.com/office/drawing/2014/main" id="{C1788C11-28D1-45C5-B6DB-83CAA95E9C08}"/>
                </a:ext>
              </a:extLst>
            </p:cNvPr>
            <p:cNvSpPr txBox="1"/>
            <p:nvPr/>
          </p:nvSpPr>
          <p:spPr>
            <a:xfrm>
              <a:off x="1425514" y="2651379"/>
              <a:ext cx="3102457" cy="1212941"/>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a:solidFill>
                    <a:srgbClr val="002060"/>
                  </a:solidFill>
                  <a:latin typeface="Arial-Rounded" panose="020B0500000000000000" pitchFamily="34" charset="0"/>
                  <a:ea typeface="Arial-Rounded" panose="020B0500000000000000" pitchFamily="34" charset="0"/>
                  <a:cs typeface="Arial-Rounded" panose="020B0500000000000000" pitchFamily="34" charset="0"/>
                </a:rPr>
                <a:t>l</a:t>
              </a:r>
              <a:r>
                <a:rPr lang="en-US" sz="3600" noProof="0">
                  <a:solidFill>
                    <a:srgbClr val="002060"/>
                  </a:solidFill>
                  <a:latin typeface="Arial-Rounded" panose="020B0500000000000000" pitchFamily="34" charset="0"/>
                  <a:ea typeface="Arial-Rounded" panose="020B0500000000000000" pitchFamily="34" charset="0"/>
                  <a:cs typeface="Arial-Rounded" panose="020B0500000000000000" pitchFamily="34" charset="0"/>
                </a:rPr>
                <a:t>ưng chừng</a:t>
              </a:r>
              <a:endParaRPr kumimoji="0" lang="en-US" sz="36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 name="Picture 1">
            <a:extLst>
              <a:ext uri="{FF2B5EF4-FFF2-40B4-BE49-F238E27FC236}">
                <a16:creationId xmlns:a16="http://schemas.microsoft.com/office/drawing/2014/main" id="{B43AF657-5CC9-A96B-FD6A-E7AF595819D6}"/>
              </a:ext>
            </a:extLst>
          </p:cNvPr>
          <p:cNvPicPr>
            <a:picLocks noChangeAspect="1"/>
          </p:cNvPicPr>
          <p:nvPr/>
        </p:nvPicPr>
        <p:blipFill>
          <a:blip r:embed="rId10"/>
          <a:stretch>
            <a:fillRect/>
          </a:stretch>
        </p:blipFill>
        <p:spPr>
          <a:xfrm>
            <a:off x="2169074" y="464916"/>
            <a:ext cx="7834039" cy="1249788"/>
          </a:xfrm>
          <a:prstGeom prst="rect">
            <a:avLst/>
          </a:prstGeom>
        </p:spPr>
      </p:pic>
    </p:spTree>
    <p:extLst>
      <p:ext uri="{BB962C8B-B14F-4D97-AF65-F5344CB8AC3E}">
        <p14:creationId xmlns:p14="http://schemas.microsoft.com/office/powerpoint/2010/main" val="3760090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1000" fill="hold"/>
                                        <p:tgtEl>
                                          <p:spTgt spid="29"/>
                                        </p:tgtEl>
                                        <p:attrNameLst>
                                          <p:attrName>ppt_w</p:attrName>
                                        </p:attrNameLst>
                                      </p:cBhvr>
                                      <p:tavLst>
                                        <p:tav tm="0">
                                          <p:val>
                                            <p:fltVal val="0"/>
                                          </p:val>
                                        </p:tav>
                                        <p:tav tm="100000">
                                          <p:val>
                                            <p:strVal val="#ppt_w"/>
                                          </p:val>
                                        </p:tav>
                                      </p:tavLst>
                                    </p:anim>
                                    <p:anim calcmode="lin" valueType="num">
                                      <p:cBhvr>
                                        <p:cTn id="13" dur="1000" fill="hold"/>
                                        <p:tgtEl>
                                          <p:spTgt spid="29"/>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7" presetClass="entr" presetSubtype="10" fill="hold" nodeType="clickEffect">
                                  <p:stCondLst>
                                    <p:cond delay="0"/>
                                  </p:stCondLst>
                                  <p:childTnLst>
                                    <p:set>
                                      <p:cBhvr>
                                        <p:cTn id="17" dur="1" fill="hold">
                                          <p:stCondLst>
                                            <p:cond delay="0"/>
                                          </p:stCondLst>
                                        </p:cTn>
                                        <p:tgtEl>
                                          <p:spTgt spid="35"/>
                                        </p:tgtEl>
                                        <p:attrNameLst>
                                          <p:attrName>style.visibility</p:attrName>
                                        </p:attrNameLst>
                                      </p:cBhvr>
                                      <p:to>
                                        <p:strVal val="visible"/>
                                      </p:to>
                                    </p:set>
                                    <p:anim calcmode="lin" valueType="num">
                                      <p:cBhvr>
                                        <p:cTn id="18" dur="1000" fill="hold"/>
                                        <p:tgtEl>
                                          <p:spTgt spid="35"/>
                                        </p:tgtEl>
                                        <p:attrNameLst>
                                          <p:attrName>ppt_w</p:attrName>
                                        </p:attrNameLst>
                                      </p:cBhvr>
                                      <p:tavLst>
                                        <p:tav tm="0">
                                          <p:val>
                                            <p:fltVal val="0"/>
                                          </p:val>
                                        </p:tav>
                                        <p:tav tm="100000">
                                          <p:val>
                                            <p:strVal val="#ppt_w"/>
                                          </p:val>
                                        </p:tav>
                                      </p:tavLst>
                                    </p:anim>
                                    <p:anim calcmode="lin" valueType="num">
                                      <p:cBhvr>
                                        <p:cTn id="19" dur="1000" fill="hold"/>
                                        <p:tgtEl>
                                          <p:spTgt spid="35"/>
                                        </p:tgtEl>
                                        <p:attrNameLst>
                                          <p:attrName>ppt_h</p:attrName>
                                        </p:attrNameLst>
                                      </p:cBhvr>
                                      <p:tavLst>
                                        <p:tav tm="0">
                                          <p:val>
                                            <p:strVal val="#ppt_h"/>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17" presetClass="entr" presetSubtype="10" fill="hold" nodeType="clickEffect">
                                  <p:stCondLst>
                                    <p:cond delay="0"/>
                                  </p:stCondLst>
                                  <p:childTnLst>
                                    <p:set>
                                      <p:cBhvr>
                                        <p:cTn id="23" dur="1" fill="hold">
                                          <p:stCondLst>
                                            <p:cond delay="0"/>
                                          </p:stCondLst>
                                        </p:cTn>
                                        <p:tgtEl>
                                          <p:spTgt spid="39"/>
                                        </p:tgtEl>
                                        <p:attrNameLst>
                                          <p:attrName>style.visibility</p:attrName>
                                        </p:attrNameLst>
                                      </p:cBhvr>
                                      <p:to>
                                        <p:strVal val="visible"/>
                                      </p:to>
                                    </p:set>
                                    <p:anim calcmode="lin" valueType="num">
                                      <p:cBhvr>
                                        <p:cTn id="24" dur="1000" fill="hold"/>
                                        <p:tgtEl>
                                          <p:spTgt spid="39"/>
                                        </p:tgtEl>
                                        <p:attrNameLst>
                                          <p:attrName>ppt_w</p:attrName>
                                        </p:attrNameLst>
                                      </p:cBhvr>
                                      <p:tavLst>
                                        <p:tav tm="0">
                                          <p:val>
                                            <p:fltVal val="0"/>
                                          </p:val>
                                        </p:tav>
                                        <p:tav tm="100000">
                                          <p:val>
                                            <p:strVal val="#ppt_w"/>
                                          </p:val>
                                        </p:tav>
                                      </p:tavLst>
                                    </p:anim>
                                    <p:anim calcmode="lin" valueType="num">
                                      <p:cBhvr>
                                        <p:cTn id="25" dur="1000" fill="hold"/>
                                        <p:tgtEl>
                                          <p:spTgt spid="39"/>
                                        </p:tgtEl>
                                        <p:attrNameLst>
                                          <p:attrName>ppt_h</p:attrName>
                                        </p:attrNameLst>
                                      </p:cBhvr>
                                      <p:tavLst>
                                        <p:tav tm="0">
                                          <p:val>
                                            <p:strVal val="#ppt_h"/>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17" presetClass="entr" presetSubtype="10" fill="hold" nodeType="clickEffect">
                                  <p:stCondLst>
                                    <p:cond delay="0"/>
                                  </p:stCondLst>
                                  <p:childTnLst>
                                    <p:set>
                                      <p:cBhvr>
                                        <p:cTn id="29" dur="1" fill="hold">
                                          <p:stCondLst>
                                            <p:cond delay="0"/>
                                          </p:stCondLst>
                                        </p:cTn>
                                        <p:tgtEl>
                                          <p:spTgt spid="54"/>
                                        </p:tgtEl>
                                        <p:attrNameLst>
                                          <p:attrName>style.visibility</p:attrName>
                                        </p:attrNameLst>
                                      </p:cBhvr>
                                      <p:to>
                                        <p:strVal val="visible"/>
                                      </p:to>
                                    </p:set>
                                    <p:anim calcmode="lin" valueType="num">
                                      <p:cBhvr>
                                        <p:cTn id="30" dur="1000" fill="hold"/>
                                        <p:tgtEl>
                                          <p:spTgt spid="54"/>
                                        </p:tgtEl>
                                        <p:attrNameLst>
                                          <p:attrName>ppt_w</p:attrName>
                                        </p:attrNameLst>
                                      </p:cBhvr>
                                      <p:tavLst>
                                        <p:tav tm="0">
                                          <p:val>
                                            <p:fltVal val="0"/>
                                          </p:val>
                                        </p:tav>
                                        <p:tav tm="100000">
                                          <p:val>
                                            <p:strVal val="#ppt_w"/>
                                          </p:val>
                                        </p:tav>
                                      </p:tavLst>
                                    </p:anim>
                                    <p:anim calcmode="lin" valueType="num">
                                      <p:cBhvr>
                                        <p:cTn id="31" dur="1000" fill="hold"/>
                                        <p:tgtEl>
                                          <p:spTgt spid="5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C786EED-8CF4-0296-F394-AAB144FE028D}"/>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bright="20000" contrast="-40000"/>
                    </a14:imgEffect>
                  </a14:imgLayer>
                </a14:imgProps>
              </a:ext>
            </a:extLst>
          </a:blip>
          <a:srcRect l="25773" r="40958" b="1573"/>
          <a:stretch/>
        </p:blipFill>
        <p:spPr>
          <a:xfrm rot="16200000">
            <a:off x="8724087" y="3482117"/>
            <a:ext cx="2142162" cy="4609603"/>
          </a:xfrm>
          <a:prstGeom prst="rect">
            <a:avLst/>
          </a:prstGeom>
        </p:spPr>
      </p:pic>
      <p:pic>
        <p:nvPicPr>
          <p:cNvPr id="16" name="图片 2">
            <a:extLst>
              <a:ext uri="{FF2B5EF4-FFF2-40B4-BE49-F238E27FC236}">
                <a16:creationId xmlns:a16="http://schemas.microsoft.com/office/drawing/2014/main" id="{FCAD38AD-B33B-AC9D-0FA8-66F9D1A9A0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992008" y="-9243"/>
            <a:ext cx="4107961" cy="2905407"/>
          </a:xfrm>
          <a:prstGeom prst="rect">
            <a:avLst/>
          </a:prstGeom>
        </p:spPr>
      </p:pic>
      <p:pic>
        <p:nvPicPr>
          <p:cNvPr id="7" name="图片 20">
            <a:extLst>
              <a:ext uri="{FF2B5EF4-FFF2-40B4-BE49-F238E27FC236}">
                <a16:creationId xmlns:a16="http://schemas.microsoft.com/office/drawing/2014/main" id="{BC6D4FB9-1A8A-7DE5-F3DA-CBEBE3A1CE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3897"/>
            <a:ext cx="3807658" cy="2227943"/>
          </a:xfrm>
          <a:prstGeom prst="rect">
            <a:avLst/>
          </a:prstGeom>
        </p:spPr>
      </p:pic>
      <p:sp>
        <p:nvSpPr>
          <p:cNvPr id="2" name="Rectangle: Rounded Corners 1">
            <a:extLst>
              <a:ext uri="{FF2B5EF4-FFF2-40B4-BE49-F238E27FC236}">
                <a16:creationId xmlns:a16="http://schemas.microsoft.com/office/drawing/2014/main" id="{556F4305-5253-444F-B2BC-2E7DE5BA681A}"/>
              </a:ext>
            </a:extLst>
          </p:cNvPr>
          <p:cNvSpPr/>
          <p:nvPr/>
        </p:nvSpPr>
        <p:spPr>
          <a:xfrm>
            <a:off x="1206692" y="1170607"/>
            <a:ext cx="9778615" cy="3561352"/>
          </a:xfrm>
          <a:custGeom>
            <a:avLst/>
            <a:gdLst>
              <a:gd name="connsiteX0" fmla="*/ 0 w 9778615"/>
              <a:gd name="connsiteY0" fmla="*/ 593571 h 3561352"/>
              <a:gd name="connsiteX1" fmla="*/ 593571 w 9778615"/>
              <a:gd name="connsiteY1" fmla="*/ 0 h 3561352"/>
              <a:gd name="connsiteX2" fmla="*/ 1426283 w 9778615"/>
              <a:gd name="connsiteY2" fmla="*/ 0 h 3561352"/>
              <a:gd name="connsiteX3" fmla="*/ 2001251 w 9778615"/>
              <a:gd name="connsiteY3" fmla="*/ 0 h 3561352"/>
              <a:gd name="connsiteX4" fmla="*/ 2833963 w 9778615"/>
              <a:gd name="connsiteY4" fmla="*/ 0 h 3561352"/>
              <a:gd name="connsiteX5" fmla="*/ 3580760 w 9778615"/>
              <a:gd name="connsiteY5" fmla="*/ 0 h 3561352"/>
              <a:gd name="connsiteX6" fmla="*/ 4069813 w 9778615"/>
              <a:gd name="connsiteY6" fmla="*/ 0 h 3561352"/>
              <a:gd name="connsiteX7" fmla="*/ 4558866 w 9778615"/>
              <a:gd name="connsiteY7" fmla="*/ 0 h 3561352"/>
              <a:gd name="connsiteX8" fmla="*/ 5391578 w 9778615"/>
              <a:gd name="connsiteY8" fmla="*/ 0 h 3561352"/>
              <a:gd name="connsiteX9" fmla="*/ 5880631 w 9778615"/>
              <a:gd name="connsiteY9" fmla="*/ 0 h 3561352"/>
              <a:gd name="connsiteX10" fmla="*/ 6713343 w 9778615"/>
              <a:gd name="connsiteY10" fmla="*/ 0 h 3561352"/>
              <a:gd name="connsiteX11" fmla="*/ 7116482 w 9778615"/>
              <a:gd name="connsiteY11" fmla="*/ 0 h 3561352"/>
              <a:gd name="connsiteX12" fmla="*/ 7691449 w 9778615"/>
              <a:gd name="connsiteY12" fmla="*/ 0 h 3561352"/>
              <a:gd name="connsiteX13" fmla="*/ 8266417 w 9778615"/>
              <a:gd name="connsiteY13" fmla="*/ 0 h 3561352"/>
              <a:gd name="connsiteX14" fmla="*/ 9185044 w 9778615"/>
              <a:gd name="connsiteY14" fmla="*/ 0 h 3561352"/>
              <a:gd name="connsiteX15" fmla="*/ 9778615 w 9778615"/>
              <a:gd name="connsiteY15" fmla="*/ 593571 h 3561352"/>
              <a:gd name="connsiteX16" fmla="*/ 9778615 w 9778615"/>
              <a:gd name="connsiteY16" fmla="*/ 1187124 h 3561352"/>
              <a:gd name="connsiteX17" fmla="*/ 9778615 w 9778615"/>
              <a:gd name="connsiteY17" fmla="*/ 1804418 h 3561352"/>
              <a:gd name="connsiteX18" fmla="*/ 9778615 w 9778615"/>
              <a:gd name="connsiteY18" fmla="*/ 2421713 h 3561352"/>
              <a:gd name="connsiteX19" fmla="*/ 9778615 w 9778615"/>
              <a:gd name="connsiteY19" fmla="*/ 2967781 h 3561352"/>
              <a:gd name="connsiteX20" fmla="*/ 9185044 w 9778615"/>
              <a:gd name="connsiteY20" fmla="*/ 3561352 h 3561352"/>
              <a:gd name="connsiteX21" fmla="*/ 8695991 w 9778615"/>
              <a:gd name="connsiteY21" fmla="*/ 3561352 h 3561352"/>
              <a:gd name="connsiteX22" fmla="*/ 7949194 w 9778615"/>
              <a:gd name="connsiteY22" fmla="*/ 3561352 h 3561352"/>
              <a:gd name="connsiteX23" fmla="*/ 7116482 w 9778615"/>
              <a:gd name="connsiteY23" fmla="*/ 3561352 h 3561352"/>
              <a:gd name="connsiteX24" fmla="*/ 6283770 w 9778615"/>
              <a:gd name="connsiteY24" fmla="*/ 3561352 h 3561352"/>
              <a:gd name="connsiteX25" fmla="*/ 5622887 w 9778615"/>
              <a:gd name="connsiteY25" fmla="*/ 3561352 h 3561352"/>
              <a:gd name="connsiteX26" fmla="*/ 4962005 w 9778615"/>
              <a:gd name="connsiteY26" fmla="*/ 3561352 h 3561352"/>
              <a:gd name="connsiteX27" fmla="*/ 4215207 w 9778615"/>
              <a:gd name="connsiteY27" fmla="*/ 3561352 h 3561352"/>
              <a:gd name="connsiteX28" fmla="*/ 3726154 w 9778615"/>
              <a:gd name="connsiteY28" fmla="*/ 3561352 h 3561352"/>
              <a:gd name="connsiteX29" fmla="*/ 3323016 w 9778615"/>
              <a:gd name="connsiteY29" fmla="*/ 3561352 h 3561352"/>
              <a:gd name="connsiteX30" fmla="*/ 2919878 w 9778615"/>
              <a:gd name="connsiteY30" fmla="*/ 3561352 h 3561352"/>
              <a:gd name="connsiteX31" fmla="*/ 2516739 w 9778615"/>
              <a:gd name="connsiteY31" fmla="*/ 3561352 h 3561352"/>
              <a:gd name="connsiteX32" fmla="*/ 1684027 w 9778615"/>
              <a:gd name="connsiteY32" fmla="*/ 3561352 h 3561352"/>
              <a:gd name="connsiteX33" fmla="*/ 593571 w 9778615"/>
              <a:gd name="connsiteY33" fmla="*/ 3561352 h 3561352"/>
              <a:gd name="connsiteX34" fmla="*/ 0 w 9778615"/>
              <a:gd name="connsiteY34" fmla="*/ 2967781 h 3561352"/>
              <a:gd name="connsiteX35" fmla="*/ 0 w 9778615"/>
              <a:gd name="connsiteY35" fmla="*/ 2326744 h 3561352"/>
              <a:gd name="connsiteX36" fmla="*/ 0 w 9778615"/>
              <a:gd name="connsiteY36" fmla="*/ 1709450 h 3561352"/>
              <a:gd name="connsiteX37" fmla="*/ 0 w 9778615"/>
              <a:gd name="connsiteY37" fmla="*/ 593571 h 3561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778615" h="3561352" fill="none" extrusionOk="0">
                <a:moveTo>
                  <a:pt x="0" y="593571"/>
                </a:moveTo>
                <a:cubicBezTo>
                  <a:pt x="19436" y="227677"/>
                  <a:pt x="240582" y="16147"/>
                  <a:pt x="593571" y="0"/>
                </a:cubicBezTo>
                <a:cubicBezTo>
                  <a:pt x="931854" y="26181"/>
                  <a:pt x="1043209" y="-40465"/>
                  <a:pt x="1426283" y="0"/>
                </a:cubicBezTo>
                <a:cubicBezTo>
                  <a:pt x="1809357" y="40465"/>
                  <a:pt x="1768018" y="-15150"/>
                  <a:pt x="2001251" y="0"/>
                </a:cubicBezTo>
                <a:cubicBezTo>
                  <a:pt x="2234484" y="15150"/>
                  <a:pt x="2540365" y="26084"/>
                  <a:pt x="2833963" y="0"/>
                </a:cubicBezTo>
                <a:cubicBezTo>
                  <a:pt x="3127561" y="-26084"/>
                  <a:pt x="3320744" y="27244"/>
                  <a:pt x="3580760" y="0"/>
                </a:cubicBezTo>
                <a:cubicBezTo>
                  <a:pt x="3840776" y="-27244"/>
                  <a:pt x="3916818" y="-11479"/>
                  <a:pt x="4069813" y="0"/>
                </a:cubicBezTo>
                <a:cubicBezTo>
                  <a:pt x="4222808" y="11479"/>
                  <a:pt x="4428040" y="-7015"/>
                  <a:pt x="4558866" y="0"/>
                </a:cubicBezTo>
                <a:cubicBezTo>
                  <a:pt x="4689692" y="7015"/>
                  <a:pt x="5174297" y="15746"/>
                  <a:pt x="5391578" y="0"/>
                </a:cubicBezTo>
                <a:cubicBezTo>
                  <a:pt x="5608859" y="-15746"/>
                  <a:pt x="5770467" y="-19857"/>
                  <a:pt x="5880631" y="0"/>
                </a:cubicBezTo>
                <a:cubicBezTo>
                  <a:pt x="5990795" y="19857"/>
                  <a:pt x="6353818" y="-26482"/>
                  <a:pt x="6713343" y="0"/>
                </a:cubicBezTo>
                <a:cubicBezTo>
                  <a:pt x="7072868" y="26482"/>
                  <a:pt x="7015827" y="-4051"/>
                  <a:pt x="7116482" y="0"/>
                </a:cubicBezTo>
                <a:cubicBezTo>
                  <a:pt x="7217137" y="4051"/>
                  <a:pt x="7405088" y="-3389"/>
                  <a:pt x="7691449" y="0"/>
                </a:cubicBezTo>
                <a:cubicBezTo>
                  <a:pt x="7977810" y="3389"/>
                  <a:pt x="8151342" y="-18533"/>
                  <a:pt x="8266417" y="0"/>
                </a:cubicBezTo>
                <a:cubicBezTo>
                  <a:pt x="8381492" y="18533"/>
                  <a:pt x="8859958" y="14373"/>
                  <a:pt x="9185044" y="0"/>
                </a:cubicBezTo>
                <a:cubicBezTo>
                  <a:pt x="9552514" y="27762"/>
                  <a:pt x="9756327" y="299431"/>
                  <a:pt x="9778615" y="593571"/>
                </a:cubicBezTo>
                <a:cubicBezTo>
                  <a:pt x="9791009" y="788526"/>
                  <a:pt x="9782995" y="1000086"/>
                  <a:pt x="9778615" y="1187124"/>
                </a:cubicBezTo>
                <a:cubicBezTo>
                  <a:pt x="9774235" y="1374162"/>
                  <a:pt x="9783147" y="1608386"/>
                  <a:pt x="9778615" y="1804418"/>
                </a:cubicBezTo>
                <a:cubicBezTo>
                  <a:pt x="9774083" y="2000450"/>
                  <a:pt x="9767042" y="2292076"/>
                  <a:pt x="9778615" y="2421713"/>
                </a:cubicBezTo>
                <a:cubicBezTo>
                  <a:pt x="9790188" y="2551350"/>
                  <a:pt x="9783208" y="2724791"/>
                  <a:pt x="9778615" y="2967781"/>
                </a:cubicBezTo>
                <a:cubicBezTo>
                  <a:pt x="9743790" y="3326286"/>
                  <a:pt x="9493541" y="3558709"/>
                  <a:pt x="9185044" y="3561352"/>
                </a:cubicBezTo>
                <a:cubicBezTo>
                  <a:pt x="8983924" y="3561634"/>
                  <a:pt x="8880184" y="3541474"/>
                  <a:pt x="8695991" y="3561352"/>
                </a:cubicBezTo>
                <a:cubicBezTo>
                  <a:pt x="8511798" y="3581230"/>
                  <a:pt x="8283879" y="3566252"/>
                  <a:pt x="7949194" y="3561352"/>
                </a:cubicBezTo>
                <a:cubicBezTo>
                  <a:pt x="7614509" y="3556452"/>
                  <a:pt x="7446375" y="3538197"/>
                  <a:pt x="7116482" y="3561352"/>
                </a:cubicBezTo>
                <a:cubicBezTo>
                  <a:pt x="6786589" y="3584507"/>
                  <a:pt x="6654036" y="3589466"/>
                  <a:pt x="6283770" y="3561352"/>
                </a:cubicBezTo>
                <a:cubicBezTo>
                  <a:pt x="5913504" y="3533238"/>
                  <a:pt x="5823105" y="3551391"/>
                  <a:pt x="5622887" y="3561352"/>
                </a:cubicBezTo>
                <a:cubicBezTo>
                  <a:pt x="5422669" y="3571313"/>
                  <a:pt x="5253892" y="3546071"/>
                  <a:pt x="4962005" y="3561352"/>
                </a:cubicBezTo>
                <a:cubicBezTo>
                  <a:pt x="4670118" y="3576633"/>
                  <a:pt x="4419009" y="3573484"/>
                  <a:pt x="4215207" y="3561352"/>
                </a:cubicBezTo>
                <a:cubicBezTo>
                  <a:pt x="4011405" y="3549220"/>
                  <a:pt x="3901982" y="3557344"/>
                  <a:pt x="3726154" y="3561352"/>
                </a:cubicBezTo>
                <a:cubicBezTo>
                  <a:pt x="3550326" y="3565360"/>
                  <a:pt x="3406257" y="3578064"/>
                  <a:pt x="3323016" y="3561352"/>
                </a:cubicBezTo>
                <a:cubicBezTo>
                  <a:pt x="3239775" y="3544640"/>
                  <a:pt x="3051744" y="3542324"/>
                  <a:pt x="2919878" y="3561352"/>
                </a:cubicBezTo>
                <a:cubicBezTo>
                  <a:pt x="2788012" y="3580380"/>
                  <a:pt x="2609198" y="3552921"/>
                  <a:pt x="2516739" y="3561352"/>
                </a:cubicBezTo>
                <a:cubicBezTo>
                  <a:pt x="2424280" y="3569783"/>
                  <a:pt x="1888431" y="3558339"/>
                  <a:pt x="1684027" y="3561352"/>
                </a:cubicBezTo>
                <a:cubicBezTo>
                  <a:pt x="1479623" y="3564365"/>
                  <a:pt x="821211" y="3578367"/>
                  <a:pt x="593571" y="3561352"/>
                </a:cubicBezTo>
                <a:cubicBezTo>
                  <a:pt x="211668" y="3513284"/>
                  <a:pt x="-34892" y="3319730"/>
                  <a:pt x="0" y="2967781"/>
                </a:cubicBezTo>
                <a:cubicBezTo>
                  <a:pt x="4251" y="2673393"/>
                  <a:pt x="-13068" y="2565327"/>
                  <a:pt x="0" y="2326744"/>
                </a:cubicBezTo>
                <a:cubicBezTo>
                  <a:pt x="13068" y="2088161"/>
                  <a:pt x="-21892" y="1901996"/>
                  <a:pt x="0" y="1709450"/>
                </a:cubicBezTo>
                <a:cubicBezTo>
                  <a:pt x="21892" y="1516904"/>
                  <a:pt x="18451" y="1063160"/>
                  <a:pt x="0" y="593571"/>
                </a:cubicBezTo>
                <a:close/>
              </a:path>
              <a:path w="9778615" h="3561352" stroke="0" extrusionOk="0">
                <a:moveTo>
                  <a:pt x="0" y="593571"/>
                </a:moveTo>
                <a:cubicBezTo>
                  <a:pt x="-4356" y="239891"/>
                  <a:pt x="224005" y="22873"/>
                  <a:pt x="593571" y="0"/>
                </a:cubicBezTo>
                <a:cubicBezTo>
                  <a:pt x="816483" y="26692"/>
                  <a:pt x="1095561" y="-29699"/>
                  <a:pt x="1254454" y="0"/>
                </a:cubicBezTo>
                <a:cubicBezTo>
                  <a:pt x="1413347" y="29699"/>
                  <a:pt x="1578110" y="-4591"/>
                  <a:pt x="1743507" y="0"/>
                </a:cubicBezTo>
                <a:cubicBezTo>
                  <a:pt x="1908904" y="4591"/>
                  <a:pt x="1972774" y="-8256"/>
                  <a:pt x="2146645" y="0"/>
                </a:cubicBezTo>
                <a:cubicBezTo>
                  <a:pt x="2320516" y="8256"/>
                  <a:pt x="2684535" y="25728"/>
                  <a:pt x="2893442" y="0"/>
                </a:cubicBezTo>
                <a:cubicBezTo>
                  <a:pt x="3102349" y="-25728"/>
                  <a:pt x="3471365" y="15238"/>
                  <a:pt x="3640240" y="0"/>
                </a:cubicBezTo>
                <a:cubicBezTo>
                  <a:pt x="3809115" y="-15238"/>
                  <a:pt x="4167589" y="-3291"/>
                  <a:pt x="4301122" y="0"/>
                </a:cubicBezTo>
                <a:cubicBezTo>
                  <a:pt x="4434655" y="3291"/>
                  <a:pt x="4718411" y="13562"/>
                  <a:pt x="4876090" y="0"/>
                </a:cubicBezTo>
                <a:cubicBezTo>
                  <a:pt x="5033769" y="-13562"/>
                  <a:pt x="5203417" y="13966"/>
                  <a:pt x="5451058" y="0"/>
                </a:cubicBezTo>
                <a:cubicBezTo>
                  <a:pt x="5698699" y="-13966"/>
                  <a:pt x="5692133" y="-8139"/>
                  <a:pt x="5854196" y="0"/>
                </a:cubicBezTo>
                <a:cubicBezTo>
                  <a:pt x="6016259" y="8139"/>
                  <a:pt x="6235307" y="-23346"/>
                  <a:pt x="6600993" y="0"/>
                </a:cubicBezTo>
                <a:cubicBezTo>
                  <a:pt x="6966679" y="23346"/>
                  <a:pt x="6953852" y="3453"/>
                  <a:pt x="7175961" y="0"/>
                </a:cubicBezTo>
                <a:cubicBezTo>
                  <a:pt x="7398070" y="-3453"/>
                  <a:pt x="7839570" y="-31348"/>
                  <a:pt x="8008673" y="0"/>
                </a:cubicBezTo>
                <a:cubicBezTo>
                  <a:pt x="8177776" y="31348"/>
                  <a:pt x="8299354" y="19624"/>
                  <a:pt x="8411811" y="0"/>
                </a:cubicBezTo>
                <a:cubicBezTo>
                  <a:pt x="8524268" y="-19624"/>
                  <a:pt x="9009270" y="7447"/>
                  <a:pt x="9185044" y="0"/>
                </a:cubicBezTo>
                <a:cubicBezTo>
                  <a:pt x="9496185" y="37081"/>
                  <a:pt x="9811755" y="203503"/>
                  <a:pt x="9778615" y="593571"/>
                </a:cubicBezTo>
                <a:cubicBezTo>
                  <a:pt x="9795896" y="846752"/>
                  <a:pt x="9754605" y="1010742"/>
                  <a:pt x="9778615" y="1234608"/>
                </a:cubicBezTo>
                <a:cubicBezTo>
                  <a:pt x="9802625" y="1458474"/>
                  <a:pt x="9770566" y="1614273"/>
                  <a:pt x="9778615" y="1780676"/>
                </a:cubicBezTo>
                <a:cubicBezTo>
                  <a:pt x="9786664" y="1947079"/>
                  <a:pt x="9769043" y="2095148"/>
                  <a:pt x="9778615" y="2350486"/>
                </a:cubicBezTo>
                <a:cubicBezTo>
                  <a:pt x="9788188" y="2605824"/>
                  <a:pt x="9790319" y="2660026"/>
                  <a:pt x="9778615" y="2967781"/>
                </a:cubicBezTo>
                <a:cubicBezTo>
                  <a:pt x="9783481" y="3287413"/>
                  <a:pt x="9516398" y="3608467"/>
                  <a:pt x="9185044" y="3561352"/>
                </a:cubicBezTo>
                <a:cubicBezTo>
                  <a:pt x="8962934" y="3564055"/>
                  <a:pt x="8690107" y="3578896"/>
                  <a:pt x="8524161" y="3561352"/>
                </a:cubicBezTo>
                <a:cubicBezTo>
                  <a:pt x="8358215" y="3543808"/>
                  <a:pt x="8169011" y="3575234"/>
                  <a:pt x="7949194" y="3561352"/>
                </a:cubicBezTo>
                <a:cubicBezTo>
                  <a:pt x="7729377" y="3547470"/>
                  <a:pt x="7360618" y="3527493"/>
                  <a:pt x="7116482" y="3561352"/>
                </a:cubicBezTo>
                <a:cubicBezTo>
                  <a:pt x="6872346" y="3595211"/>
                  <a:pt x="6860615" y="3577895"/>
                  <a:pt x="6713343" y="3561352"/>
                </a:cubicBezTo>
                <a:cubicBezTo>
                  <a:pt x="6566071" y="3544809"/>
                  <a:pt x="6392347" y="3546508"/>
                  <a:pt x="6310205" y="3561352"/>
                </a:cubicBezTo>
                <a:cubicBezTo>
                  <a:pt x="6228063" y="3576196"/>
                  <a:pt x="5964652" y="3539631"/>
                  <a:pt x="5821152" y="3561352"/>
                </a:cubicBezTo>
                <a:cubicBezTo>
                  <a:pt x="5677652" y="3583073"/>
                  <a:pt x="5335182" y="3562054"/>
                  <a:pt x="4988440" y="3561352"/>
                </a:cubicBezTo>
                <a:cubicBezTo>
                  <a:pt x="4641698" y="3560650"/>
                  <a:pt x="4427335" y="3588687"/>
                  <a:pt x="4241643" y="3561352"/>
                </a:cubicBezTo>
                <a:cubicBezTo>
                  <a:pt x="4055951" y="3534017"/>
                  <a:pt x="3783857" y="3590293"/>
                  <a:pt x="3408931" y="3561352"/>
                </a:cubicBezTo>
                <a:cubicBezTo>
                  <a:pt x="3034005" y="3532411"/>
                  <a:pt x="3112123" y="3579863"/>
                  <a:pt x="2919878" y="3561352"/>
                </a:cubicBezTo>
                <a:cubicBezTo>
                  <a:pt x="2727633" y="3542841"/>
                  <a:pt x="2521860" y="3528276"/>
                  <a:pt x="2173080" y="3561352"/>
                </a:cubicBezTo>
                <a:cubicBezTo>
                  <a:pt x="1824300" y="3594428"/>
                  <a:pt x="1805541" y="3547648"/>
                  <a:pt x="1512198" y="3561352"/>
                </a:cubicBezTo>
                <a:cubicBezTo>
                  <a:pt x="1218855" y="3575056"/>
                  <a:pt x="890648" y="3521021"/>
                  <a:pt x="593571" y="3561352"/>
                </a:cubicBezTo>
                <a:cubicBezTo>
                  <a:pt x="258242" y="3558370"/>
                  <a:pt x="33414" y="3232534"/>
                  <a:pt x="0" y="2967781"/>
                </a:cubicBezTo>
                <a:cubicBezTo>
                  <a:pt x="-7994" y="2831108"/>
                  <a:pt x="6462" y="2686874"/>
                  <a:pt x="0" y="2421713"/>
                </a:cubicBezTo>
                <a:cubicBezTo>
                  <a:pt x="-6462" y="2156552"/>
                  <a:pt x="-29537" y="1951873"/>
                  <a:pt x="0" y="1804418"/>
                </a:cubicBezTo>
                <a:cubicBezTo>
                  <a:pt x="29537" y="1656964"/>
                  <a:pt x="15727" y="1455121"/>
                  <a:pt x="0" y="1163381"/>
                </a:cubicBezTo>
                <a:cubicBezTo>
                  <a:pt x="-15727" y="871641"/>
                  <a:pt x="-20724" y="732040"/>
                  <a:pt x="0" y="593571"/>
                </a:cubicBezTo>
                <a:close/>
              </a:path>
            </a:pathLst>
          </a:custGeom>
          <a:ln w="57150">
            <a:solidFill>
              <a:schemeClr val="accent6">
                <a:lumMod val="75000"/>
              </a:schemeClr>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sp>
        <p:nvSpPr>
          <p:cNvPr id="8" name="Rectangle: Rounded Corners 7">
            <a:extLst>
              <a:ext uri="{FF2B5EF4-FFF2-40B4-BE49-F238E27FC236}">
                <a16:creationId xmlns:a16="http://schemas.microsoft.com/office/drawing/2014/main" id="{B9558A6E-647D-3FE5-04AB-3F41B227A592}"/>
              </a:ext>
            </a:extLst>
          </p:cNvPr>
          <p:cNvSpPr/>
          <p:nvPr/>
        </p:nvSpPr>
        <p:spPr>
          <a:xfrm>
            <a:off x="3610067" y="845408"/>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Luyện</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đoạn</a:t>
            </a:r>
            <a:endPar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9" name="Group 8">
            <a:extLst>
              <a:ext uri="{FF2B5EF4-FFF2-40B4-BE49-F238E27FC236}">
                <a16:creationId xmlns:a16="http://schemas.microsoft.com/office/drawing/2014/main" id="{6F59BDE2-BFB6-13AA-6B79-CFD0402840F3}"/>
              </a:ext>
            </a:extLst>
          </p:cNvPr>
          <p:cNvGrpSpPr/>
          <p:nvPr/>
        </p:nvGrpSpPr>
        <p:grpSpPr>
          <a:xfrm>
            <a:off x="1165199" y="1730957"/>
            <a:ext cx="828675" cy="809961"/>
            <a:chOff x="-93175" y="1999914"/>
            <a:chExt cx="931530" cy="931530"/>
          </a:xfrm>
        </p:grpSpPr>
        <p:pic>
          <p:nvPicPr>
            <p:cNvPr id="10" name="Picture 9" descr="A picture containing vector graphics&#10;&#10;Description automatically generated">
              <a:extLst>
                <a:ext uri="{FF2B5EF4-FFF2-40B4-BE49-F238E27FC236}">
                  <a16:creationId xmlns:a16="http://schemas.microsoft.com/office/drawing/2014/main" id="{016C4E5E-79D3-F168-0F60-53D2D69279B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1" name="TextBox 10">
              <a:extLst>
                <a:ext uri="{FF2B5EF4-FFF2-40B4-BE49-F238E27FC236}">
                  <a16:creationId xmlns:a16="http://schemas.microsoft.com/office/drawing/2014/main" id="{72D93D58-BF49-3777-A6C5-B89B51357530}"/>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Calibri" panose="020F0502020204030204" pitchFamily="34" charset="0"/>
                  <a:ea typeface="思源黑体 CN Medium"/>
                  <a:cs typeface="Calibri" panose="020F0502020204030204" pitchFamily="34" charset="0"/>
                </a:rPr>
                <a:t>1</a:t>
              </a:r>
            </a:p>
          </p:txBody>
        </p:sp>
      </p:grpSp>
      <p:sp>
        <p:nvSpPr>
          <p:cNvPr id="3" name="TextBox 2">
            <a:extLst>
              <a:ext uri="{FF2B5EF4-FFF2-40B4-BE49-F238E27FC236}">
                <a16:creationId xmlns:a16="http://schemas.microsoft.com/office/drawing/2014/main" id="{5ADCE792-5743-4519-B1C2-4652CF1FDF41}"/>
              </a:ext>
            </a:extLst>
          </p:cNvPr>
          <p:cNvSpPr txBox="1"/>
          <p:nvPr/>
        </p:nvSpPr>
        <p:spPr>
          <a:xfrm>
            <a:off x="1440119" y="1736600"/>
            <a:ext cx="9220515" cy="2217082"/>
          </a:xfrm>
          <a:prstGeom prst="rect">
            <a:avLst/>
          </a:prstGeom>
          <a:noFill/>
        </p:spPr>
        <p:txBody>
          <a:bodyPr wrap="square" rtlCol="0">
            <a:spAutoFit/>
          </a:bodyPr>
          <a:lstStyle/>
          <a:p>
            <a:pPr algn="just" defTabSz="914377">
              <a:lnSpc>
                <a:spcPct val="150000"/>
              </a:lnSpc>
              <a:defRPr/>
            </a:pPr>
            <a:r>
              <a:rPr kumimoji="0" lang="en-US" sz="3200" i="0" u="none" strike="noStrike" kern="1200" cap="none" spc="0" normalizeH="0" baseline="0" noProof="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Từ xa xa, trên con đường đất đỏ chạy về làng, tôi đã trông thấy bóng núi quê tôi xanh thẫm trên nền trời mây trắng.</a:t>
            </a:r>
          </a:p>
        </p:txBody>
      </p:sp>
    </p:spTree>
    <p:extLst>
      <p:ext uri="{BB962C8B-B14F-4D97-AF65-F5344CB8AC3E}">
        <p14:creationId xmlns:p14="http://schemas.microsoft.com/office/powerpoint/2010/main" val="6343557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pic>
        <p:nvPicPr>
          <p:cNvPr id="44" name="Picture 18">
            <a:extLst>
              <a:ext uri="{FF2B5EF4-FFF2-40B4-BE49-F238E27FC236}">
                <a16:creationId xmlns:a16="http://schemas.microsoft.com/office/drawing/2014/main" id="{D07648C6-C174-46E2-B532-CED83478E803}"/>
              </a:ext>
            </a:extLst>
          </p:cNvPr>
          <p:cNvPicPr>
            <a:picLocks noChangeAspect="1"/>
          </p:cNvPicPr>
          <p:nvPr/>
        </p:nvPicPr>
        <p:blipFill>
          <a:blip r:embed="rId11"/>
          <a:srcRect/>
          <a:stretch>
            <a:fillRect/>
          </a:stretch>
        </p:blipFill>
        <p:spPr>
          <a:xfrm>
            <a:off x="5257646" y="5156701"/>
            <a:ext cx="3472768" cy="1727702"/>
          </a:xfrm>
          <a:prstGeom prst="rect">
            <a:avLst/>
          </a:prstGeom>
        </p:spPr>
      </p:pic>
      <p:pic>
        <p:nvPicPr>
          <p:cNvPr id="45" name="Picture 44">
            <a:extLst>
              <a:ext uri="{FF2B5EF4-FFF2-40B4-BE49-F238E27FC236}">
                <a16:creationId xmlns:a16="http://schemas.microsoft.com/office/drawing/2014/main" id="{63B59037-805B-49D4-99AB-281DA0667C8A}"/>
              </a:ext>
            </a:extLst>
          </p:cNvPr>
          <p:cNvPicPr>
            <a:picLocks noChangeAspect="1"/>
          </p:cNvPicPr>
          <p:nvPr/>
        </p:nvPicPr>
        <p:blipFill>
          <a:blip r:embed="rId11"/>
          <a:srcRect/>
          <a:stretch>
            <a:fillRect/>
          </a:stretch>
        </p:blipFill>
        <p:spPr>
          <a:xfrm>
            <a:off x="1796059" y="5130298"/>
            <a:ext cx="3472768" cy="1727702"/>
          </a:xfrm>
          <a:prstGeom prst="rect">
            <a:avLst/>
          </a:prstGeom>
        </p:spPr>
      </p:pic>
      <p:pic>
        <p:nvPicPr>
          <p:cNvPr id="46" name="Picture 18">
            <a:extLst>
              <a:ext uri="{FF2B5EF4-FFF2-40B4-BE49-F238E27FC236}">
                <a16:creationId xmlns:a16="http://schemas.microsoft.com/office/drawing/2014/main" id="{7FE34940-8411-464E-B7B1-DFB610F9F78E}"/>
              </a:ext>
            </a:extLst>
          </p:cNvPr>
          <p:cNvPicPr>
            <a:picLocks noChangeAspect="1"/>
          </p:cNvPicPr>
          <p:nvPr/>
        </p:nvPicPr>
        <p:blipFill>
          <a:blip r:embed="rId11"/>
          <a:srcRect/>
          <a:stretch>
            <a:fillRect/>
          </a:stretch>
        </p:blipFill>
        <p:spPr>
          <a:xfrm>
            <a:off x="8719232" y="5130298"/>
            <a:ext cx="3472768" cy="1727702"/>
          </a:xfrm>
          <a:prstGeom prst="rect">
            <a:avLst/>
          </a:prstGeom>
        </p:spPr>
      </p:pic>
      <p:pic>
        <p:nvPicPr>
          <p:cNvPr id="47" name="Picture 18">
            <a:extLst>
              <a:ext uri="{FF2B5EF4-FFF2-40B4-BE49-F238E27FC236}">
                <a16:creationId xmlns:a16="http://schemas.microsoft.com/office/drawing/2014/main" id="{A683005E-33A2-428B-9485-243CA2265658}"/>
              </a:ext>
            </a:extLst>
          </p:cNvPr>
          <p:cNvPicPr>
            <a:picLocks noChangeAspect="1"/>
          </p:cNvPicPr>
          <p:nvPr/>
        </p:nvPicPr>
        <p:blipFill>
          <a:blip r:embed="rId11"/>
          <a:srcRect/>
          <a:stretch>
            <a:fillRect/>
          </a:stretch>
        </p:blipFill>
        <p:spPr>
          <a:xfrm>
            <a:off x="-194721" y="5130298"/>
            <a:ext cx="3472768" cy="1727702"/>
          </a:xfrm>
          <a:prstGeom prst="rect">
            <a:avLst/>
          </a:prstGeom>
        </p:spPr>
      </p:pic>
      <p:sp>
        <p:nvSpPr>
          <p:cNvPr id="49" name="Rectangle: Rounded Corners 48">
            <a:extLst>
              <a:ext uri="{FF2B5EF4-FFF2-40B4-BE49-F238E27FC236}">
                <a16:creationId xmlns:a16="http://schemas.microsoft.com/office/drawing/2014/main" id="{456CA406-E562-45AF-9573-FEBA0628F7C3}"/>
              </a:ext>
            </a:extLst>
          </p:cNvPr>
          <p:cNvSpPr/>
          <p:nvPr/>
        </p:nvSpPr>
        <p:spPr>
          <a:xfrm>
            <a:off x="1042670" y="1671488"/>
            <a:ext cx="10323632" cy="2903209"/>
          </a:xfrm>
          <a:custGeom>
            <a:avLst/>
            <a:gdLst>
              <a:gd name="connsiteX0" fmla="*/ 0 w 10323632"/>
              <a:gd name="connsiteY0" fmla="*/ 363801 h 2903209"/>
              <a:gd name="connsiteX1" fmla="*/ 363801 w 10323632"/>
              <a:gd name="connsiteY1" fmla="*/ 0 h 2903209"/>
              <a:gd name="connsiteX2" fmla="*/ 857311 w 10323632"/>
              <a:gd name="connsiteY2" fmla="*/ 0 h 2903209"/>
              <a:gd name="connsiteX3" fmla="*/ 1446782 w 10323632"/>
              <a:gd name="connsiteY3" fmla="*/ 0 h 2903209"/>
              <a:gd name="connsiteX4" fmla="*/ 2036252 w 10323632"/>
              <a:gd name="connsiteY4" fmla="*/ 0 h 2903209"/>
              <a:gd name="connsiteX5" fmla="*/ 2433802 w 10323632"/>
              <a:gd name="connsiteY5" fmla="*/ 0 h 2903209"/>
              <a:gd name="connsiteX6" fmla="*/ 3023272 w 10323632"/>
              <a:gd name="connsiteY6" fmla="*/ 0 h 2903209"/>
              <a:gd name="connsiteX7" fmla="*/ 3516782 w 10323632"/>
              <a:gd name="connsiteY7" fmla="*/ 0 h 2903209"/>
              <a:gd name="connsiteX8" fmla="*/ 3914332 w 10323632"/>
              <a:gd name="connsiteY8" fmla="*/ 0 h 2903209"/>
              <a:gd name="connsiteX9" fmla="*/ 4791683 w 10323632"/>
              <a:gd name="connsiteY9" fmla="*/ 0 h 2903209"/>
              <a:gd name="connsiteX10" fmla="*/ 5477114 w 10323632"/>
              <a:gd name="connsiteY10" fmla="*/ 0 h 2903209"/>
              <a:gd name="connsiteX11" fmla="*/ 6066585 w 10323632"/>
              <a:gd name="connsiteY11" fmla="*/ 0 h 2903209"/>
              <a:gd name="connsiteX12" fmla="*/ 6847976 w 10323632"/>
              <a:gd name="connsiteY12" fmla="*/ 0 h 2903209"/>
              <a:gd name="connsiteX13" fmla="*/ 7533406 w 10323632"/>
              <a:gd name="connsiteY13" fmla="*/ 0 h 2903209"/>
              <a:gd name="connsiteX14" fmla="*/ 8122877 w 10323632"/>
              <a:gd name="connsiteY14" fmla="*/ 0 h 2903209"/>
              <a:gd name="connsiteX15" fmla="*/ 8520426 w 10323632"/>
              <a:gd name="connsiteY15" fmla="*/ 0 h 2903209"/>
              <a:gd name="connsiteX16" fmla="*/ 9109897 w 10323632"/>
              <a:gd name="connsiteY16" fmla="*/ 0 h 2903209"/>
              <a:gd name="connsiteX17" fmla="*/ 9959831 w 10323632"/>
              <a:gd name="connsiteY17" fmla="*/ 0 h 2903209"/>
              <a:gd name="connsiteX18" fmla="*/ 10323632 w 10323632"/>
              <a:gd name="connsiteY18" fmla="*/ 363801 h 2903209"/>
              <a:gd name="connsiteX19" fmla="*/ 10323632 w 10323632"/>
              <a:gd name="connsiteY19" fmla="*/ 842435 h 2903209"/>
              <a:gd name="connsiteX20" fmla="*/ 10323632 w 10323632"/>
              <a:gd name="connsiteY20" fmla="*/ 1429848 h 2903209"/>
              <a:gd name="connsiteX21" fmla="*/ 10323632 w 10323632"/>
              <a:gd name="connsiteY21" fmla="*/ 1930238 h 2903209"/>
              <a:gd name="connsiteX22" fmla="*/ 10323632 w 10323632"/>
              <a:gd name="connsiteY22" fmla="*/ 2539408 h 2903209"/>
              <a:gd name="connsiteX23" fmla="*/ 9959831 w 10323632"/>
              <a:gd name="connsiteY23" fmla="*/ 2903209 h 2903209"/>
              <a:gd name="connsiteX24" fmla="*/ 9370361 w 10323632"/>
              <a:gd name="connsiteY24" fmla="*/ 2903209 h 2903209"/>
              <a:gd name="connsiteX25" fmla="*/ 8684930 w 10323632"/>
              <a:gd name="connsiteY25" fmla="*/ 2903209 h 2903209"/>
              <a:gd name="connsiteX26" fmla="*/ 7903539 w 10323632"/>
              <a:gd name="connsiteY26" fmla="*/ 2903209 h 2903209"/>
              <a:gd name="connsiteX27" fmla="*/ 7122148 w 10323632"/>
              <a:gd name="connsiteY27" fmla="*/ 2903209 h 2903209"/>
              <a:gd name="connsiteX28" fmla="*/ 6628638 w 10323632"/>
              <a:gd name="connsiteY28" fmla="*/ 2903209 h 2903209"/>
              <a:gd name="connsiteX29" fmla="*/ 6231088 w 10323632"/>
              <a:gd name="connsiteY29" fmla="*/ 2903209 h 2903209"/>
              <a:gd name="connsiteX30" fmla="*/ 5353737 w 10323632"/>
              <a:gd name="connsiteY30" fmla="*/ 2903209 h 2903209"/>
              <a:gd name="connsiteX31" fmla="*/ 4764266 w 10323632"/>
              <a:gd name="connsiteY31" fmla="*/ 2903209 h 2903209"/>
              <a:gd name="connsiteX32" fmla="*/ 4174796 w 10323632"/>
              <a:gd name="connsiteY32" fmla="*/ 2903209 h 2903209"/>
              <a:gd name="connsiteX33" fmla="*/ 3489365 w 10323632"/>
              <a:gd name="connsiteY33" fmla="*/ 2903209 h 2903209"/>
              <a:gd name="connsiteX34" fmla="*/ 2612014 w 10323632"/>
              <a:gd name="connsiteY34" fmla="*/ 2903209 h 2903209"/>
              <a:gd name="connsiteX35" fmla="*/ 2022543 w 10323632"/>
              <a:gd name="connsiteY35" fmla="*/ 2903209 h 2903209"/>
              <a:gd name="connsiteX36" fmla="*/ 1337113 w 10323632"/>
              <a:gd name="connsiteY36" fmla="*/ 2903209 h 2903209"/>
              <a:gd name="connsiteX37" fmla="*/ 363801 w 10323632"/>
              <a:gd name="connsiteY37" fmla="*/ 2903209 h 2903209"/>
              <a:gd name="connsiteX38" fmla="*/ 0 w 10323632"/>
              <a:gd name="connsiteY38" fmla="*/ 2539408 h 2903209"/>
              <a:gd name="connsiteX39" fmla="*/ 0 w 10323632"/>
              <a:gd name="connsiteY39" fmla="*/ 2039018 h 2903209"/>
              <a:gd name="connsiteX40" fmla="*/ 0 w 10323632"/>
              <a:gd name="connsiteY40" fmla="*/ 1451605 h 2903209"/>
              <a:gd name="connsiteX41" fmla="*/ 0 w 10323632"/>
              <a:gd name="connsiteY41" fmla="*/ 907703 h 2903209"/>
              <a:gd name="connsiteX42" fmla="*/ 0 w 10323632"/>
              <a:gd name="connsiteY42" fmla="*/ 363801 h 2903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323632" h="2903209" fill="none" extrusionOk="0">
                <a:moveTo>
                  <a:pt x="0" y="363801"/>
                </a:moveTo>
                <a:cubicBezTo>
                  <a:pt x="30591" y="164227"/>
                  <a:pt x="151158" y="20221"/>
                  <a:pt x="363801" y="0"/>
                </a:cubicBezTo>
                <a:cubicBezTo>
                  <a:pt x="497035" y="-14122"/>
                  <a:pt x="635227" y="-9699"/>
                  <a:pt x="857311" y="0"/>
                </a:cubicBezTo>
                <a:cubicBezTo>
                  <a:pt x="1079395" y="9699"/>
                  <a:pt x="1187612" y="11393"/>
                  <a:pt x="1446782" y="0"/>
                </a:cubicBezTo>
                <a:cubicBezTo>
                  <a:pt x="1705952" y="-11393"/>
                  <a:pt x="1896231" y="-2883"/>
                  <a:pt x="2036252" y="0"/>
                </a:cubicBezTo>
                <a:cubicBezTo>
                  <a:pt x="2176273" y="2883"/>
                  <a:pt x="2324402" y="15632"/>
                  <a:pt x="2433802" y="0"/>
                </a:cubicBezTo>
                <a:cubicBezTo>
                  <a:pt x="2543202" y="-15632"/>
                  <a:pt x="2747201" y="9809"/>
                  <a:pt x="3023272" y="0"/>
                </a:cubicBezTo>
                <a:cubicBezTo>
                  <a:pt x="3299343" y="-9809"/>
                  <a:pt x="3353962" y="-15062"/>
                  <a:pt x="3516782" y="0"/>
                </a:cubicBezTo>
                <a:cubicBezTo>
                  <a:pt x="3679602" y="15062"/>
                  <a:pt x="3797757" y="-1269"/>
                  <a:pt x="3914332" y="0"/>
                </a:cubicBezTo>
                <a:cubicBezTo>
                  <a:pt x="4030907" y="1269"/>
                  <a:pt x="4356886" y="7491"/>
                  <a:pt x="4791683" y="0"/>
                </a:cubicBezTo>
                <a:cubicBezTo>
                  <a:pt x="5226480" y="-7491"/>
                  <a:pt x="5215508" y="-14294"/>
                  <a:pt x="5477114" y="0"/>
                </a:cubicBezTo>
                <a:cubicBezTo>
                  <a:pt x="5738720" y="14294"/>
                  <a:pt x="5814005" y="-23733"/>
                  <a:pt x="6066585" y="0"/>
                </a:cubicBezTo>
                <a:cubicBezTo>
                  <a:pt x="6319165" y="23733"/>
                  <a:pt x="6524888" y="-35165"/>
                  <a:pt x="6847976" y="0"/>
                </a:cubicBezTo>
                <a:cubicBezTo>
                  <a:pt x="7171064" y="35165"/>
                  <a:pt x="7336867" y="14190"/>
                  <a:pt x="7533406" y="0"/>
                </a:cubicBezTo>
                <a:cubicBezTo>
                  <a:pt x="7729945" y="-14190"/>
                  <a:pt x="7957080" y="14633"/>
                  <a:pt x="8122877" y="0"/>
                </a:cubicBezTo>
                <a:cubicBezTo>
                  <a:pt x="8288674" y="-14633"/>
                  <a:pt x="8379650" y="-9156"/>
                  <a:pt x="8520426" y="0"/>
                </a:cubicBezTo>
                <a:cubicBezTo>
                  <a:pt x="8661202" y="9156"/>
                  <a:pt x="8972172" y="-16832"/>
                  <a:pt x="9109897" y="0"/>
                </a:cubicBezTo>
                <a:cubicBezTo>
                  <a:pt x="9247622" y="16832"/>
                  <a:pt x="9728320" y="17824"/>
                  <a:pt x="9959831" y="0"/>
                </a:cubicBezTo>
                <a:cubicBezTo>
                  <a:pt x="10157184" y="-4740"/>
                  <a:pt x="10337314" y="175901"/>
                  <a:pt x="10323632" y="363801"/>
                </a:cubicBezTo>
                <a:cubicBezTo>
                  <a:pt x="10331604" y="493684"/>
                  <a:pt x="10314315" y="714389"/>
                  <a:pt x="10323632" y="842435"/>
                </a:cubicBezTo>
                <a:cubicBezTo>
                  <a:pt x="10332949" y="970481"/>
                  <a:pt x="10298836" y="1283244"/>
                  <a:pt x="10323632" y="1429848"/>
                </a:cubicBezTo>
                <a:cubicBezTo>
                  <a:pt x="10348428" y="1576452"/>
                  <a:pt x="10337555" y="1680691"/>
                  <a:pt x="10323632" y="1930238"/>
                </a:cubicBezTo>
                <a:cubicBezTo>
                  <a:pt x="10309710" y="2179785"/>
                  <a:pt x="10293329" y="2332130"/>
                  <a:pt x="10323632" y="2539408"/>
                </a:cubicBezTo>
                <a:cubicBezTo>
                  <a:pt x="10284923" y="2751669"/>
                  <a:pt x="10174421" y="2870207"/>
                  <a:pt x="9959831" y="2903209"/>
                </a:cubicBezTo>
                <a:cubicBezTo>
                  <a:pt x="9765993" y="2929946"/>
                  <a:pt x="9619745" y="2881842"/>
                  <a:pt x="9370361" y="2903209"/>
                </a:cubicBezTo>
                <a:cubicBezTo>
                  <a:pt x="9120977" y="2924577"/>
                  <a:pt x="8961746" y="2875032"/>
                  <a:pt x="8684930" y="2903209"/>
                </a:cubicBezTo>
                <a:cubicBezTo>
                  <a:pt x="8408114" y="2931386"/>
                  <a:pt x="8191023" y="2898303"/>
                  <a:pt x="7903539" y="2903209"/>
                </a:cubicBezTo>
                <a:cubicBezTo>
                  <a:pt x="7616055" y="2908115"/>
                  <a:pt x="7397661" y="2924269"/>
                  <a:pt x="7122148" y="2903209"/>
                </a:cubicBezTo>
                <a:cubicBezTo>
                  <a:pt x="6846635" y="2882149"/>
                  <a:pt x="6779611" y="2911996"/>
                  <a:pt x="6628638" y="2903209"/>
                </a:cubicBezTo>
                <a:cubicBezTo>
                  <a:pt x="6477665" y="2894423"/>
                  <a:pt x="6341304" y="2883333"/>
                  <a:pt x="6231088" y="2903209"/>
                </a:cubicBezTo>
                <a:cubicBezTo>
                  <a:pt x="6120872" y="2923086"/>
                  <a:pt x="5765208" y="2876406"/>
                  <a:pt x="5353737" y="2903209"/>
                </a:cubicBezTo>
                <a:cubicBezTo>
                  <a:pt x="4942266" y="2930012"/>
                  <a:pt x="5008034" y="2924461"/>
                  <a:pt x="4764266" y="2903209"/>
                </a:cubicBezTo>
                <a:cubicBezTo>
                  <a:pt x="4520498" y="2881957"/>
                  <a:pt x="4344101" y="2920923"/>
                  <a:pt x="4174796" y="2903209"/>
                </a:cubicBezTo>
                <a:cubicBezTo>
                  <a:pt x="4005491" y="2885496"/>
                  <a:pt x="3789482" y="2909944"/>
                  <a:pt x="3489365" y="2903209"/>
                </a:cubicBezTo>
                <a:cubicBezTo>
                  <a:pt x="3189248" y="2896474"/>
                  <a:pt x="2795877" y="2926717"/>
                  <a:pt x="2612014" y="2903209"/>
                </a:cubicBezTo>
                <a:cubicBezTo>
                  <a:pt x="2428151" y="2879701"/>
                  <a:pt x="2276258" y="2920960"/>
                  <a:pt x="2022543" y="2903209"/>
                </a:cubicBezTo>
                <a:cubicBezTo>
                  <a:pt x="1768828" y="2885458"/>
                  <a:pt x="1608766" y="2886278"/>
                  <a:pt x="1337113" y="2903209"/>
                </a:cubicBezTo>
                <a:cubicBezTo>
                  <a:pt x="1065460" y="2920141"/>
                  <a:pt x="695415" y="2946886"/>
                  <a:pt x="363801" y="2903209"/>
                </a:cubicBezTo>
                <a:cubicBezTo>
                  <a:pt x="147937" y="2905353"/>
                  <a:pt x="-38254" y="2764351"/>
                  <a:pt x="0" y="2539408"/>
                </a:cubicBezTo>
                <a:cubicBezTo>
                  <a:pt x="-4999" y="2362869"/>
                  <a:pt x="3107" y="2147736"/>
                  <a:pt x="0" y="2039018"/>
                </a:cubicBezTo>
                <a:cubicBezTo>
                  <a:pt x="-3107" y="1930300"/>
                  <a:pt x="-18964" y="1708678"/>
                  <a:pt x="0" y="1451605"/>
                </a:cubicBezTo>
                <a:cubicBezTo>
                  <a:pt x="18964" y="1194532"/>
                  <a:pt x="-19153" y="1099643"/>
                  <a:pt x="0" y="907703"/>
                </a:cubicBezTo>
                <a:cubicBezTo>
                  <a:pt x="19153" y="715763"/>
                  <a:pt x="12338" y="496758"/>
                  <a:pt x="0" y="363801"/>
                </a:cubicBezTo>
                <a:close/>
              </a:path>
              <a:path w="10323632" h="2903209" stroke="0" extrusionOk="0">
                <a:moveTo>
                  <a:pt x="0" y="363801"/>
                </a:moveTo>
                <a:cubicBezTo>
                  <a:pt x="1386" y="205263"/>
                  <a:pt x="185656" y="40699"/>
                  <a:pt x="363801" y="0"/>
                </a:cubicBezTo>
                <a:cubicBezTo>
                  <a:pt x="583503" y="19940"/>
                  <a:pt x="940567" y="-20394"/>
                  <a:pt x="1145192" y="0"/>
                </a:cubicBezTo>
                <a:cubicBezTo>
                  <a:pt x="1349817" y="20394"/>
                  <a:pt x="1439768" y="-14011"/>
                  <a:pt x="1638702" y="0"/>
                </a:cubicBezTo>
                <a:cubicBezTo>
                  <a:pt x="1837636" y="14011"/>
                  <a:pt x="1902866" y="-24279"/>
                  <a:pt x="2132212" y="0"/>
                </a:cubicBezTo>
                <a:cubicBezTo>
                  <a:pt x="2361558" y="24279"/>
                  <a:pt x="2588150" y="2771"/>
                  <a:pt x="2913603" y="0"/>
                </a:cubicBezTo>
                <a:cubicBezTo>
                  <a:pt x="3239056" y="-2771"/>
                  <a:pt x="3323278" y="-5735"/>
                  <a:pt x="3503074" y="0"/>
                </a:cubicBezTo>
                <a:cubicBezTo>
                  <a:pt x="3682870" y="5735"/>
                  <a:pt x="4116967" y="642"/>
                  <a:pt x="4380425" y="0"/>
                </a:cubicBezTo>
                <a:cubicBezTo>
                  <a:pt x="4643883" y="-642"/>
                  <a:pt x="4833098" y="-41677"/>
                  <a:pt x="5257776" y="0"/>
                </a:cubicBezTo>
                <a:cubicBezTo>
                  <a:pt x="5682454" y="41677"/>
                  <a:pt x="5752051" y="7435"/>
                  <a:pt x="6039167" y="0"/>
                </a:cubicBezTo>
                <a:cubicBezTo>
                  <a:pt x="6326283" y="-7435"/>
                  <a:pt x="6350993" y="4114"/>
                  <a:pt x="6532677" y="0"/>
                </a:cubicBezTo>
                <a:cubicBezTo>
                  <a:pt x="6714361" y="-4114"/>
                  <a:pt x="6776093" y="13210"/>
                  <a:pt x="6930227" y="0"/>
                </a:cubicBezTo>
                <a:cubicBezTo>
                  <a:pt x="7084361" y="-13210"/>
                  <a:pt x="7568945" y="7692"/>
                  <a:pt x="7807579" y="0"/>
                </a:cubicBezTo>
                <a:cubicBezTo>
                  <a:pt x="8046213" y="-7692"/>
                  <a:pt x="8345155" y="2108"/>
                  <a:pt x="8493009" y="0"/>
                </a:cubicBezTo>
                <a:cubicBezTo>
                  <a:pt x="8640863" y="-2108"/>
                  <a:pt x="8972826" y="26190"/>
                  <a:pt x="9178440" y="0"/>
                </a:cubicBezTo>
                <a:cubicBezTo>
                  <a:pt x="9384054" y="-26190"/>
                  <a:pt x="9743739" y="-17621"/>
                  <a:pt x="9959831" y="0"/>
                </a:cubicBezTo>
                <a:cubicBezTo>
                  <a:pt x="10183462" y="-6635"/>
                  <a:pt x="10325866" y="200711"/>
                  <a:pt x="10323632" y="363801"/>
                </a:cubicBezTo>
                <a:cubicBezTo>
                  <a:pt x="10296333" y="481828"/>
                  <a:pt x="10308503" y="761609"/>
                  <a:pt x="10323632" y="951215"/>
                </a:cubicBezTo>
                <a:cubicBezTo>
                  <a:pt x="10338761" y="1140821"/>
                  <a:pt x="10322408" y="1252815"/>
                  <a:pt x="10323632" y="1473361"/>
                </a:cubicBezTo>
                <a:cubicBezTo>
                  <a:pt x="10324856" y="1693907"/>
                  <a:pt x="10334762" y="1862851"/>
                  <a:pt x="10323632" y="2060774"/>
                </a:cubicBezTo>
                <a:cubicBezTo>
                  <a:pt x="10312502" y="2258697"/>
                  <a:pt x="10310256" y="2306716"/>
                  <a:pt x="10323632" y="2539408"/>
                </a:cubicBezTo>
                <a:cubicBezTo>
                  <a:pt x="10333481" y="2737652"/>
                  <a:pt x="10197092" y="2921708"/>
                  <a:pt x="9959831" y="2903209"/>
                </a:cubicBezTo>
                <a:cubicBezTo>
                  <a:pt x="9820511" y="2882767"/>
                  <a:pt x="9663427" y="2885392"/>
                  <a:pt x="9466321" y="2903209"/>
                </a:cubicBezTo>
                <a:cubicBezTo>
                  <a:pt x="9269215" y="2921027"/>
                  <a:pt x="8839454" y="2931030"/>
                  <a:pt x="8588970" y="2903209"/>
                </a:cubicBezTo>
                <a:cubicBezTo>
                  <a:pt x="8338486" y="2875388"/>
                  <a:pt x="8243223" y="2875033"/>
                  <a:pt x="7999499" y="2903209"/>
                </a:cubicBezTo>
                <a:cubicBezTo>
                  <a:pt x="7755775" y="2931385"/>
                  <a:pt x="7413297" y="2914623"/>
                  <a:pt x="7122148" y="2903209"/>
                </a:cubicBezTo>
                <a:cubicBezTo>
                  <a:pt x="6830999" y="2891795"/>
                  <a:pt x="6580263" y="2946074"/>
                  <a:pt x="6244797" y="2903209"/>
                </a:cubicBezTo>
                <a:cubicBezTo>
                  <a:pt x="5909331" y="2860344"/>
                  <a:pt x="5789529" y="2914553"/>
                  <a:pt x="5655326" y="2903209"/>
                </a:cubicBezTo>
                <a:cubicBezTo>
                  <a:pt x="5521123" y="2891865"/>
                  <a:pt x="5428384" y="2912834"/>
                  <a:pt x="5257776" y="2903209"/>
                </a:cubicBezTo>
                <a:cubicBezTo>
                  <a:pt x="5087168" y="2893585"/>
                  <a:pt x="4927671" y="2908491"/>
                  <a:pt x="4764266" y="2903209"/>
                </a:cubicBezTo>
                <a:cubicBezTo>
                  <a:pt x="4600861" y="2897928"/>
                  <a:pt x="4374947" y="2916484"/>
                  <a:pt x="4270756" y="2903209"/>
                </a:cubicBezTo>
                <a:cubicBezTo>
                  <a:pt x="4166565" y="2889935"/>
                  <a:pt x="3854391" y="2895054"/>
                  <a:pt x="3489365" y="2903209"/>
                </a:cubicBezTo>
                <a:cubicBezTo>
                  <a:pt x="3124339" y="2911364"/>
                  <a:pt x="3255791" y="2891522"/>
                  <a:pt x="3091815" y="2903209"/>
                </a:cubicBezTo>
                <a:cubicBezTo>
                  <a:pt x="2927839" y="2914897"/>
                  <a:pt x="2800102" y="2897491"/>
                  <a:pt x="2598305" y="2903209"/>
                </a:cubicBezTo>
                <a:cubicBezTo>
                  <a:pt x="2396508" y="2908928"/>
                  <a:pt x="1930605" y="2875613"/>
                  <a:pt x="1720954" y="2903209"/>
                </a:cubicBezTo>
                <a:cubicBezTo>
                  <a:pt x="1511303" y="2930805"/>
                  <a:pt x="1440535" y="2885384"/>
                  <a:pt x="1323404" y="2903209"/>
                </a:cubicBezTo>
                <a:cubicBezTo>
                  <a:pt x="1206273" y="2921035"/>
                  <a:pt x="634624" y="2941247"/>
                  <a:pt x="363801" y="2903209"/>
                </a:cubicBezTo>
                <a:cubicBezTo>
                  <a:pt x="197728" y="2903506"/>
                  <a:pt x="15516" y="2767696"/>
                  <a:pt x="0" y="2539408"/>
                </a:cubicBezTo>
                <a:cubicBezTo>
                  <a:pt x="-9042" y="2405646"/>
                  <a:pt x="1781" y="2206236"/>
                  <a:pt x="0" y="1973750"/>
                </a:cubicBezTo>
                <a:cubicBezTo>
                  <a:pt x="-1781" y="1741264"/>
                  <a:pt x="-21915" y="1552726"/>
                  <a:pt x="0" y="1429848"/>
                </a:cubicBezTo>
                <a:cubicBezTo>
                  <a:pt x="21915" y="1306970"/>
                  <a:pt x="-4584" y="1109333"/>
                  <a:pt x="0" y="842435"/>
                </a:cubicBezTo>
                <a:cubicBezTo>
                  <a:pt x="4584" y="575537"/>
                  <a:pt x="9582" y="556301"/>
                  <a:pt x="0" y="363801"/>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692150" algn="just">
              <a:lnSpc>
                <a:spcPct val="120000"/>
              </a:lnSpc>
              <a:defRPr/>
            </a:pPr>
            <a:r>
              <a:rPr lang="en-US" sz="4000">
                <a:solidFill>
                  <a:srgbClr val="002060"/>
                </a:solidFill>
                <a:latin typeface="Arial-Rounded" panose="020B0500000000000000" pitchFamily="34" charset="0"/>
                <a:ea typeface="Arial-Rounded" panose="020B0500000000000000" pitchFamily="34" charset="0"/>
                <a:cs typeface="Arial-Rounded" panose="020B0500000000000000" pitchFamily="34" charset="0"/>
              </a:rPr>
              <a:t>Từ xa xa, trên con đường đất đỏ chạy về làng, tôi đã trông thấy bóng núi quê tôi xanh thẫm trên nền trời mây trắng.</a:t>
            </a:r>
          </a:p>
        </p:txBody>
      </p:sp>
      <p:cxnSp>
        <p:nvCxnSpPr>
          <p:cNvPr id="2" name="Straight Connector 1">
            <a:extLst>
              <a:ext uri="{FF2B5EF4-FFF2-40B4-BE49-F238E27FC236}">
                <a16:creationId xmlns:a16="http://schemas.microsoft.com/office/drawing/2014/main" id="{B5C49949-336F-4C56-E943-D60E2BB0E67E}"/>
              </a:ext>
            </a:extLst>
          </p:cNvPr>
          <p:cNvCxnSpPr>
            <a:cxnSpLocks/>
          </p:cNvCxnSpPr>
          <p:nvPr/>
        </p:nvCxnSpPr>
        <p:spPr>
          <a:xfrm flipH="1">
            <a:off x="9944419" y="2941446"/>
            <a:ext cx="137732" cy="487554"/>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grpSp>
        <p:nvGrpSpPr>
          <p:cNvPr id="3" name="Group 2">
            <a:extLst>
              <a:ext uri="{FF2B5EF4-FFF2-40B4-BE49-F238E27FC236}">
                <a16:creationId xmlns:a16="http://schemas.microsoft.com/office/drawing/2014/main" id="{2C2EF3C6-7CF4-F2C3-2F53-3D0A892A9392}"/>
              </a:ext>
            </a:extLst>
          </p:cNvPr>
          <p:cNvGrpSpPr/>
          <p:nvPr/>
        </p:nvGrpSpPr>
        <p:grpSpPr>
          <a:xfrm>
            <a:off x="7808342" y="3624761"/>
            <a:ext cx="160908" cy="538415"/>
            <a:chOff x="1523998" y="3003802"/>
            <a:chExt cx="220042" cy="520776"/>
          </a:xfrm>
        </p:grpSpPr>
        <p:cxnSp>
          <p:nvCxnSpPr>
            <p:cNvPr id="4" name="Straight Connector 3">
              <a:extLst>
                <a:ext uri="{FF2B5EF4-FFF2-40B4-BE49-F238E27FC236}">
                  <a16:creationId xmlns:a16="http://schemas.microsoft.com/office/drawing/2014/main" id="{E00681EC-A51D-B9A2-0ACC-FB332125BD3A}"/>
                </a:ext>
              </a:extLst>
            </p:cNvPr>
            <p:cNvCxnSpPr>
              <a:cxnSpLocks/>
            </p:cNvCxnSpPr>
            <p:nvPr/>
          </p:nvCxnSpPr>
          <p:spPr>
            <a:xfrm flipH="1">
              <a:off x="1523998" y="3003802"/>
              <a:ext cx="137732" cy="487554"/>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5" name="Straight Connector 4">
              <a:extLst>
                <a:ext uri="{FF2B5EF4-FFF2-40B4-BE49-F238E27FC236}">
                  <a16:creationId xmlns:a16="http://schemas.microsoft.com/office/drawing/2014/main" id="{2298A17C-E64A-4EDB-7136-660DDF6DC826}"/>
                </a:ext>
              </a:extLst>
            </p:cNvPr>
            <p:cNvCxnSpPr>
              <a:cxnSpLocks/>
            </p:cNvCxnSpPr>
            <p:nvPr/>
          </p:nvCxnSpPr>
          <p:spPr>
            <a:xfrm flipH="1">
              <a:off x="1606308" y="3037024"/>
              <a:ext cx="137732" cy="487554"/>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grpSp>
      <p:pic>
        <p:nvPicPr>
          <p:cNvPr id="6" name="Picture 5">
            <a:extLst>
              <a:ext uri="{FF2B5EF4-FFF2-40B4-BE49-F238E27FC236}">
                <a16:creationId xmlns:a16="http://schemas.microsoft.com/office/drawing/2014/main" id="{C52E032E-1D96-E6B7-D3D7-B42D1DC9C36A}"/>
              </a:ext>
            </a:extLst>
          </p:cNvPr>
          <p:cNvPicPr>
            <a:picLocks noChangeAspect="1"/>
          </p:cNvPicPr>
          <p:nvPr/>
        </p:nvPicPr>
        <p:blipFill rotWithShape="1">
          <a:blip r:embed="rId12"/>
          <a:srcRect l="5548" t="18888" r="4766" b="26627"/>
          <a:stretch/>
        </p:blipFill>
        <p:spPr>
          <a:xfrm>
            <a:off x="2888154" y="320785"/>
            <a:ext cx="6684931" cy="1284028"/>
          </a:xfrm>
          <a:prstGeom prst="rect">
            <a:avLst/>
          </a:prstGeom>
        </p:spPr>
      </p:pic>
    </p:spTree>
    <p:extLst>
      <p:ext uri="{BB962C8B-B14F-4D97-AF65-F5344CB8AC3E}">
        <p14:creationId xmlns:p14="http://schemas.microsoft.com/office/powerpoint/2010/main" val="1244846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500" fill="hold"/>
                                        <p:tgtEl>
                                          <p:spTgt spid="49"/>
                                        </p:tgtEl>
                                        <p:attrNameLst>
                                          <p:attrName>ppt_w</p:attrName>
                                        </p:attrNameLst>
                                      </p:cBhvr>
                                      <p:tavLst>
                                        <p:tav tm="0">
                                          <p:val>
                                            <p:fltVal val="0"/>
                                          </p:val>
                                        </p:tav>
                                        <p:tav tm="100000">
                                          <p:val>
                                            <p:strVal val="#ppt_w"/>
                                          </p:val>
                                        </p:tav>
                                      </p:tavLst>
                                    </p:anim>
                                    <p:anim calcmode="lin" valueType="num">
                                      <p:cBhvr>
                                        <p:cTn id="8" dur="500" fill="hold"/>
                                        <p:tgtEl>
                                          <p:spTgt spid="49"/>
                                        </p:tgtEl>
                                        <p:attrNameLst>
                                          <p:attrName>ppt_h</p:attrName>
                                        </p:attrNameLst>
                                      </p:cBhvr>
                                      <p:tavLst>
                                        <p:tav tm="0">
                                          <p:val>
                                            <p:fltVal val="0"/>
                                          </p:val>
                                        </p:tav>
                                        <p:tav tm="100000">
                                          <p:val>
                                            <p:strVal val="#ppt_h"/>
                                          </p:val>
                                        </p:tav>
                                      </p:tavLst>
                                    </p:anim>
                                    <p:animEffect transition="in" filter="fade">
                                      <p:cBhvr>
                                        <p:cTn id="9" dur="500"/>
                                        <p:tgtEl>
                                          <p:spTgt spid="4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up)">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up)">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20">
            <a:extLst>
              <a:ext uri="{FF2B5EF4-FFF2-40B4-BE49-F238E27FC236}">
                <a16:creationId xmlns:a16="http://schemas.microsoft.com/office/drawing/2014/main" id="{BC6D4FB9-1A8A-7DE5-F3DA-CBEBE3A1CE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897"/>
            <a:ext cx="3807658" cy="2227943"/>
          </a:xfrm>
          <a:prstGeom prst="rect">
            <a:avLst/>
          </a:prstGeom>
        </p:spPr>
      </p:pic>
      <p:pic>
        <p:nvPicPr>
          <p:cNvPr id="16" name="图片 2">
            <a:extLst>
              <a:ext uri="{FF2B5EF4-FFF2-40B4-BE49-F238E27FC236}">
                <a16:creationId xmlns:a16="http://schemas.microsoft.com/office/drawing/2014/main" id="{FCAD38AD-B33B-AC9D-0FA8-66F9D1A9A0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992008" y="-9243"/>
            <a:ext cx="4107961" cy="2905407"/>
          </a:xfrm>
          <a:prstGeom prst="rect">
            <a:avLst/>
          </a:prstGeom>
        </p:spPr>
      </p:pic>
      <p:sp>
        <p:nvSpPr>
          <p:cNvPr id="2" name="Rectangle: Rounded Corners 1">
            <a:extLst>
              <a:ext uri="{FF2B5EF4-FFF2-40B4-BE49-F238E27FC236}">
                <a16:creationId xmlns:a16="http://schemas.microsoft.com/office/drawing/2014/main" id="{556F4305-5253-444F-B2BC-2E7DE5BA681A}"/>
              </a:ext>
            </a:extLst>
          </p:cNvPr>
          <p:cNvSpPr/>
          <p:nvPr/>
        </p:nvSpPr>
        <p:spPr>
          <a:xfrm>
            <a:off x="297951" y="708917"/>
            <a:ext cx="11527605" cy="5003514"/>
          </a:xfrm>
          <a:custGeom>
            <a:avLst/>
            <a:gdLst>
              <a:gd name="connsiteX0" fmla="*/ 0 w 11527605"/>
              <a:gd name="connsiteY0" fmla="*/ 833936 h 5003514"/>
              <a:gd name="connsiteX1" fmla="*/ 833936 w 11527605"/>
              <a:gd name="connsiteY1" fmla="*/ 0 h 5003514"/>
              <a:gd name="connsiteX2" fmla="*/ 1491252 w 11527605"/>
              <a:gd name="connsiteY2" fmla="*/ 0 h 5003514"/>
              <a:gd name="connsiteX3" fmla="*/ 1951372 w 11527605"/>
              <a:gd name="connsiteY3" fmla="*/ 0 h 5003514"/>
              <a:gd name="connsiteX4" fmla="*/ 2805883 w 11527605"/>
              <a:gd name="connsiteY4" fmla="*/ 0 h 5003514"/>
              <a:gd name="connsiteX5" fmla="*/ 3167406 w 11527605"/>
              <a:gd name="connsiteY5" fmla="*/ 0 h 5003514"/>
              <a:gd name="connsiteX6" fmla="*/ 3726124 w 11527605"/>
              <a:gd name="connsiteY6" fmla="*/ 0 h 5003514"/>
              <a:gd name="connsiteX7" fmla="*/ 4284843 w 11527605"/>
              <a:gd name="connsiteY7" fmla="*/ 0 h 5003514"/>
              <a:gd name="connsiteX8" fmla="*/ 5139353 w 11527605"/>
              <a:gd name="connsiteY8" fmla="*/ 0 h 5003514"/>
              <a:gd name="connsiteX9" fmla="*/ 5796668 w 11527605"/>
              <a:gd name="connsiteY9" fmla="*/ 0 h 5003514"/>
              <a:gd name="connsiteX10" fmla="*/ 6651178 w 11527605"/>
              <a:gd name="connsiteY10" fmla="*/ 0 h 5003514"/>
              <a:gd name="connsiteX11" fmla="*/ 7505689 w 11527605"/>
              <a:gd name="connsiteY11" fmla="*/ 0 h 5003514"/>
              <a:gd name="connsiteX12" fmla="*/ 8261602 w 11527605"/>
              <a:gd name="connsiteY12" fmla="*/ 0 h 5003514"/>
              <a:gd name="connsiteX13" fmla="*/ 9017514 w 11527605"/>
              <a:gd name="connsiteY13" fmla="*/ 0 h 5003514"/>
              <a:gd name="connsiteX14" fmla="*/ 9379038 w 11527605"/>
              <a:gd name="connsiteY14" fmla="*/ 0 h 5003514"/>
              <a:gd name="connsiteX15" fmla="*/ 9937756 w 11527605"/>
              <a:gd name="connsiteY15" fmla="*/ 0 h 5003514"/>
              <a:gd name="connsiteX16" fmla="*/ 10693669 w 11527605"/>
              <a:gd name="connsiteY16" fmla="*/ 0 h 5003514"/>
              <a:gd name="connsiteX17" fmla="*/ 11527605 w 11527605"/>
              <a:gd name="connsiteY17" fmla="*/ 833936 h 5003514"/>
              <a:gd name="connsiteX18" fmla="*/ 11527605 w 11527605"/>
              <a:gd name="connsiteY18" fmla="*/ 1567777 h 5003514"/>
              <a:gd name="connsiteX19" fmla="*/ 11527605 w 11527605"/>
              <a:gd name="connsiteY19" fmla="*/ 2301618 h 5003514"/>
              <a:gd name="connsiteX20" fmla="*/ 11527605 w 11527605"/>
              <a:gd name="connsiteY20" fmla="*/ 2968747 h 5003514"/>
              <a:gd name="connsiteX21" fmla="*/ 11527605 w 11527605"/>
              <a:gd name="connsiteY21" fmla="*/ 4169578 h 5003514"/>
              <a:gd name="connsiteX22" fmla="*/ 10693669 w 11527605"/>
              <a:gd name="connsiteY22" fmla="*/ 5003514 h 5003514"/>
              <a:gd name="connsiteX23" fmla="*/ 9839159 w 11527605"/>
              <a:gd name="connsiteY23" fmla="*/ 5003514 h 5003514"/>
              <a:gd name="connsiteX24" fmla="*/ 9477635 w 11527605"/>
              <a:gd name="connsiteY24" fmla="*/ 5003514 h 5003514"/>
              <a:gd name="connsiteX25" fmla="*/ 9116112 w 11527605"/>
              <a:gd name="connsiteY25" fmla="*/ 5003514 h 5003514"/>
              <a:gd name="connsiteX26" fmla="*/ 8261602 w 11527605"/>
              <a:gd name="connsiteY26" fmla="*/ 5003514 h 5003514"/>
              <a:gd name="connsiteX27" fmla="*/ 7702883 w 11527605"/>
              <a:gd name="connsiteY27" fmla="*/ 5003514 h 5003514"/>
              <a:gd name="connsiteX28" fmla="*/ 7144165 w 11527605"/>
              <a:gd name="connsiteY28" fmla="*/ 5003514 h 5003514"/>
              <a:gd name="connsiteX29" fmla="*/ 6486850 w 11527605"/>
              <a:gd name="connsiteY29" fmla="*/ 5003514 h 5003514"/>
              <a:gd name="connsiteX30" fmla="*/ 6125326 w 11527605"/>
              <a:gd name="connsiteY30" fmla="*/ 5003514 h 5003514"/>
              <a:gd name="connsiteX31" fmla="*/ 5369413 w 11527605"/>
              <a:gd name="connsiteY31" fmla="*/ 5003514 h 5003514"/>
              <a:gd name="connsiteX32" fmla="*/ 4514903 w 11527605"/>
              <a:gd name="connsiteY32" fmla="*/ 5003514 h 5003514"/>
              <a:gd name="connsiteX33" fmla="*/ 3857587 w 11527605"/>
              <a:gd name="connsiteY33" fmla="*/ 5003514 h 5003514"/>
              <a:gd name="connsiteX34" fmla="*/ 3101675 w 11527605"/>
              <a:gd name="connsiteY34" fmla="*/ 5003514 h 5003514"/>
              <a:gd name="connsiteX35" fmla="*/ 2444359 w 11527605"/>
              <a:gd name="connsiteY35" fmla="*/ 5003514 h 5003514"/>
              <a:gd name="connsiteX36" fmla="*/ 1589849 w 11527605"/>
              <a:gd name="connsiteY36" fmla="*/ 5003514 h 5003514"/>
              <a:gd name="connsiteX37" fmla="*/ 833936 w 11527605"/>
              <a:gd name="connsiteY37" fmla="*/ 5003514 h 5003514"/>
              <a:gd name="connsiteX38" fmla="*/ 0 w 11527605"/>
              <a:gd name="connsiteY38" fmla="*/ 4169578 h 5003514"/>
              <a:gd name="connsiteX39" fmla="*/ 0 w 11527605"/>
              <a:gd name="connsiteY39" fmla="*/ 3602519 h 5003514"/>
              <a:gd name="connsiteX40" fmla="*/ 0 w 11527605"/>
              <a:gd name="connsiteY40" fmla="*/ 2868678 h 5003514"/>
              <a:gd name="connsiteX41" fmla="*/ 0 w 11527605"/>
              <a:gd name="connsiteY41" fmla="*/ 2301618 h 5003514"/>
              <a:gd name="connsiteX42" fmla="*/ 0 w 11527605"/>
              <a:gd name="connsiteY42" fmla="*/ 1734559 h 5003514"/>
              <a:gd name="connsiteX43" fmla="*/ 0 w 11527605"/>
              <a:gd name="connsiteY43" fmla="*/ 833936 h 5003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1527605" h="5003514" fill="none" extrusionOk="0">
                <a:moveTo>
                  <a:pt x="0" y="833936"/>
                </a:moveTo>
                <a:cubicBezTo>
                  <a:pt x="-100527" y="358475"/>
                  <a:pt x="333999" y="-57857"/>
                  <a:pt x="833936" y="0"/>
                </a:cubicBezTo>
                <a:cubicBezTo>
                  <a:pt x="1120141" y="-27570"/>
                  <a:pt x="1274576" y="26681"/>
                  <a:pt x="1491252" y="0"/>
                </a:cubicBezTo>
                <a:cubicBezTo>
                  <a:pt x="1707928" y="-26681"/>
                  <a:pt x="1737681" y="-5706"/>
                  <a:pt x="1951372" y="0"/>
                </a:cubicBezTo>
                <a:cubicBezTo>
                  <a:pt x="2165063" y="5706"/>
                  <a:pt x="2561481" y="8512"/>
                  <a:pt x="2805883" y="0"/>
                </a:cubicBezTo>
                <a:cubicBezTo>
                  <a:pt x="3050285" y="-8512"/>
                  <a:pt x="3084526" y="-4670"/>
                  <a:pt x="3167406" y="0"/>
                </a:cubicBezTo>
                <a:cubicBezTo>
                  <a:pt x="3250286" y="4670"/>
                  <a:pt x="3520903" y="-25153"/>
                  <a:pt x="3726124" y="0"/>
                </a:cubicBezTo>
                <a:cubicBezTo>
                  <a:pt x="3931345" y="25153"/>
                  <a:pt x="4057296" y="6710"/>
                  <a:pt x="4284843" y="0"/>
                </a:cubicBezTo>
                <a:cubicBezTo>
                  <a:pt x="4512390" y="-6710"/>
                  <a:pt x="4842207" y="-20664"/>
                  <a:pt x="5139353" y="0"/>
                </a:cubicBezTo>
                <a:cubicBezTo>
                  <a:pt x="5436499" y="20664"/>
                  <a:pt x="5526026" y="-26904"/>
                  <a:pt x="5796668" y="0"/>
                </a:cubicBezTo>
                <a:cubicBezTo>
                  <a:pt x="6067310" y="26904"/>
                  <a:pt x="6337348" y="34481"/>
                  <a:pt x="6651178" y="0"/>
                </a:cubicBezTo>
                <a:cubicBezTo>
                  <a:pt x="6965008" y="-34481"/>
                  <a:pt x="7201388" y="15718"/>
                  <a:pt x="7505689" y="0"/>
                </a:cubicBezTo>
                <a:cubicBezTo>
                  <a:pt x="7809990" y="-15718"/>
                  <a:pt x="7944470" y="-11197"/>
                  <a:pt x="8261602" y="0"/>
                </a:cubicBezTo>
                <a:cubicBezTo>
                  <a:pt x="8578734" y="11197"/>
                  <a:pt x="8856426" y="34561"/>
                  <a:pt x="9017514" y="0"/>
                </a:cubicBezTo>
                <a:cubicBezTo>
                  <a:pt x="9178602" y="-34561"/>
                  <a:pt x="9300402" y="15945"/>
                  <a:pt x="9379038" y="0"/>
                </a:cubicBezTo>
                <a:cubicBezTo>
                  <a:pt x="9457674" y="-15945"/>
                  <a:pt x="9741503" y="5473"/>
                  <a:pt x="9937756" y="0"/>
                </a:cubicBezTo>
                <a:cubicBezTo>
                  <a:pt x="10134009" y="-5473"/>
                  <a:pt x="10477299" y="-30957"/>
                  <a:pt x="10693669" y="0"/>
                </a:cubicBezTo>
                <a:cubicBezTo>
                  <a:pt x="11165474" y="-21721"/>
                  <a:pt x="11507952" y="384376"/>
                  <a:pt x="11527605" y="833936"/>
                </a:cubicBezTo>
                <a:cubicBezTo>
                  <a:pt x="11554658" y="1064715"/>
                  <a:pt x="11555105" y="1399807"/>
                  <a:pt x="11527605" y="1567777"/>
                </a:cubicBezTo>
                <a:cubicBezTo>
                  <a:pt x="11500105" y="1735747"/>
                  <a:pt x="11492281" y="2012057"/>
                  <a:pt x="11527605" y="2301618"/>
                </a:cubicBezTo>
                <a:cubicBezTo>
                  <a:pt x="11562929" y="2591179"/>
                  <a:pt x="11531627" y="2744885"/>
                  <a:pt x="11527605" y="2968747"/>
                </a:cubicBezTo>
                <a:cubicBezTo>
                  <a:pt x="11523583" y="3192609"/>
                  <a:pt x="11565362" y="3802900"/>
                  <a:pt x="11527605" y="4169578"/>
                </a:cubicBezTo>
                <a:cubicBezTo>
                  <a:pt x="11637006" y="4650591"/>
                  <a:pt x="11099939" y="5100794"/>
                  <a:pt x="10693669" y="5003514"/>
                </a:cubicBezTo>
                <a:cubicBezTo>
                  <a:pt x="10454925" y="5031162"/>
                  <a:pt x="10218486" y="4960862"/>
                  <a:pt x="9839159" y="5003514"/>
                </a:cubicBezTo>
                <a:cubicBezTo>
                  <a:pt x="9459832" y="5046167"/>
                  <a:pt x="9598804" y="4993067"/>
                  <a:pt x="9477635" y="5003514"/>
                </a:cubicBezTo>
                <a:cubicBezTo>
                  <a:pt x="9356466" y="5013961"/>
                  <a:pt x="9219574" y="5020934"/>
                  <a:pt x="9116112" y="5003514"/>
                </a:cubicBezTo>
                <a:cubicBezTo>
                  <a:pt x="9012650" y="4986094"/>
                  <a:pt x="8480667" y="4988498"/>
                  <a:pt x="8261602" y="5003514"/>
                </a:cubicBezTo>
                <a:cubicBezTo>
                  <a:pt x="8042537" y="5018531"/>
                  <a:pt x="7827522" y="5021170"/>
                  <a:pt x="7702883" y="5003514"/>
                </a:cubicBezTo>
                <a:cubicBezTo>
                  <a:pt x="7578244" y="4985858"/>
                  <a:pt x="7355661" y="4991140"/>
                  <a:pt x="7144165" y="5003514"/>
                </a:cubicBezTo>
                <a:cubicBezTo>
                  <a:pt x="6932669" y="5015888"/>
                  <a:pt x="6692296" y="5021820"/>
                  <a:pt x="6486850" y="5003514"/>
                </a:cubicBezTo>
                <a:cubicBezTo>
                  <a:pt x="6281405" y="4985208"/>
                  <a:pt x="6197898" y="4999893"/>
                  <a:pt x="6125326" y="5003514"/>
                </a:cubicBezTo>
                <a:cubicBezTo>
                  <a:pt x="6052754" y="5007135"/>
                  <a:pt x="5533795" y="5036361"/>
                  <a:pt x="5369413" y="5003514"/>
                </a:cubicBezTo>
                <a:cubicBezTo>
                  <a:pt x="5205031" y="4970667"/>
                  <a:pt x="4861198" y="5027304"/>
                  <a:pt x="4514903" y="5003514"/>
                </a:cubicBezTo>
                <a:cubicBezTo>
                  <a:pt x="4168608" y="4979725"/>
                  <a:pt x="4109725" y="5005887"/>
                  <a:pt x="3857587" y="5003514"/>
                </a:cubicBezTo>
                <a:cubicBezTo>
                  <a:pt x="3605449" y="5001141"/>
                  <a:pt x="3289414" y="5030528"/>
                  <a:pt x="3101675" y="5003514"/>
                </a:cubicBezTo>
                <a:cubicBezTo>
                  <a:pt x="2913936" y="4976500"/>
                  <a:pt x="2588711" y="5014633"/>
                  <a:pt x="2444359" y="5003514"/>
                </a:cubicBezTo>
                <a:cubicBezTo>
                  <a:pt x="2300007" y="4992395"/>
                  <a:pt x="1930106" y="5003281"/>
                  <a:pt x="1589849" y="5003514"/>
                </a:cubicBezTo>
                <a:cubicBezTo>
                  <a:pt x="1249592" y="5003748"/>
                  <a:pt x="998087" y="5037185"/>
                  <a:pt x="833936" y="5003514"/>
                </a:cubicBezTo>
                <a:cubicBezTo>
                  <a:pt x="427522" y="4982969"/>
                  <a:pt x="-14438" y="4594111"/>
                  <a:pt x="0" y="4169578"/>
                </a:cubicBezTo>
                <a:cubicBezTo>
                  <a:pt x="-19400" y="3972763"/>
                  <a:pt x="-23829" y="3816701"/>
                  <a:pt x="0" y="3602519"/>
                </a:cubicBezTo>
                <a:cubicBezTo>
                  <a:pt x="23829" y="3388337"/>
                  <a:pt x="31755" y="3071359"/>
                  <a:pt x="0" y="2868678"/>
                </a:cubicBezTo>
                <a:cubicBezTo>
                  <a:pt x="-31755" y="2665997"/>
                  <a:pt x="2859" y="2479619"/>
                  <a:pt x="0" y="2301618"/>
                </a:cubicBezTo>
                <a:cubicBezTo>
                  <a:pt x="-2859" y="2123617"/>
                  <a:pt x="-6930" y="1912959"/>
                  <a:pt x="0" y="1734559"/>
                </a:cubicBezTo>
                <a:cubicBezTo>
                  <a:pt x="6930" y="1556159"/>
                  <a:pt x="37940" y="1228545"/>
                  <a:pt x="0" y="833936"/>
                </a:cubicBezTo>
                <a:close/>
              </a:path>
              <a:path w="11527605" h="5003514" stroke="0" extrusionOk="0">
                <a:moveTo>
                  <a:pt x="0" y="833936"/>
                </a:moveTo>
                <a:cubicBezTo>
                  <a:pt x="-14420" y="287750"/>
                  <a:pt x="300486" y="39932"/>
                  <a:pt x="833936" y="0"/>
                </a:cubicBezTo>
                <a:cubicBezTo>
                  <a:pt x="1075152" y="30460"/>
                  <a:pt x="1281169" y="14746"/>
                  <a:pt x="1491252" y="0"/>
                </a:cubicBezTo>
                <a:cubicBezTo>
                  <a:pt x="1701335" y="-14746"/>
                  <a:pt x="1833715" y="6958"/>
                  <a:pt x="1951372" y="0"/>
                </a:cubicBezTo>
                <a:cubicBezTo>
                  <a:pt x="2069029" y="-6958"/>
                  <a:pt x="2143265" y="-15511"/>
                  <a:pt x="2312896" y="0"/>
                </a:cubicBezTo>
                <a:cubicBezTo>
                  <a:pt x="2482527" y="15511"/>
                  <a:pt x="2881330" y="35871"/>
                  <a:pt x="3068809" y="0"/>
                </a:cubicBezTo>
                <a:cubicBezTo>
                  <a:pt x="3256288" y="-35871"/>
                  <a:pt x="3587830" y="18895"/>
                  <a:pt x="3824722" y="0"/>
                </a:cubicBezTo>
                <a:cubicBezTo>
                  <a:pt x="4061614" y="-18895"/>
                  <a:pt x="4274731" y="-31093"/>
                  <a:pt x="4482037" y="0"/>
                </a:cubicBezTo>
                <a:cubicBezTo>
                  <a:pt x="4689343" y="31093"/>
                  <a:pt x="4895250" y="17634"/>
                  <a:pt x="5040755" y="0"/>
                </a:cubicBezTo>
                <a:cubicBezTo>
                  <a:pt x="5186260" y="-17634"/>
                  <a:pt x="5383438" y="7654"/>
                  <a:pt x="5599474" y="0"/>
                </a:cubicBezTo>
                <a:cubicBezTo>
                  <a:pt x="5815510" y="-7654"/>
                  <a:pt x="5873913" y="-8169"/>
                  <a:pt x="5960997" y="0"/>
                </a:cubicBezTo>
                <a:cubicBezTo>
                  <a:pt x="6048081" y="8169"/>
                  <a:pt x="6445129" y="-11684"/>
                  <a:pt x="6716910" y="0"/>
                </a:cubicBezTo>
                <a:cubicBezTo>
                  <a:pt x="6988691" y="11684"/>
                  <a:pt x="7117121" y="17954"/>
                  <a:pt x="7275628" y="0"/>
                </a:cubicBezTo>
                <a:cubicBezTo>
                  <a:pt x="7434135" y="-17954"/>
                  <a:pt x="7829156" y="-37921"/>
                  <a:pt x="8130138" y="0"/>
                </a:cubicBezTo>
                <a:cubicBezTo>
                  <a:pt x="8431120" y="37921"/>
                  <a:pt x="8341471" y="17227"/>
                  <a:pt x="8491662" y="0"/>
                </a:cubicBezTo>
                <a:cubicBezTo>
                  <a:pt x="8641853" y="-17227"/>
                  <a:pt x="9126805" y="29180"/>
                  <a:pt x="9346172" y="0"/>
                </a:cubicBezTo>
                <a:cubicBezTo>
                  <a:pt x="9565539" y="-29180"/>
                  <a:pt x="9567941" y="-8499"/>
                  <a:pt x="9707696" y="0"/>
                </a:cubicBezTo>
                <a:cubicBezTo>
                  <a:pt x="9847451" y="8499"/>
                  <a:pt x="10410615" y="44526"/>
                  <a:pt x="10693669" y="0"/>
                </a:cubicBezTo>
                <a:cubicBezTo>
                  <a:pt x="11178069" y="-3246"/>
                  <a:pt x="11489368" y="335742"/>
                  <a:pt x="11527605" y="833936"/>
                </a:cubicBezTo>
                <a:cubicBezTo>
                  <a:pt x="11537921" y="1099619"/>
                  <a:pt x="11537550" y="1312780"/>
                  <a:pt x="11527605" y="1467708"/>
                </a:cubicBezTo>
                <a:cubicBezTo>
                  <a:pt x="11517660" y="1622636"/>
                  <a:pt x="11513624" y="1848443"/>
                  <a:pt x="11527605" y="2034767"/>
                </a:cubicBezTo>
                <a:cubicBezTo>
                  <a:pt x="11541586" y="2221091"/>
                  <a:pt x="11504642" y="2445847"/>
                  <a:pt x="11527605" y="2701896"/>
                </a:cubicBezTo>
                <a:cubicBezTo>
                  <a:pt x="11550568" y="2957945"/>
                  <a:pt x="11501097" y="3115223"/>
                  <a:pt x="11527605" y="3268955"/>
                </a:cubicBezTo>
                <a:cubicBezTo>
                  <a:pt x="11554113" y="3422687"/>
                  <a:pt x="11533926" y="3895913"/>
                  <a:pt x="11527605" y="4169578"/>
                </a:cubicBezTo>
                <a:cubicBezTo>
                  <a:pt x="11543483" y="4643158"/>
                  <a:pt x="11177780" y="5037386"/>
                  <a:pt x="10693669" y="5003514"/>
                </a:cubicBezTo>
                <a:cubicBezTo>
                  <a:pt x="10335420" y="4973625"/>
                  <a:pt x="10044393" y="4970465"/>
                  <a:pt x="9839159" y="5003514"/>
                </a:cubicBezTo>
                <a:cubicBezTo>
                  <a:pt x="9633925" y="5036564"/>
                  <a:pt x="9654679" y="4992816"/>
                  <a:pt x="9477635" y="5003514"/>
                </a:cubicBezTo>
                <a:cubicBezTo>
                  <a:pt x="9300591" y="5014212"/>
                  <a:pt x="9200292" y="5004783"/>
                  <a:pt x="9017514" y="5003514"/>
                </a:cubicBezTo>
                <a:cubicBezTo>
                  <a:pt x="8834736" y="5002245"/>
                  <a:pt x="8485123" y="5042149"/>
                  <a:pt x="8163004" y="5003514"/>
                </a:cubicBezTo>
                <a:cubicBezTo>
                  <a:pt x="7840885" y="4964880"/>
                  <a:pt x="7597524" y="5032396"/>
                  <a:pt x="7407091" y="5003514"/>
                </a:cubicBezTo>
                <a:cubicBezTo>
                  <a:pt x="7216658" y="4974632"/>
                  <a:pt x="6830459" y="5017666"/>
                  <a:pt x="6552581" y="5003514"/>
                </a:cubicBezTo>
                <a:cubicBezTo>
                  <a:pt x="6274703" y="4989363"/>
                  <a:pt x="6242736" y="5023514"/>
                  <a:pt x="6092460" y="5003514"/>
                </a:cubicBezTo>
                <a:cubicBezTo>
                  <a:pt x="5942184" y="4983514"/>
                  <a:pt x="5710536" y="5030059"/>
                  <a:pt x="5336547" y="5003514"/>
                </a:cubicBezTo>
                <a:cubicBezTo>
                  <a:pt x="4962558" y="4976969"/>
                  <a:pt x="4812827" y="5018084"/>
                  <a:pt x="4679232" y="5003514"/>
                </a:cubicBezTo>
                <a:cubicBezTo>
                  <a:pt x="4545638" y="4988944"/>
                  <a:pt x="4362300" y="5030422"/>
                  <a:pt x="4120514" y="5003514"/>
                </a:cubicBezTo>
                <a:cubicBezTo>
                  <a:pt x="3878728" y="4976606"/>
                  <a:pt x="3762676" y="4976525"/>
                  <a:pt x="3561795" y="5003514"/>
                </a:cubicBezTo>
                <a:cubicBezTo>
                  <a:pt x="3360914" y="5030503"/>
                  <a:pt x="3301929" y="5002259"/>
                  <a:pt x="3101675" y="5003514"/>
                </a:cubicBezTo>
                <a:cubicBezTo>
                  <a:pt x="2901421" y="5004769"/>
                  <a:pt x="2705145" y="4971619"/>
                  <a:pt x="2345762" y="5003514"/>
                </a:cubicBezTo>
                <a:cubicBezTo>
                  <a:pt x="1986379" y="5035409"/>
                  <a:pt x="1797188" y="4971803"/>
                  <a:pt x="1589849" y="5003514"/>
                </a:cubicBezTo>
                <a:cubicBezTo>
                  <a:pt x="1382510" y="5035225"/>
                  <a:pt x="1042428" y="5003112"/>
                  <a:pt x="833936" y="5003514"/>
                </a:cubicBezTo>
                <a:cubicBezTo>
                  <a:pt x="459966" y="5059588"/>
                  <a:pt x="88131" y="4594161"/>
                  <a:pt x="0" y="4169578"/>
                </a:cubicBezTo>
                <a:cubicBezTo>
                  <a:pt x="21972" y="3925899"/>
                  <a:pt x="27303" y="3759949"/>
                  <a:pt x="0" y="3569162"/>
                </a:cubicBezTo>
                <a:cubicBezTo>
                  <a:pt x="-27303" y="3378375"/>
                  <a:pt x="-8179" y="3188115"/>
                  <a:pt x="0" y="2835321"/>
                </a:cubicBezTo>
                <a:cubicBezTo>
                  <a:pt x="8179" y="2482527"/>
                  <a:pt x="-25144" y="2419798"/>
                  <a:pt x="0" y="2201549"/>
                </a:cubicBezTo>
                <a:cubicBezTo>
                  <a:pt x="25144" y="1983300"/>
                  <a:pt x="20526" y="1689279"/>
                  <a:pt x="0" y="1467708"/>
                </a:cubicBezTo>
                <a:cubicBezTo>
                  <a:pt x="-20526" y="1246137"/>
                  <a:pt x="18400" y="988766"/>
                  <a:pt x="0" y="833936"/>
                </a:cubicBezTo>
                <a:close/>
              </a:path>
            </a:pathLst>
          </a:custGeom>
          <a:ln w="57150">
            <a:solidFill>
              <a:schemeClr val="accent6">
                <a:lumMod val="75000"/>
              </a:schemeClr>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sp>
        <p:nvSpPr>
          <p:cNvPr id="3" name="TextBox 2">
            <a:extLst>
              <a:ext uri="{FF2B5EF4-FFF2-40B4-BE49-F238E27FC236}">
                <a16:creationId xmlns:a16="http://schemas.microsoft.com/office/drawing/2014/main" id="{5ADCE792-5743-4519-B1C2-4652CF1FDF41}"/>
              </a:ext>
            </a:extLst>
          </p:cNvPr>
          <p:cNvSpPr txBox="1"/>
          <p:nvPr/>
        </p:nvSpPr>
        <p:spPr>
          <a:xfrm>
            <a:off x="594189" y="1098698"/>
            <a:ext cx="11003622" cy="432426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i="0" u="none" strike="noStrike" kern="1200" cap="none" spc="0" normalizeH="0" baseline="0" noProof="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500" b="0" i="0" u="none" strike="noStrike" kern="1200" cap="none" spc="0" normalizeH="0" baseline="0" noProof="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Về cuối thu sang đông, trên đỉnh núi có mây trắng bay như tấm khăn mỏng. Còn về mùa hè, trong ánh chớp sáng loá của cơn dông, cả ngọn núi hiện ra xanh mướt. Lá cây bay như làn tóc của một bà tiên đang hướng mặt về phía biển. Còn cả người bà thì ẩn dưới những cánh đồng lúa chín vàng.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Núi hiện lên trong mưa có nhiều màu lá. Lá bạch đàn, lá tre xanh tươi che rợp những con đường mòn quanh co lên đỉnh núi. Những vườn chè, vườn sắn xanh tốt bao quanh sườn núi. Thỉnh thoảng, giữa những mảnh vườn là bóng xanh um của một cây mít, và thênh thang rười rượi là màu xanh của cỏ, dứa dại và sim, mua.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Ở lưng chừng núi có một khe nhỏ, nước chảy ra trong vắt, đọng xuống một giếng đá…</a:t>
            </a:r>
            <a:endParaRPr kumimoji="0" lang="en-US" sz="25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B9558A6E-647D-3FE5-04AB-3F41B227A592}"/>
              </a:ext>
            </a:extLst>
          </p:cNvPr>
          <p:cNvSpPr/>
          <p:nvPr/>
        </p:nvSpPr>
        <p:spPr>
          <a:xfrm>
            <a:off x="3655115" y="244301"/>
            <a:ext cx="4336893" cy="717313"/>
          </a:xfrm>
          <a:custGeom>
            <a:avLst/>
            <a:gdLst>
              <a:gd name="connsiteX0" fmla="*/ 0 w 4336893"/>
              <a:gd name="connsiteY0" fmla="*/ 358657 h 717313"/>
              <a:gd name="connsiteX1" fmla="*/ 358657 w 4336893"/>
              <a:gd name="connsiteY1" fmla="*/ 0 h 717313"/>
              <a:gd name="connsiteX2" fmla="*/ 998116 w 4336893"/>
              <a:gd name="connsiteY2" fmla="*/ 0 h 717313"/>
              <a:gd name="connsiteX3" fmla="*/ 1673771 w 4336893"/>
              <a:gd name="connsiteY3" fmla="*/ 0 h 717313"/>
              <a:gd name="connsiteX4" fmla="*/ 2313230 w 4336893"/>
              <a:gd name="connsiteY4" fmla="*/ 0 h 717313"/>
              <a:gd name="connsiteX5" fmla="*/ 2880298 w 4336893"/>
              <a:gd name="connsiteY5" fmla="*/ 0 h 717313"/>
              <a:gd name="connsiteX6" fmla="*/ 3447365 w 4336893"/>
              <a:gd name="connsiteY6" fmla="*/ 0 h 717313"/>
              <a:gd name="connsiteX7" fmla="*/ 3978237 w 4336893"/>
              <a:gd name="connsiteY7" fmla="*/ 0 h 717313"/>
              <a:gd name="connsiteX8" fmla="*/ 4336894 w 4336893"/>
              <a:gd name="connsiteY8" fmla="*/ 358657 h 717313"/>
              <a:gd name="connsiteX9" fmla="*/ 4336893 w 4336893"/>
              <a:gd name="connsiteY9" fmla="*/ 358657 h 717313"/>
              <a:gd name="connsiteX10" fmla="*/ 3978236 w 4336893"/>
              <a:gd name="connsiteY10" fmla="*/ 717314 h 717313"/>
              <a:gd name="connsiteX11" fmla="*/ 3338777 w 4336893"/>
              <a:gd name="connsiteY11" fmla="*/ 717314 h 717313"/>
              <a:gd name="connsiteX12" fmla="*/ 2807905 w 4336893"/>
              <a:gd name="connsiteY12" fmla="*/ 717314 h 717313"/>
              <a:gd name="connsiteX13" fmla="*/ 2204642 w 4336893"/>
              <a:gd name="connsiteY13" fmla="*/ 717314 h 717313"/>
              <a:gd name="connsiteX14" fmla="*/ 1709966 w 4336893"/>
              <a:gd name="connsiteY14" fmla="*/ 717313 h 717313"/>
              <a:gd name="connsiteX15" fmla="*/ 1215291 w 4336893"/>
              <a:gd name="connsiteY15" fmla="*/ 717313 h 717313"/>
              <a:gd name="connsiteX16" fmla="*/ 358657 w 4336893"/>
              <a:gd name="connsiteY16" fmla="*/ 717313 h 717313"/>
              <a:gd name="connsiteX17" fmla="*/ 0 w 4336893"/>
              <a:gd name="connsiteY17" fmla="*/ 358656 h 717313"/>
              <a:gd name="connsiteX18" fmla="*/ 0 w 4336893"/>
              <a:gd name="connsiteY18" fmla="*/ 358657 h 717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36893" h="717313" fill="none" extrusionOk="0">
                <a:moveTo>
                  <a:pt x="0" y="358657"/>
                </a:moveTo>
                <a:cubicBezTo>
                  <a:pt x="18777" y="187207"/>
                  <a:pt x="150226" y="-30184"/>
                  <a:pt x="358657" y="0"/>
                </a:cubicBezTo>
                <a:cubicBezTo>
                  <a:pt x="566187" y="26146"/>
                  <a:pt x="864273" y="-21860"/>
                  <a:pt x="998116" y="0"/>
                </a:cubicBezTo>
                <a:cubicBezTo>
                  <a:pt x="1131959" y="21860"/>
                  <a:pt x="1346847" y="28476"/>
                  <a:pt x="1673771" y="0"/>
                </a:cubicBezTo>
                <a:cubicBezTo>
                  <a:pt x="2000696" y="-28476"/>
                  <a:pt x="2073540" y="-21611"/>
                  <a:pt x="2313230" y="0"/>
                </a:cubicBezTo>
                <a:cubicBezTo>
                  <a:pt x="2552920" y="21611"/>
                  <a:pt x="2701092" y="1216"/>
                  <a:pt x="2880298" y="0"/>
                </a:cubicBezTo>
                <a:cubicBezTo>
                  <a:pt x="3059504" y="-1216"/>
                  <a:pt x="3167491" y="-22478"/>
                  <a:pt x="3447365" y="0"/>
                </a:cubicBezTo>
                <a:cubicBezTo>
                  <a:pt x="3727239" y="22478"/>
                  <a:pt x="3852796" y="-13260"/>
                  <a:pt x="3978237" y="0"/>
                </a:cubicBezTo>
                <a:cubicBezTo>
                  <a:pt x="4207706" y="-34527"/>
                  <a:pt x="4326243" y="189574"/>
                  <a:pt x="4336894" y="358657"/>
                </a:cubicBezTo>
                <a:lnTo>
                  <a:pt x="4336893" y="358657"/>
                </a:lnTo>
                <a:cubicBezTo>
                  <a:pt x="4319798" y="548906"/>
                  <a:pt x="4183379" y="706343"/>
                  <a:pt x="3978236" y="717314"/>
                </a:cubicBezTo>
                <a:cubicBezTo>
                  <a:pt x="3750562" y="736913"/>
                  <a:pt x="3585318" y="685903"/>
                  <a:pt x="3338777" y="717314"/>
                </a:cubicBezTo>
                <a:cubicBezTo>
                  <a:pt x="3092236" y="748725"/>
                  <a:pt x="3002217" y="743067"/>
                  <a:pt x="2807905" y="717314"/>
                </a:cubicBezTo>
                <a:cubicBezTo>
                  <a:pt x="2613593" y="691561"/>
                  <a:pt x="2392661" y="720293"/>
                  <a:pt x="2204642" y="717314"/>
                </a:cubicBezTo>
                <a:cubicBezTo>
                  <a:pt x="2016623" y="714335"/>
                  <a:pt x="1952133" y="707651"/>
                  <a:pt x="1709966" y="717313"/>
                </a:cubicBezTo>
                <a:cubicBezTo>
                  <a:pt x="1467799" y="726975"/>
                  <a:pt x="1371109" y="729349"/>
                  <a:pt x="1215291" y="717313"/>
                </a:cubicBezTo>
                <a:cubicBezTo>
                  <a:pt x="1059474" y="705277"/>
                  <a:pt x="767983" y="746938"/>
                  <a:pt x="358657" y="717313"/>
                </a:cubicBezTo>
                <a:cubicBezTo>
                  <a:pt x="187054" y="716448"/>
                  <a:pt x="-8621" y="568868"/>
                  <a:pt x="0" y="358656"/>
                </a:cubicBezTo>
                <a:lnTo>
                  <a:pt x="0" y="358657"/>
                </a:lnTo>
                <a:close/>
              </a:path>
              <a:path w="4336893" h="717313" stroke="0" extrusionOk="0">
                <a:moveTo>
                  <a:pt x="0" y="358657"/>
                </a:moveTo>
                <a:cubicBezTo>
                  <a:pt x="-32506" y="194693"/>
                  <a:pt x="163329" y="11645"/>
                  <a:pt x="358657" y="0"/>
                </a:cubicBezTo>
                <a:cubicBezTo>
                  <a:pt x="566039" y="24605"/>
                  <a:pt x="759625" y="25731"/>
                  <a:pt x="889529" y="0"/>
                </a:cubicBezTo>
                <a:cubicBezTo>
                  <a:pt x="1019433" y="-25731"/>
                  <a:pt x="1296709" y="-1083"/>
                  <a:pt x="1456596" y="0"/>
                </a:cubicBezTo>
                <a:cubicBezTo>
                  <a:pt x="1616483" y="1083"/>
                  <a:pt x="1739904" y="17930"/>
                  <a:pt x="1951272" y="0"/>
                </a:cubicBezTo>
                <a:cubicBezTo>
                  <a:pt x="2162640" y="-17930"/>
                  <a:pt x="2362478" y="17765"/>
                  <a:pt x="2590731" y="0"/>
                </a:cubicBezTo>
                <a:cubicBezTo>
                  <a:pt x="2818984" y="-17765"/>
                  <a:pt x="2982166" y="-1219"/>
                  <a:pt x="3085407" y="0"/>
                </a:cubicBezTo>
                <a:cubicBezTo>
                  <a:pt x="3188648" y="1219"/>
                  <a:pt x="3713286" y="-17001"/>
                  <a:pt x="3978237" y="0"/>
                </a:cubicBezTo>
                <a:cubicBezTo>
                  <a:pt x="4155747" y="-2309"/>
                  <a:pt x="4363349" y="192405"/>
                  <a:pt x="4336894" y="358657"/>
                </a:cubicBezTo>
                <a:lnTo>
                  <a:pt x="4336893" y="358657"/>
                </a:lnTo>
                <a:cubicBezTo>
                  <a:pt x="4340496" y="559562"/>
                  <a:pt x="4164840" y="724259"/>
                  <a:pt x="3978236" y="717314"/>
                </a:cubicBezTo>
                <a:cubicBezTo>
                  <a:pt x="3743250" y="711416"/>
                  <a:pt x="3512984" y="744052"/>
                  <a:pt x="3374973" y="717314"/>
                </a:cubicBezTo>
                <a:cubicBezTo>
                  <a:pt x="3236962" y="690576"/>
                  <a:pt x="3007291" y="725451"/>
                  <a:pt x="2880297" y="717314"/>
                </a:cubicBezTo>
                <a:cubicBezTo>
                  <a:pt x="2753303" y="709177"/>
                  <a:pt x="2506833" y="728456"/>
                  <a:pt x="2349425" y="717314"/>
                </a:cubicBezTo>
                <a:cubicBezTo>
                  <a:pt x="2192017" y="706172"/>
                  <a:pt x="1865914" y="717401"/>
                  <a:pt x="1709966" y="717313"/>
                </a:cubicBezTo>
                <a:cubicBezTo>
                  <a:pt x="1554018" y="717225"/>
                  <a:pt x="1307951" y="693809"/>
                  <a:pt x="1142899" y="717313"/>
                </a:cubicBezTo>
                <a:cubicBezTo>
                  <a:pt x="977847" y="740817"/>
                  <a:pt x="673715" y="746900"/>
                  <a:pt x="358657" y="717313"/>
                </a:cubicBezTo>
                <a:cubicBezTo>
                  <a:pt x="118259" y="727162"/>
                  <a:pt x="4914" y="553622"/>
                  <a:pt x="0" y="358656"/>
                </a:cubicBezTo>
                <a:lnTo>
                  <a:pt x="0" y="358657"/>
                </a:ln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Luyện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đoạn</a:t>
            </a:r>
            <a:endPar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9" name="Group 8">
            <a:extLst>
              <a:ext uri="{FF2B5EF4-FFF2-40B4-BE49-F238E27FC236}">
                <a16:creationId xmlns:a16="http://schemas.microsoft.com/office/drawing/2014/main" id="{6F59BDE2-BFB6-13AA-6B79-CFD0402840F3}"/>
              </a:ext>
            </a:extLst>
          </p:cNvPr>
          <p:cNvGrpSpPr/>
          <p:nvPr/>
        </p:nvGrpSpPr>
        <p:grpSpPr>
          <a:xfrm>
            <a:off x="179851" y="809226"/>
            <a:ext cx="828675" cy="809961"/>
            <a:chOff x="-93175" y="1999914"/>
            <a:chExt cx="931530" cy="931530"/>
          </a:xfrm>
        </p:grpSpPr>
        <p:pic>
          <p:nvPicPr>
            <p:cNvPr id="10" name="Picture 9" descr="A picture containing vector graphics&#10;&#10;Description automatically generated">
              <a:extLst>
                <a:ext uri="{FF2B5EF4-FFF2-40B4-BE49-F238E27FC236}">
                  <a16:creationId xmlns:a16="http://schemas.microsoft.com/office/drawing/2014/main" id="{016C4E5E-79D3-F168-0F60-53D2D69279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1" name="TextBox 10">
              <a:extLst>
                <a:ext uri="{FF2B5EF4-FFF2-40B4-BE49-F238E27FC236}">
                  <a16:creationId xmlns:a16="http://schemas.microsoft.com/office/drawing/2014/main" id="{72D93D58-BF49-3777-A6C5-B89B51357530}"/>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C00000"/>
                  </a:solidFill>
                  <a:latin typeface="Calibri" panose="020F0502020204030204" pitchFamily="34" charset="0"/>
                  <a:ea typeface="思源黑体 CN Medium"/>
                  <a:cs typeface="Calibri" panose="020F0502020204030204" pitchFamily="34" charset="0"/>
                </a:rPr>
                <a:t>2</a:t>
              </a:r>
              <a:endParaRPr kumimoji="0" lang="en-US" sz="2800" b="1" i="0" u="none" strike="noStrike" kern="1200" cap="none" spc="0" normalizeH="0" baseline="0" noProof="0" dirty="0">
                <a:ln>
                  <a:noFill/>
                </a:ln>
                <a:solidFill>
                  <a:srgbClr val="C00000"/>
                </a:solidFill>
                <a:effectLst/>
                <a:uLnTx/>
                <a:uFillTx/>
                <a:latin typeface="Calibri" panose="020F0502020204030204" pitchFamily="34" charset="0"/>
                <a:ea typeface="思源黑体 CN Medium"/>
                <a:cs typeface="Calibri" panose="020F0502020204030204" pitchFamily="34" charset="0"/>
              </a:endParaRPr>
            </a:p>
          </p:txBody>
        </p:sp>
      </p:grpSp>
    </p:spTree>
    <p:extLst>
      <p:ext uri="{BB962C8B-B14F-4D97-AF65-F5344CB8AC3E}">
        <p14:creationId xmlns:p14="http://schemas.microsoft.com/office/powerpoint/2010/main" val="25944698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pic>
        <p:nvPicPr>
          <p:cNvPr id="44" name="Picture 18">
            <a:extLst>
              <a:ext uri="{FF2B5EF4-FFF2-40B4-BE49-F238E27FC236}">
                <a16:creationId xmlns:a16="http://schemas.microsoft.com/office/drawing/2014/main" id="{D07648C6-C174-46E2-B532-CED83478E803}"/>
              </a:ext>
            </a:extLst>
          </p:cNvPr>
          <p:cNvPicPr>
            <a:picLocks noChangeAspect="1"/>
          </p:cNvPicPr>
          <p:nvPr/>
        </p:nvPicPr>
        <p:blipFill>
          <a:blip r:embed="rId11"/>
          <a:srcRect/>
          <a:stretch>
            <a:fillRect/>
          </a:stretch>
        </p:blipFill>
        <p:spPr>
          <a:xfrm>
            <a:off x="5257646" y="5156701"/>
            <a:ext cx="3472768" cy="1727702"/>
          </a:xfrm>
          <a:prstGeom prst="rect">
            <a:avLst/>
          </a:prstGeom>
        </p:spPr>
      </p:pic>
      <p:pic>
        <p:nvPicPr>
          <p:cNvPr id="45" name="Picture 44">
            <a:extLst>
              <a:ext uri="{FF2B5EF4-FFF2-40B4-BE49-F238E27FC236}">
                <a16:creationId xmlns:a16="http://schemas.microsoft.com/office/drawing/2014/main" id="{63B59037-805B-49D4-99AB-281DA0667C8A}"/>
              </a:ext>
            </a:extLst>
          </p:cNvPr>
          <p:cNvPicPr>
            <a:picLocks noChangeAspect="1"/>
          </p:cNvPicPr>
          <p:nvPr/>
        </p:nvPicPr>
        <p:blipFill>
          <a:blip r:embed="rId11"/>
          <a:srcRect/>
          <a:stretch>
            <a:fillRect/>
          </a:stretch>
        </p:blipFill>
        <p:spPr>
          <a:xfrm>
            <a:off x="1796059" y="5130298"/>
            <a:ext cx="3472768" cy="1727702"/>
          </a:xfrm>
          <a:prstGeom prst="rect">
            <a:avLst/>
          </a:prstGeom>
        </p:spPr>
      </p:pic>
      <p:pic>
        <p:nvPicPr>
          <p:cNvPr id="46" name="Picture 18">
            <a:extLst>
              <a:ext uri="{FF2B5EF4-FFF2-40B4-BE49-F238E27FC236}">
                <a16:creationId xmlns:a16="http://schemas.microsoft.com/office/drawing/2014/main" id="{7FE34940-8411-464E-B7B1-DFB610F9F78E}"/>
              </a:ext>
            </a:extLst>
          </p:cNvPr>
          <p:cNvPicPr>
            <a:picLocks noChangeAspect="1"/>
          </p:cNvPicPr>
          <p:nvPr/>
        </p:nvPicPr>
        <p:blipFill>
          <a:blip r:embed="rId11"/>
          <a:srcRect/>
          <a:stretch>
            <a:fillRect/>
          </a:stretch>
        </p:blipFill>
        <p:spPr>
          <a:xfrm>
            <a:off x="8719232" y="5130298"/>
            <a:ext cx="3472768" cy="1727702"/>
          </a:xfrm>
          <a:prstGeom prst="rect">
            <a:avLst/>
          </a:prstGeom>
        </p:spPr>
      </p:pic>
      <p:pic>
        <p:nvPicPr>
          <p:cNvPr id="47" name="Picture 18">
            <a:extLst>
              <a:ext uri="{FF2B5EF4-FFF2-40B4-BE49-F238E27FC236}">
                <a16:creationId xmlns:a16="http://schemas.microsoft.com/office/drawing/2014/main" id="{A683005E-33A2-428B-9485-243CA2265658}"/>
              </a:ext>
            </a:extLst>
          </p:cNvPr>
          <p:cNvPicPr>
            <a:picLocks noChangeAspect="1"/>
          </p:cNvPicPr>
          <p:nvPr/>
        </p:nvPicPr>
        <p:blipFill>
          <a:blip r:embed="rId11"/>
          <a:srcRect/>
          <a:stretch>
            <a:fillRect/>
          </a:stretch>
        </p:blipFill>
        <p:spPr>
          <a:xfrm>
            <a:off x="-194721" y="5130298"/>
            <a:ext cx="3472768" cy="1727702"/>
          </a:xfrm>
          <a:prstGeom prst="rect">
            <a:avLst/>
          </a:prstGeom>
        </p:spPr>
      </p:pic>
      <p:sp>
        <p:nvSpPr>
          <p:cNvPr id="49" name="Rectangle: Rounded Corners 48">
            <a:extLst>
              <a:ext uri="{FF2B5EF4-FFF2-40B4-BE49-F238E27FC236}">
                <a16:creationId xmlns:a16="http://schemas.microsoft.com/office/drawing/2014/main" id="{456CA406-E562-45AF-9573-FEBA0628F7C3}"/>
              </a:ext>
            </a:extLst>
          </p:cNvPr>
          <p:cNvSpPr/>
          <p:nvPr/>
        </p:nvSpPr>
        <p:spPr>
          <a:xfrm>
            <a:off x="1042671" y="1671488"/>
            <a:ext cx="10106659" cy="2534835"/>
          </a:xfrm>
          <a:custGeom>
            <a:avLst/>
            <a:gdLst>
              <a:gd name="connsiteX0" fmla="*/ 0 w 10106659"/>
              <a:gd name="connsiteY0" fmla="*/ 317640 h 2534835"/>
              <a:gd name="connsiteX1" fmla="*/ 317640 w 10106659"/>
              <a:gd name="connsiteY1" fmla="*/ 0 h 2534835"/>
              <a:gd name="connsiteX2" fmla="*/ 804739 w 10106659"/>
              <a:gd name="connsiteY2" fmla="*/ 0 h 2534835"/>
              <a:gd name="connsiteX3" fmla="*/ 1575980 w 10106659"/>
              <a:gd name="connsiteY3" fmla="*/ 0 h 2534835"/>
              <a:gd name="connsiteX4" fmla="*/ 2252507 w 10106659"/>
              <a:gd name="connsiteY4" fmla="*/ 0 h 2534835"/>
              <a:gd name="connsiteX5" fmla="*/ 2834321 w 10106659"/>
              <a:gd name="connsiteY5" fmla="*/ 0 h 2534835"/>
              <a:gd name="connsiteX6" fmla="*/ 3416134 w 10106659"/>
              <a:gd name="connsiteY6" fmla="*/ 0 h 2534835"/>
              <a:gd name="connsiteX7" fmla="*/ 3808520 w 10106659"/>
              <a:gd name="connsiteY7" fmla="*/ 0 h 2534835"/>
              <a:gd name="connsiteX8" fmla="*/ 4390333 w 10106659"/>
              <a:gd name="connsiteY8" fmla="*/ 0 h 2534835"/>
              <a:gd name="connsiteX9" fmla="*/ 4877432 w 10106659"/>
              <a:gd name="connsiteY9" fmla="*/ 0 h 2534835"/>
              <a:gd name="connsiteX10" fmla="*/ 5269818 w 10106659"/>
              <a:gd name="connsiteY10" fmla="*/ 0 h 2534835"/>
              <a:gd name="connsiteX11" fmla="*/ 6135773 w 10106659"/>
              <a:gd name="connsiteY11" fmla="*/ 0 h 2534835"/>
              <a:gd name="connsiteX12" fmla="*/ 6812300 w 10106659"/>
              <a:gd name="connsiteY12" fmla="*/ 0 h 2534835"/>
              <a:gd name="connsiteX13" fmla="*/ 7394113 w 10106659"/>
              <a:gd name="connsiteY13" fmla="*/ 0 h 2534835"/>
              <a:gd name="connsiteX14" fmla="*/ 8165354 w 10106659"/>
              <a:gd name="connsiteY14" fmla="*/ 0 h 2534835"/>
              <a:gd name="connsiteX15" fmla="*/ 8841881 w 10106659"/>
              <a:gd name="connsiteY15" fmla="*/ 0 h 2534835"/>
              <a:gd name="connsiteX16" fmla="*/ 9789019 w 10106659"/>
              <a:gd name="connsiteY16" fmla="*/ 0 h 2534835"/>
              <a:gd name="connsiteX17" fmla="*/ 10106659 w 10106659"/>
              <a:gd name="connsiteY17" fmla="*/ 317640 h 2534835"/>
              <a:gd name="connsiteX18" fmla="*/ 10106659 w 10106659"/>
              <a:gd name="connsiteY18" fmla="*/ 912834 h 2534835"/>
              <a:gd name="connsiteX19" fmla="*/ 10106659 w 10106659"/>
              <a:gd name="connsiteY19" fmla="*/ 1489032 h 2534835"/>
              <a:gd name="connsiteX20" fmla="*/ 10106659 w 10106659"/>
              <a:gd name="connsiteY20" fmla="*/ 2217195 h 2534835"/>
              <a:gd name="connsiteX21" fmla="*/ 9789019 w 10106659"/>
              <a:gd name="connsiteY21" fmla="*/ 2534835 h 2534835"/>
              <a:gd name="connsiteX22" fmla="*/ 9017778 w 10106659"/>
              <a:gd name="connsiteY22" fmla="*/ 2534835 h 2534835"/>
              <a:gd name="connsiteX23" fmla="*/ 8530679 w 10106659"/>
              <a:gd name="connsiteY23" fmla="*/ 2534835 h 2534835"/>
              <a:gd name="connsiteX24" fmla="*/ 7664724 w 10106659"/>
              <a:gd name="connsiteY24" fmla="*/ 2534835 h 2534835"/>
              <a:gd name="connsiteX25" fmla="*/ 7272338 w 10106659"/>
              <a:gd name="connsiteY25" fmla="*/ 2534835 h 2534835"/>
              <a:gd name="connsiteX26" fmla="*/ 6501097 w 10106659"/>
              <a:gd name="connsiteY26" fmla="*/ 2534835 h 2534835"/>
              <a:gd name="connsiteX27" fmla="*/ 5824570 w 10106659"/>
              <a:gd name="connsiteY27" fmla="*/ 2534835 h 2534835"/>
              <a:gd name="connsiteX28" fmla="*/ 5053330 w 10106659"/>
              <a:gd name="connsiteY28" fmla="*/ 2534835 h 2534835"/>
              <a:gd name="connsiteX29" fmla="*/ 4282089 w 10106659"/>
              <a:gd name="connsiteY29" fmla="*/ 2534835 h 2534835"/>
              <a:gd name="connsiteX30" fmla="*/ 3794989 w 10106659"/>
              <a:gd name="connsiteY30" fmla="*/ 2534835 h 2534835"/>
              <a:gd name="connsiteX31" fmla="*/ 3402603 w 10106659"/>
              <a:gd name="connsiteY31" fmla="*/ 2534835 h 2534835"/>
              <a:gd name="connsiteX32" fmla="*/ 2536649 w 10106659"/>
              <a:gd name="connsiteY32" fmla="*/ 2534835 h 2534835"/>
              <a:gd name="connsiteX33" fmla="*/ 1954836 w 10106659"/>
              <a:gd name="connsiteY33" fmla="*/ 2534835 h 2534835"/>
              <a:gd name="connsiteX34" fmla="*/ 1373022 w 10106659"/>
              <a:gd name="connsiteY34" fmla="*/ 2534835 h 2534835"/>
              <a:gd name="connsiteX35" fmla="*/ 317640 w 10106659"/>
              <a:gd name="connsiteY35" fmla="*/ 2534835 h 2534835"/>
              <a:gd name="connsiteX36" fmla="*/ 0 w 10106659"/>
              <a:gd name="connsiteY36" fmla="*/ 2217195 h 2534835"/>
              <a:gd name="connsiteX37" fmla="*/ 0 w 10106659"/>
              <a:gd name="connsiteY37" fmla="*/ 1622001 h 2534835"/>
              <a:gd name="connsiteX38" fmla="*/ 0 w 10106659"/>
              <a:gd name="connsiteY38" fmla="*/ 1007812 h 2534835"/>
              <a:gd name="connsiteX39" fmla="*/ 0 w 10106659"/>
              <a:gd name="connsiteY39" fmla="*/ 317640 h 2534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106659" h="2534835" fill="none" extrusionOk="0">
                <a:moveTo>
                  <a:pt x="0" y="317640"/>
                </a:moveTo>
                <a:cubicBezTo>
                  <a:pt x="7688" y="125672"/>
                  <a:pt x="145574" y="-24082"/>
                  <a:pt x="317640" y="0"/>
                </a:cubicBezTo>
                <a:cubicBezTo>
                  <a:pt x="523892" y="18434"/>
                  <a:pt x="631355" y="7781"/>
                  <a:pt x="804739" y="0"/>
                </a:cubicBezTo>
                <a:cubicBezTo>
                  <a:pt x="978123" y="-7781"/>
                  <a:pt x="1394187" y="-27087"/>
                  <a:pt x="1575980" y="0"/>
                </a:cubicBezTo>
                <a:cubicBezTo>
                  <a:pt x="1757773" y="27087"/>
                  <a:pt x="2116565" y="-21922"/>
                  <a:pt x="2252507" y="0"/>
                </a:cubicBezTo>
                <a:cubicBezTo>
                  <a:pt x="2388449" y="21922"/>
                  <a:pt x="2691044" y="19748"/>
                  <a:pt x="2834321" y="0"/>
                </a:cubicBezTo>
                <a:cubicBezTo>
                  <a:pt x="2977598" y="-19748"/>
                  <a:pt x="3192624" y="3216"/>
                  <a:pt x="3416134" y="0"/>
                </a:cubicBezTo>
                <a:cubicBezTo>
                  <a:pt x="3639644" y="-3216"/>
                  <a:pt x="3668934" y="4430"/>
                  <a:pt x="3808520" y="0"/>
                </a:cubicBezTo>
                <a:cubicBezTo>
                  <a:pt x="3948106" y="-4430"/>
                  <a:pt x="4190002" y="24898"/>
                  <a:pt x="4390333" y="0"/>
                </a:cubicBezTo>
                <a:cubicBezTo>
                  <a:pt x="4590664" y="-24898"/>
                  <a:pt x="4728447" y="11394"/>
                  <a:pt x="4877432" y="0"/>
                </a:cubicBezTo>
                <a:cubicBezTo>
                  <a:pt x="5026417" y="-11394"/>
                  <a:pt x="5180844" y="3940"/>
                  <a:pt x="5269818" y="0"/>
                </a:cubicBezTo>
                <a:cubicBezTo>
                  <a:pt x="5358792" y="-3940"/>
                  <a:pt x="5922697" y="-11281"/>
                  <a:pt x="6135773" y="0"/>
                </a:cubicBezTo>
                <a:cubicBezTo>
                  <a:pt x="6348850" y="11281"/>
                  <a:pt x="6659929" y="-13287"/>
                  <a:pt x="6812300" y="0"/>
                </a:cubicBezTo>
                <a:cubicBezTo>
                  <a:pt x="6964671" y="13287"/>
                  <a:pt x="7123943" y="6483"/>
                  <a:pt x="7394113" y="0"/>
                </a:cubicBezTo>
                <a:cubicBezTo>
                  <a:pt x="7664283" y="-6483"/>
                  <a:pt x="7832321" y="1528"/>
                  <a:pt x="8165354" y="0"/>
                </a:cubicBezTo>
                <a:cubicBezTo>
                  <a:pt x="8498387" y="-1528"/>
                  <a:pt x="8638075" y="-2305"/>
                  <a:pt x="8841881" y="0"/>
                </a:cubicBezTo>
                <a:cubicBezTo>
                  <a:pt x="9045687" y="2305"/>
                  <a:pt x="9448497" y="11968"/>
                  <a:pt x="9789019" y="0"/>
                </a:cubicBezTo>
                <a:cubicBezTo>
                  <a:pt x="9980618" y="29160"/>
                  <a:pt x="10082159" y="165149"/>
                  <a:pt x="10106659" y="317640"/>
                </a:cubicBezTo>
                <a:cubicBezTo>
                  <a:pt x="10129079" y="538600"/>
                  <a:pt x="10089870" y="682342"/>
                  <a:pt x="10106659" y="912834"/>
                </a:cubicBezTo>
                <a:cubicBezTo>
                  <a:pt x="10123448" y="1143326"/>
                  <a:pt x="10096622" y="1259652"/>
                  <a:pt x="10106659" y="1489032"/>
                </a:cubicBezTo>
                <a:cubicBezTo>
                  <a:pt x="10116696" y="1718412"/>
                  <a:pt x="10122492" y="2057929"/>
                  <a:pt x="10106659" y="2217195"/>
                </a:cubicBezTo>
                <a:cubicBezTo>
                  <a:pt x="10103378" y="2397638"/>
                  <a:pt x="9972860" y="2577733"/>
                  <a:pt x="9789019" y="2534835"/>
                </a:cubicBezTo>
                <a:cubicBezTo>
                  <a:pt x="9462042" y="2546213"/>
                  <a:pt x="9204667" y="2533759"/>
                  <a:pt x="9017778" y="2534835"/>
                </a:cubicBezTo>
                <a:cubicBezTo>
                  <a:pt x="8830889" y="2535911"/>
                  <a:pt x="8672251" y="2549243"/>
                  <a:pt x="8530679" y="2534835"/>
                </a:cubicBezTo>
                <a:cubicBezTo>
                  <a:pt x="8389107" y="2520427"/>
                  <a:pt x="7861328" y="2504960"/>
                  <a:pt x="7664724" y="2534835"/>
                </a:cubicBezTo>
                <a:cubicBezTo>
                  <a:pt x="7468120" y="2564710"/>
                  <a:pt x="7462658" y="2551517"/>
                  <a:pt x="7272338" y="2534835"/>
                </a:cubicBezTo>
                <a:cubicBezTo>
                  <a:pt x="7082018" y="2518153"/>
                  <a:pt x="6808304" y="2572205"/>
                  <a:pt x="6501097" y="2534835"/>
                </a:cubicBezTo>
                <a:cubicBezTo>
                  <a:pt x="6193890" y="2497465"/>
                  <a:pt x="5995968" y="2556357"/>
                  <a:pt x="5824570" y="2534835"/>
                </a:cubicBezTo>
                <a:cubicBezTo>
                  <a:pt x="5653172" y="2513313"/>
                  <a:pt x="5371209" y="2497201"/>
                  <a:pt x="5053330" y="2534835"/>
                </a:cubicBezTo>
                <a:cubicBezTo>
                  <a:pt x="4735451" y="2572469"/>
                  <a:pt x="4572675" y="2509941"/>
                  <a:pt x="4282089" y="2534835"/>
                </a:cubicBezTo>
                <a:cubicBezTo>
                  <a:pt x="3991503" y="2559729"/>
                  <a:pt x="3999138" y="2543715"/>
                  <a:pt x="3794989" y="2534835"/>
                </a:cubicBezTo>
                <a:cubicBezTo>
                  <a:pt x="3590840" y="2525955"/>
                  <a:pt x="3543639" y="2522827"/>
                  <a:pt x="3402603" y="2534835"/>
                </a:cubicBezTo>
                <a:cubicBezTo>
                  <a:pt x="3261567" y="2546843"/>
                  <a:pt x="2781607" y="2525394"/>
                  <a:pt x="2536649" y="2534835"/>
                </a:cubicBezTo>
                <a:cubicBezTo>
                  <a:pt x="2291691" y="2544276"/>
                  <a:pt x="2104941" y="2543479"/>
                  <a:pt x="1954836" y="2534835"/>
                </a:cubicBezTo>
                <a:cubicBezTo>
                  <a:pt x="1804731" y="2526191"/>
                  <a:pt x="1583252" y="2549625"/>
                  <a:pt x="1373022" y="2534835"/>
                </a:cubicBezTo>
                <a:cubicBezTo>
                  <a:pt x="1162792" y="2520045"/>
                  <a:pt x="806791" y="2538296"/>
                  <a:pt x="317640" y="2534835"/>
                </a:cubicBezTo>
                <a:cubicBezTo>
                  <a:pt x="153480" y="2499132"/>
                  <a:pt x="-13475" y="2352269"/>
                  <a:pt x="0" y="2217195"/>
                </a:cubicBezTo>
                <a:cubicBezTo>
                  <a:pt x="-12060" y="1978102"/>
                  <a:pt x="3009" y="1903598"/>
                  <a:pt x="0" y="1622001"/>
                </a:cubicBezTo>
                <a:cubicBezTo>
                  <a:pt x="-3009" y="1340404"/>
                  <a:pt x="3874" y="1155162"/>
                  <a:pt x="0" y="1007812"/>
                </a:cubicBezTo>
                <a:cubicBezTo>
                  <a:pt x="-3874" y="860462"/>
                  <a:pt x="-29315" y="529789"/>
                  <a:pt x="0" y="317640"/>
                </a:cubicBezTo>
                <a:close/>
              </a:path>
              <a:path w="10106659" h="2534835" stroke="0" extrusionOk="0">
                <a:moveTo>
                  <a:pt x="0" y="317640"/>
                </a:moveTo>
                <a:cubicBezTo>
                  <a:pt x="178" y="147660"/>
                  <a:pt x="154049" y="21152"/>
                  <a:pt x="317640" y="0"/>
                </a:cubicBezTo>
                <a:cubicBezTo>
                  <a:pt x="542046" y="33732"/>
                  <a:pt x="754911" y="-13487"/>
                  <a:pt x="1088881" y="0"/>
                </a:cubicBezTo>
                <a:cubicBezTo>
                  <a:pt x="1422851" y="13487"/>
                  <a:pt x="1370077" y="16317"/>
                  <a:pt x="1575980" y="0"/>
                </a:cubicBezTo>
                <a:cubicBezTo>
                  <a:pt x="1781883" y="-16317"/>
                  <a:pt x="1843201" y="22370"/>
                  <a:pt x="2063080" y="0"/>
                </a:cubicBezTo>
                <a:cubicBezTo>
                  <a:pt x="2282959" y="-22370"/>
                  <a:pt x="2529840" y="-22740"/>
                  <a:pt x="2834321" y="0"/>
                </a:cubicBezTo>
                <a:cubicBezTo>
                  <a:pt x="3138802" y="22740"/>
                  <a:pt x="3169598" y="-9829"/>
                  <a:pt x="3416134" y="0"/>
                </a:cubicBezTo>
                <a:cubicBezTo>
                  <a:pt x="3662670" y="9829"/>
                  <a:pt x="3943609" y="-15790"/>
                  <a:pt x="4282089" y="0"/>
                </a:cubicBezTo>
                <a:cubicBezTo>
                  <a:pt x="4620570" y="15790"/>
                  <a:pt x="4754016" y="6967"/>
                  <a:pt x="5148043" y="0"/>
                </a:cubicBezTo>
                <a:cubicBezTo>
                  <a:pt x="5542070" y="-6967"/>
                  <a:pt x="5609026" y="-33626"/>
                  <a:pt x="5919284" y="0"/>
                </a:cubicBezTo>
                <a:cubicBezTo>
                  <a:pt x="6229542" y="33626"/>
                  <a:pt x="6174448" y="8003"/>
                  <a:pt x="6406384" y="0"/>
                </a:cubicBezTo>
                <a:cubicBezTo>
                  <a:pt x="6638320" y="-8003"/>
                  <a:pt x="6701026" y="-17935"/>
                  <a:pt x="6798769" y="0"/>
                </a:cubicBezTo>
                <a:cubicBezTo>
                  <a:pt x="6896513" y="17935"/>
                  <a:pt x="7290558" y="-5363"/>
                  <a:pt x="7664724" y="0"/>
                </a:cubicBezTo>
                <a:cubicBezTo>
                  <a:pt x="8038890" y="5363"/>
                  <a:pt x="8089777" y="-13687"/>
                  <a:pt x="8341251" y="0"/>
                </a:cubicBezTo>
                <a:cubicBezTo>
                  <a:pt x="8592725" y="13687"/>
                  <a:pt x="8693348" y="-11994"/>
                  <a:pt x="9017778" y="0"/>
                </a:cubicBezTo>
                <a:cubicBezTo>
                  <a:pt x="9342208" y="11994"/>
                  <a:pt x="9597392" y="33882"/>
                  <a:pt x="9789019" y="0"/>
                </a:cubicBezTo>
                <a:cubicBezTo>
                  <a:pt x="9971258" y="-1990"/>
                  <a:pt x="10107395" y="154680"/>
                  <a:pt x="10106659" y="317640"/>
                </a:cubicBezTo>
                <a:cubicBezTo>
                  <a:pt x="10095169" y="604605"/>
                  <a:pt x="10104153" y="843926"/>
                  <a:pt x="10106659" y="988816"/>
                </a:cubicBezTo>
                <a:cubicBezTo>
                  <a:pt x="10109165" y="1133706"/>
                  <a:pt x="10085206" y="1461753"/>
                  <a:pt x="10106659" y="1603006"/>
                </a:cubicBezTo>
                <a:cubicBezTo>
                  <a:pt x="10128113" y="1744259"/>
                  <a:pt x="10091451" y="1944531"/>
                  <a:pt x="10106659" y="2217195"/>
                </a:cubicBezTo>
                <a:cubicBezTo>
                  <a:pt x="10093223" y="2355051"/>
                  <a:pt x="9989298" y="2516665"/>
                  <a:pt x="9789019" y="2534835"/>
                </a:cubicBezTo>
                <a:cubicBezTo>
                  <a:pt x="9646153" y="2528725"/>
                  <a:pt x="9511836" y="2552429"/>
                  <a:pt x="9301920" y="2534835"/>
                </a:cubicBezTo>
                <a:cubicBezTo>
                  <a:pt x="9092004" y="2517241"/>
                  <a:pt x="8919383" y="2558348"/>
                  <a:pt x="8814820" y="2534835"/>
                </a:cubicBezTo>
                <a:cubicBezTo>
                  <a:pt x="8710257" y="2511322"/>
                  <a:pt x="8154838" y="2564684"/>
                  <a:pt x="7948865" y="2534835"/>
                </a:cubicBezTo>
                <a:cubicBezTo>
                  <a:pt x="7742893" y="2504986"/>
                  <a:pt x="7636858" y="2539187"/>
                  <a:pt x="7367052" y="2534835"/>
                </a:cubicBezTo>
                <a:cubicBezTo>
                  <a:pt x="7097246" y="2530483"/>
                  <a:pt x="6757091" y="2525021"/>
                  <a:pt x="6501097" y="2534835"/>
                </a:cubicBezTo>
                <a:cubicBezTo>
                  <a:pt x="6245103" y="2544649"/>
                  <a:pt x="5979829" y="2519394"/>
                  <a:pt x="5635143" y="2534835"/>
                </a:cubicBezTo>
                <a:cubicBezTo>
                  <a:pt x="5290457" y="2550276"/>
                  <a:pt x="5225917" y="2524202"/>
                  <a:pt x="5053330" y="2534835"/>
                </a:cubicBezTo>
                <a:cubicBezTo>
                  <a:pt x="4880743" y="2545468"/>
                  <a:pt x="4791408" y="2549609"/>
                  <a:pt x="4660944" y="2534835"/>
                </a:cubicBezTo>
                <a:cubicBezTo>
                  <a:pt x="4530480" y="2520061"/>
                  <a:pt x="4317317" y="2545817"/>
                  <a:pt x="4173844" y="2534835"/>
                </a:cubicBezTo>
                <a:cubicBezTo>
                  <a:pt x="4030371" y="2523853"/>
                  <a:pt x="3846223" y="2512467"/>
                  <a:pt x="3686745" y="2534835"/>
                </a:cubicBezTo>
                <a:cubicBezTo>
                  <a:pt x="3527267" y="2557203"/>
                  <a:pt x="3262388" y="2563169"/>
                  <a:pt x="2915504" y="2534835"/>
                </a:cubicBezTo>
                <a:cubicBezTo>
                  <a:pt x="2568620" y="2506501"/>
                  <a:pt x="2694035" y="2553579"/>
                  <a:pt x="2523118" y="2534835"/>
                </a:cubicBezTo>
                <a:cubicBezTo>
                  <a:pt x="2352201" y="2516091"/>
                  <a:pt x="2242415" y="2554322"/>
                  <a:pt x="2036019" y="2534835"/>
                </a:cubicBezTo>
                <a:cubicBezTo>
                  <a:pt x="1829623" y="2515348"/>
                  <a:pt x="1475499" y="2551160"/>
                  <a:pt x="1170064" y="2534835"/>
                </a:cubicBezTo>
                <a:cubicBezTo>
                  <a:pt x="864630" y="2518510"/>
                  <a:pt x="731372" y="2510602"/>
                  <a:pt x="317640" y="2534835"/>
                </a:cubicBezTo>
                <a:cubicBezTo>
                  <a:pt x="127773" y="2552792"/>
                  <a:pt x="13676" y="2400880"/>
                  <a:pt x="0" y="2217195"/>
                </a:cubicBezTo>
                <a:cubicBezTo>
                  <a:pt x="4711" y="1965606"/>
                  <a:pt x="798" y="1731086"/>
                  <a:pt x="0" y="1584010"/>
                </a:cubicBezTo>
                <a:cubicBezTo>
                  <a:pt x="-798" y="1436935"/>
                  <a:pt x="-5277" y="1111675"/>
                  <a:pt x="0" y="950825"/>
                </a:cubicBezTo>
                <a:cubicBezTo>
                  <a:pt x="5277" y="789976"/>
                  <a:pt x="31021" y="530113"/>
                  <a:pt x="0" y="317640"/>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692150" algn="just">
              <a:lnSpc>
                <a:spcPct val="120000"/>
              </a:lnSpc>
              <a:defRPr/>
            </a:pPr>
            <a:r>
              <a:rPr lang="en-US" sz="360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3600">
                <a:solidFill>
                  <a:srgbClr val="000000"/>
                </a:solidFill>
                <a:latin typeface="Arial" panose="020B0604020202020204" pitchFamily="34" charset="0"/>
                <a:ea typeface="Arial-Rounded" panose="020B0500000000000000" pitchFamily="34" charset="0"/>
                <a:cs typeface="Arial" panose="020B0604020202020204" pitchFamily="34" charset="0"/>
              </a:rPr>
              <a:t>Lá cây bay như làn tóc của một bà tiên đang hướng mặt về phía biển. Còn cả người bà thì ẩn dưới những cánh đồng lúa chín vàng.</a:t>
            </a:r>
            <a:endParaRPr lang="en-US" sz="360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2" name="Straight Connector 1">
            <a:extLst>
              <a:ext uri="{FF2B5EF4-FFF2-40B4-BE49-F238E27FC236}">
                <a16:creationId xmlns:a16="http://schemas.microsoft.com/office/drawing/2014/main" id="{B5C49949-336F-4C56-E943-D60E2BB0E67E}"/>
              </a:ext>
            </a:extLst>
          </p:cNvPr>
          <p:cNvCxnSpPr>
            <a:cxnSpLocks/>
          </p:cNvCxnSpPr>
          <p:nvPr/>
        </p:nvCxnSpPr>
        <p:spPr>
          <a:xfrm flipH="1">
            <a:off x="9974008" y="2009604"/>
            <a:ext cx="137732" cy="487554"/>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grpSp>
        <p:nvGrpSpPr>
          <p:cNvPr id="3" name="Group 2">
            <a:extLst>
              <a:ext uri="{FF2B5EF4-FFF2-40B4-BE49-F238E27FC236}">
                <a16:creationId xmlns:a16="http://schemas.microsoft.com/office/drawing/2014/main" id="{2C2EF3C6-7CF4-F2C3-2F53-3D0A892A9392}"/>
              </a:ext>
            </a:extLst>
          </p:cNvPr>
          <p:cNvGrpSpPr/>
          <p:nvPr/>
        </p:nvGrpSpPr>
        <p:grpSpPr>
          <a:xfrm>
            <a:off x="8813547" y="3342805"/>
            <a:ext cx="160908" cy="538415"/>
            <a:chOff x="1523998" y="3003802"/>
            <a:chExt cx="220042" cy="520776"/>
          </a:xfrm>
        </p:grpSpPr>
        <p:cxnSp>
          <p:nvCxnSpPr>
            <p:cNvPr id="4" name="Straight Connector 3">
              <a:extLst>
                <a:ext uri="{FF2B5EF4-FFF2-40B4-BE49-F238E27FC236}">
                  <a16:creationId xmlns:a16="http://schemas.microsoft.com/office/drawing/2014/main" id="{E00681EC-A51D-B9A2-0ACC-FB332125BD3A}"/>
                </a:ext>
              </a:extLst>
            </p:cNvPr>
            <p:cNvCxnSpPr>
              <a:cxnSpLocks/>
            </p:cNvCxnSpPr>
            <p:nvPr/>
          </p:nvCxnSpPr>
          <p:spPr>
            <a:xfrm flipH="1">
              <a:off x="1523998" y="3003802"/>
              <a:ext cx="137732" cy="487554"/>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5" name="Straight Connector 4">
              <a:extLst>
                <a:ext uri="{FF2B5EF4-FFF2-40B4-BE49-F238E27FC236}">
                  <a16:creationId xmlns:a16="http://schemas.microsoft.com/office/drawing/2014/main" id="{2298A17C-E64A-4EDB-7136-660DDF6DC826}"/>
                </a:ext>
              </a:extLst>
            </p:cNvPr>
            <p:cNvCxnSpPr>
              <a:cxnSpLocks/>
            </p:cNvCxnSpPr>
            <p:nvPr/>
          </p:nvCxnSpPr>
          <p:spPr>
            <a:xfrm flipH="1">
              <a:off x="1606308" y="3037024"/>
              <a:ext cx="137732" cy="487554"/>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grpSp>
      <p:pic>
        <p:nvPicPr>
          <p:cNvPr id="6" name="Picture 5">
            <a:extLst>
              <a:ext uri="{FF2B5EF4-FFF2-40B4-BE49-F238E27FC236}">
                <a16:creationId xmlns:a16="http://schemas.microsoft.com/office/drawing/2014/main" id="{C52E032E-1D96-E6B7-D3D7-B42D1DC9C36A}"/>
              </a:ext>
            </a:extLst>
          </p:cNvPr>
          <p:cNvPicPr>
            <a:picLocks noChangeAspect="1"/>
          </p:cNvPicPr>
          <p:nvPr/>
        </p:nvPicPr>
        <p:blipFill rotWithShape="1">
          <a:blip r:embed="rId12"/>
          <a:srcRect l="5548" t="18888" r="4766" b="26627"/>
          <a:stretch/>
        </p:blipFill>
        <p:spPr>
          <a:xfrm>
            <a:off x="2888154" y="320785"/>
            <a:ext cx="6684931" cy="1284028"/>
          </a:xfrm>
          <a:prstGeom prst="rect">
            <a:avLst/>
          </a:prstGeom>
        </p:spPr>
      </p:pic>
      <p:cxnSp>
        <p:nvCxnSpPr>
          <p:cNvPr id="7" name="Straight Connector 6">
            <a:extLst>
              <a:ext uri="{FF2B5EF4-FFF2-40B4-BE49-F238E27FC236}">
                <a16:creationId xmlns:a16="http://schemas.microsoft.com/office/drawing/2014/main" id="{5A487D87-78A8-9D57-E3CD-E6956CD78E0A}"/>
              </a:ext>
            </a:extLst>
          </p:cNvPr>
          <p:cNvCxnSpPr>
            <a:cxnSpLocks/>
          </p:cNvCxnSpPr>
          <p:nvPr/>
        </p:nvCxnSpPr>
        <p:spPr>
          <a:xfrm flipH="1">
            <a:off x="9737255" y="2695128"/>
            <a:ext cx="137732" cy="487554"/>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203958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500" fill="hold"/>
                                        <p:tgtEl>
                                          <p:spTgt spid="49"/>
                                        </p:tgtEl>
                                        <p:attrNameLst>
                                          <p:attrName>ppt_w</p:attrName>
                                        </p:attrNameLst>
                                      </p:cBhvr>
                                      <p:tavLst>
                                        <p:tav tm="0">
                                          <p:val>
                                            <p:fltVal val="0"/>
                                          </p:val>
                                        </p:tav>
                                        <p:tav tm="100000">
                                          <p:val>
                                            <p:strVal val="#ppt_w"/>
                                          </p:val>
                                        </p:tav>
                                      </p:tavLst>
                                    </p:anim>
                                    <p:anim calcmode="lin" valueType="num">
                                      <p:cBhvr>
                                        <p:cTn id="8" dur="500" fill="hold"/>
                                        <p:tgtEl>
                                          <p:spTgt spid="49"/>
                                        </p:tgtEl>
                                        <p:attrNameLst>
                                          <p:attrName>ppt_h</p:attrName>
                                        </p:attrNameLst>
                                      </p:cBhvr>
                                      <p:tavLst>
                                        <p:tav tm="0">
                                          <p:val>
                                            <p:fltVal val="0"/>
                                          </p:val>
                                        </p:tav>
                                        <p:tav tm="100000">
                                          <p:val>
                                            <p:strVal val="#ppt_h"/>
                                          </p:val>
                                        </p:tav>
                                      </p:tavLst>
                                    </p:anim>
                                    <p:animEffect transition="in" filter="fade">
                                      <p:cBhvr>
                                        <p:cTn id="9" dur="500"/>
                                        <p:tgtEl>
                                          <p:spTgt spid="4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up)">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up)">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up)">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20">
            <a:extLst>
              <a:ext uri="{FF2B5EF4-FFF2-40B4-BE49-F238E27FC236}">
                <a16:creationId xmlns:a16="http://schemas.microsoft.com/office/drawing/2014/main" id="{BC6D4FB9-1A8A-7DE5-F3DA-CBEBE3A1CE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897"/>
            <a:ext cx="3807658" cy="2227943"/>
          </a:xfrm>
          <a:prstGeom prst="rect">
            <a:avLst/>
          </a:prstGeom>
        </p:spPr>
      </p:pic>
      <p:pic>
        <p:nvPicPr>
          <p:cNvPr id="16" name="图片 2">
            <a:extLst>
              <a:ext uri="{FF2B5EF4-FFF2-40B4-BE49-F238E27FC236}">
                <a16:creationId xmlns:a16="http://schemas.microsoft.com/office/drawing/2014/main" id="{FCAD38AD-B33B-AC9D-0FA8-66F9D1A9A0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992008" y="-9243"/>
            <a:ext cx="4107961" cy="2905407"/>
          </a:xfrm>
          <a:prstGeom prst="rect">
            <a:avLst/>
          </a:prstGeom>
        </p:spPr>
      </p:pic>
      <p:sp>
        <p:nvSpPr>
          <p:cNvPr id="2" name="Rectangle: Rounded Corners 1">
            <a:extLst>
              <a:ext uri="{FF2B5EF4-FFF2-40B4-BE49-F238E27FC236}">
                <a16:creationId xmlns:a16="http://schemas.microsoft.com/office/drawing/2014/main" id="{556F4305-5253-444F-B2BC-2E7DE5BA681A}"/>
              </a:ext>
            </a:extLst>
          </p:cNvPr>
          <p:cNvSpPr/>
          <p:nvPr/>
        </p:nvSpPr>
        <p:spPr>
          <a:xfrm>
            <a:off x="297951" y="708917"/>
            <a:ext cx="11527605" cy="4869950"/>
          </a:xfrm>
          <a:custGeom>
            <a:avLst/>
            <a:gdLst>
              <a:gd name="connsiteX0" fmla="*/ 0 w 11527605"/>
              <a:gd name="connsiteY0" fmla="*/ 811675 h 4869950"/>
              <a:gd name="connsiteX1" fmla="*/ 811675 w 11527605"/>
              <a:gd name="connsiteY1" fmla="*/ 0 h 4869950"/>
              <a:gd name="connsiteX2" fmla="*/ 1471959 w 11527605"/>
              <a:gd name="connsiteY2" fmla="*/ 0 h 4869950"/>
              <a:gd name="connsiteX3" fmla="*/ 1934157 w 11527605"/>
              <a:gd name="connsiteY3" fmla="*/ 0 h 4869950"/>
              <a:gd name="connsiteX4" fmla="*/ 2792526 w 11527605"/>
              <a:gd name="connsiteY4" fmla="*/ 0 h 4869950"/>
              <a:gd name="connsiteX5" fmla="*/ 3155682 w 11527605"/>
              <a:gd name="connsiteY5" fmla="*/ 0 h 4869950"/>
              <a:gd name="connsiteX6" fmla="*/ 3716923 w 11527605"/>
              <a:gd name="connsiteY6" fmla="*/ 0 h 4869950"/>
              <a:gd name="connsiteX7" fmla="*/ 4278164 w 11527605"/>
              <a:gd name="connsiteY7" fmla="*/ 0 h 4869950"/>
              <a:gd name="connsiteX8" fmla="*/ 5136533 w 11527605"/>
              <a:gd name="connsiteY8" fmla="*/ 0 h 4869950"/>
              <a:gd name="connsiteX9" fmla="*/ 5796817 w 11527605"/>
              <a:gd name="connsiteY9" fmla="*/ 0 h 4869950"/>
              <a:gd name="connsiteX10" fmla="*/ 6655185 w 11527605"/>
              <a:gd name="connsiteY10" fmla="*/ 0 h 4869950"/>
              <a:gd name="connsiteX11" fmla="*/ 7513554 w 11527605"/>
              <a:gd name="connsiteY11" fmla="*/ 0 h 4869950"/>
              <a:gd name="connsiteX12" fmla="*/ 8272880 w 11527605"/>
              <a:gd name="connsiteY12" fmla="*/ 0 h 4869950"/>
              <a:gd name="connsiteX13" fmla="*/ 9032207 w 11527605"/>
              <a:gd name="connsiteY13" fmla="*/ 0 h 4869950"/>
              <a:gd name="connsiteX14" fmla="*/ 9395363 w 11527605"/>
              <a:gd name="connsiteY14" fmla="*/ 0 h 4869950"/>
              <a:gd name="connsiteX15" fmla="*/ 9956604 w 11527605"/>
              <a:gd name="connsiteY15" fmla="*/ 0 h 4869950"/>
              <a:gd name="connsiteX16" fmla="*/ 10715930 w 11527605"/>
              <a:gd name="connsiteY16" fmla="*/ 0 h 4869950"/>
              <a:gd name="connsiteX17" fmla="*/ 11527605 w 11527605"/>
              <a:gd name="connsiteY17" fmla="*/ 811675 h 4869950"/>
              <a:gd name="connsiteX18" fmla="*/ 11527605 w 11527605"/>
              <a:gd name="connsiteY18" fmla="*/ 1525927 h 4869950"/>
              <a:gd name="connsiteX19" fmla="*/ 11527605 w 11527605"/>
              <a:gd name="connsiteY19" fmla="*/ 2240179 h 4869950"/>
              <a:gd name="connsiteX20" fmla="*/ 11527605 w 11527605"/>
              <a:gd name="connsiteY20" fmla="*/ 2889499 h 4869950"/>
              <a:gd name="connsiteX21" fmla="*/ 11527605 w 11527605"/>
              <a:gd name="connsiteY21" fmla="*/ 4058275 h 4869950"/>
              <a:gd name="connsiteX22" fmla="*/ 10715930 w 11527605"/>
              <a:gd name="connsiteY22" fmla="*/ 4869950 h 4869950"/>
              <a:gd name="connsiteX23" fmla="*/ 9857561 w 11527605"/>
              <a:gd name="connsiteY23" fmla="*/ 4869950 h 4869950"/>
              <a:gd name="connsiteX24" fmla="*/ 9494405 w 11527605"/>
              <a:gd name="connsiteY24" fmla="*/ 4869950 h 4869950"/>
              <a:gd name="connsiteX25" fmla="*/ 9131249 w 11527605"/>
              <a:gd name="connsiteY25" fmla="*/ 4869950 h 4869950"/>
              <a:gd name="connsiteX26" fmla="*/ 8272880 w 11527605"/>
              <a:gd name="connsiteY26" fmla="*/ 4869950 h 4869950"/>
              <a:gd name="connsiteX27" fmla="*/ 7711639 w 11527605"/>
              <a:gd name="connsiteY27" fmla="*/ 4869950 h 4869950"/>
              <a:gd name="connsiteX28" fmla="*/ 7150398 w 11527605"/>
              <a:gd name="connsiteY28" fmla="*/ 4869950 h 4869950"/>
              <a:gd name="connsiteX29" fmla="*/ 6490115 w 11527605"/>
              <a:gd name="connsiteY29" fmla="*/ 4869950 h 4869950"/>
              <a:gd name="connsiteX30" fmla="*/ 6126959 w 11527605"/>
              <a:gd name="connsiteY30" fmla="*/ 4869950 h 4869950"/>
              <a:gd name="connsiteX31" fmla="*/ 5367632 w 11527605"/>
              <a:gd name="connsiteY31" fmla="*/ 4869950 h 4869950"/>
              <a:gd name="connsiteX32" fmla="*/ 4509264 w 11527605"/>
              <a:gd name="connsiteY32" fmla="*/ 4869950 h 4869950"/>
              <a:gd name="connsiteX33" fmla="*/ 3848980 w 11527605"/>
              <a:gd name="connsiteY33" fmla="*/ 4869950 h 4869950"/>
              <a:gd name="connsiteX34" fmla="*/ 3089654 w 11527605"/>
              <a:gd name="connsiteY34" fmla="*/ 4869950 h 4869950"/>
              <a:gd name="connsiteX35" fmla="*/ 2429370 w 11527605"/>
              <a:gd name="connsiteY35" fmla="*/ 4869950 h 4869950"/>
              <a:gd name="connsiteX36" fmla="*/ 1571001 w 11527605"/>
              <a:gd name="connsiteY36" fmla="*/ 4869950 h 4869950"/>
              <a:gd name="connsiteX37" fmla="*/ 811675 w 11527605"/>
              <a:gd name="connsiteY37" fmla="*/ 4869950 h 4869950"/>
              <a:gd name="connsiteX38" fmla="*/ 0 w 11527605"/>
              <a:gd name="connsiteY38" fmla="*/ 4058275 h 4869950"/>
              <a:gd name="connsiteX39" fmla="*/ 0 w 11527605"/>
              <a:gd name="connsiteY39" fmla="*/ 3506353 h 4869950"/>
              <a:gd name="connsiteX40" fmla="*/ 0 w 11527605"/>
              <a:gd name="connsiteY40" fmla="*/ 2792101 h 4869950"/>
              <a:gd name="connsiteX41" fmla="*/ 0 w 11527605"/>
              <a:gd name="connsiteY41" fmla="*/ 2240179 h 4869950"/>
              <a:gd name="connsiteX42" fmla="*/ 0 w 11527605"/>
              <a:gd name="connsiteY42" fmla="*/ 1688257 h 4869950"/>
              <a:gd name="connsiteX43" fmla="*/ 0 w 11527605"/>
              <a:gd name="connsiteY43" fmla="*/ 811675 h 486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1527605" h="4869950" fill="none" extrusionOk="0">
                <a:moveTo>
                  <a:pt x="0" y="811675"/>
                </a:moveTo>
                <a:cubicBezTo>
                  <a:pt x="-21598" y="360200"/>
                  <a:pt x="354995" y="-12351"/>
                  <a:pt x="811675" y="0"/>
                </a:cubicBezTo>
                <a:cubicBezTo>
                  <a:pt x="1077105" y="-24628"/>
                  <a:pt x="1184654" y="10915"/>
                  <a:pt x="1471959" y="0"/>
                </a:cubicBezTo>
                <a:cubicBezTo>
                  <a:pt x="1759264" y="-10915"/>
                  <a:pt x="1824048" y="-15245"/>
                  <a:pt x="1934157" y="0"/>
                </a:cubicBezTo>
                <a:cubicBezTo>
                  <a:pt x="2044266" y="15245"/>
                  <a:pt x="2561085" y="-7451"/>
                  <a:pt x="2792526" y="0"/>
                </a:cubicBezTo>
                <a:cubicBezTo>
                  <a:pt x="3023967" y="7451"/>
                  <a:pt x="3082454" y="-6121"/>
                  <a:pt x="3155682" y="0"/>
                </a:cubicBezTo>
                <a:cubicBezTo>
                  <a:pt x="3228910" y="6121"/>
                  <a:pt x="3490333" y="-7906"/>
                  <a:pt x="3716923" y="0"/>
                </a:cubicBezTo>
                <a:cubicBezTo>
                  <a:pt x="3943513" y="7906"/>
                  <a:pt x="4093022" y="-23825"/>
                  <a:pt x="4278164" y="0"/>
                </a:cubicBezTo>
                <a:cubicBezTo>
                  <a:pt x="4463306" y="23825"/>
                  <a:pt x="4771004" y="-4990"/>
                  <a:pt x="5136533" y="0"/>
                </a:cubicBezTo>
                <a:cubicBezTo>
                  <a:pt x="5502062" y="4990"/>
                  <a:pt x="5524660" y="21556"/>
                  <a:pt x="5796817" y="0"/>
                </a:cubicBezTo>
                <a:cubicBezTo>
                  <a:pt x="6068974" y="-21556"/>
                  <a:pt x="6260662" y="20478"/>
                  <a:pt x="6655185" y="0"/>
                </a:cubicBezTo>
                <a:cubicBezTo>
                  <a:pt x="7049708" y="-20478"/>
                  <a:pt x="7301583" y="21471"/>
                  <a:pt x="7513554" y="0"/>
                </a:cubicBezTo>
                <a:cubicBezTo>
                  <a:pt x="7725525" y="-21471"/>
                  <a:pt x="8096667" y="-9227"/>
                  <a:pt x="8272880" y="0"/>
                </a:cubicBezTo>
                <a:cubicBezTo>
                  <a:pt x="8449093" y="9227"/>
                  <a:pt x="8780646" y="12109"/>
                  <a:pt x="9032207" y="0"/>
                </a:cubicBezTo>
                <a:cubicBezTo>
                  <a:pt x="9283768" y="-12109"/>
                  <a:pt x="9257495" y="-9792"/>
                  <a:pt x="9395363" y="0"/>
                </a:cubicBezTo>
                <a:cubicBezTo>
                  <a:pt x="9533231" y="9792"/>
                  <a:pt x="9838008" y="-16258"/>
                  <a:pt x="9956604" y="0"/>
                </a:cubicBezTo>
                <a:cubicBezTo>
                  <a:pt x="10075200" y="16258"/>
                  <a:pt x="10418976" y="-29045"/>
                  <a:pt x="10715930" y="0"/>
                </a:cubicBezTo>
                <a:cubicBezTo>
                  <a:pt x="11183923" y="-38119"/>
                  <a:pt x="11502623" y="377394"/>
                  <a:pt x="11527605" y="811675"/>
                </a:cubicBezTo>
                <a:cubicBezTo>
                  <a:pt x="11493180" y="1130186"/>
                  <a:pt x="11538521" y="1202490"/>
                  <a:pt x="11527605" y="1525927"/>
                </a:cubicBezTo>
                <a:cubicBezTo>
                  <a:pt x="11516689" y="1849364"/>
                  <a:pt x="11539659" y="1923347"/>
                  <a:pt x="11527605" y="2240179"/>
                </a:cubicBezTo>
                <a:cubicBezTo>
                  <a:pt x="11515551" y="2557011"/>
                  <a:pt x="11529661" y="2570819"/>
                  <a:pt x="11527605" y="2889499"/>
                </a:cubicBezTo>
                <a:cubicBezTo>
                  <a:pt x="11525549" y="3208179"/>
                  <a:pt x="11542105" y="3712746"/>
                  <a:pt x="11527605" y="4058275"/>
                </a:cubicBezTo>
                <a:cubicBezTo>
                  <a:pt x="11619555" y="4523733"/>
                  <a:pt x="11151988" y="4891838"/>
                  <a:pt x="10715930" y="4869950"/>
                </a:cubicBezTo>
                <a:cubicBezTo>
                  <a:pt x="10522201" y="4863225"/>
                  <a:pt x="10083624" y="4884798"/>
                  <a:pt x="9857561" y="4869950"/>
                </a:cubicBezTo>
                <a:cubicBezTo>
                  <a:pt x="9631498" y="4855102"/>
                  <a:pt x="9616720" y="4857365"/>
                  <a:pt x="9494405" y="4869950"/>
                </a:cubicBezTo>
                <a:cubicBezTo>
                  <a:pt x="9372090" y="4882535"/>
                  <a:pt x="9262106" y="4856162"/>
                  <a:pt x="9131249" y="4869950"/>
                </a:cubicBezTo>
                <a:cubicBezTo>
                  <a:pt x="9000392" y="4883738"/>
                  <a:pt x="8473844" y="4840681"/>
                  <a:pt x="8272880" y="4869950"/>
                </a:cubicBezTo>
                <a:cubicBezTo>
                  <a:pt x="8071916" y="4899219"/>
                  <a:pt x="7961695" y="4893408"/>
                  <a:pt x="7711639" y="4869950"/>
                </a:cubicBezTo>
                <a:cubicBezTo>
                  <a:pt x="7461583" y="4846492"/>
                  <a:pt x="7317013" y="4877159"/>
                  <a:pt x="7150398" y="4869950"/>
                </a:cubicBezTo>
                <a:cubicBezTo>
                  <a:pt x="6983783" y="4862741"/>
                  <a:pt x="6790208" y="4869723"/>
                  <a:pt x="6490115" y="4869950"/>
                </a:cubicBezTo>
                <a:cubicBezTo>
                  <a:pt x="6190022" y="4870177"/>
                  <a:pt x="6238907" y="4862579"/>
                  <a:pt x="6126959" y="4869950"/>
                </a:cubicBezTo>
                <a:cubicBezTo>
                  <a:pt x="6015011" y="4877321"/>
                  <a:pt x="5691792" y="4895574"/>
                  <a:pt x="5367632" y="4869950"/>
                </a:cubicBezTo>
                <a:cubicBezTo>
                  <a:pt x="5043472" y="4844326"/>
                  <a:pt x="4902482" y="4889380"/>
                  <a:pt x="4509264" y="4869950"/>
                </a:cubicBezTo>
                <a:cubicBezTo>
                  <a:pt x="4116046" y="4850520"/>
                  <a:pt x="4062895" y="4881098"/>
                  <a:pt x="3848980" y="4869950"/>
                </a:cubicBezTo>
                <a:cubicBezTo>
                  <a:pt x="3635065" y="4858802"/>
                  <a:pt x="3373865" y="4856584"/>
                  <a:pt x="3089654" y="4869950"/>
                </a:cubicBezTo>
                <a:cubicBezTo>
                  <a:pt x="2805443" y="4883316"/>
                  <a:pt x="2726351" y="4883717"/>
                  <a:pt x="2429370" y="4869950"/>
                </a:cubicBezTo>
                <a:cubicBezTo>
                  <a:pt x="2132389" y="4856183"/>
                  <a:pt x="1743556" y="4903751"/>
                  <a:pt x="1571001" y="4869950"/>
                </a:cubicBezTo>
                <a:cubicBezTo>
                  <a:pt x="1398446" y="4836149"/>
                  <a:pt x="1166801" y="4863651"/>
                  <a:pt x="811675" y="4869950"/>
                </a:cubicBezTo>
                <a:cubicBezTo>
                  <a:pt x="381070" y="4863246"/>
                  <a:pt x="-40826" y="4404651"/>
                  <a:pt x="0" y="4058275"/>
                </a:cubicBezTo>
                <a:cubicBezTo>
                  <a:pt x="20656" y="3807743"/>
                  <a:pt x="22993" y="3620326"/>
                  <a:pt x="0" y="3506353"/>
                </a:cubicBezTo>
                <a:cubicBezTo>
                  <a:pt x="-22993" y="3392380"/>
                  <a:pt x="-32793" y="3008574"/>
                  <a:pt x="0" y="2792101"/>
                </a:cubicBezTo>
                <a:cubicBezTo>
                  <a:pt x="32793" y="2575628"/>
                  <a:pt x="-25422" y="2486232"/>
                  <a:pt x="0" y="2240179"/>
                </a:cubicBezTo>
                <a:cubicBezTo>
                  <a:pt x="25422" y="1994126"/>
                  <a:pt x="-24359" y="1856394"/>
                  <a:pt x="0" y="1688257"/>
                </a:cubicBezTo>
                <a:cubicBezTo>
                  <a:pt x="24359" y="1520120"/>
                  <a:pt x="-22897" y="1009699"/>
                  <a:pt x="0" y="811675"/>
                </a:cubicBezTo>
                <a:close/>
              </a:path>
              <a:path w="11527605" h="4869950" stroke="0" extrusionOk="0">
                <a:moveTo>
                  <a:pt x="0" y="811675"/>
                </a:moveTo>
                <a:cubicBezTo>
                  <a:pt x="-6103" y="327165"/>
                  <a:pt x="344125" y="10561"/>
                  <a:pt x="811675" y="0"/>
                </a:cubicBezTo>
                <a:cubicBezTo>
                  <a:pt x="1108106" y="12676"/>
                  <a:pt x="1208137" y="22121"/>
                  <a:pt x="1471959" y="0"/>
                </a:cubicBezTo>
                <a:cubicBezTo>
                  <a:pt x="1735781" y="-22121"/>
                  <a:pt x="1778851" y="-20392"/>
                  <a:pt x="1934157" y="0"/>
                </a:cubicBezTo>
                <a:cubicBezTo>
                  <a:pt x="2089463" y="20392"/>
                  <a:pt x="2150615" y="5863"/>
                  <a:pt x="2297313" y="0"/>
                </a:cubicBezTo>
                <a:cubicBezTo>
                  <a:pt x="2444011" y="-5863"/>
                  <a:pt x="2698813" y="-15708"/>
                  <a:pt x="3056639" y="0"/>
                </a:cubicBezTo>
                <a:cubicBezTo>
                  <a:pt x="3414465" y="15708"/>
                  <a:pt x="3601947" y="36691"/>
                  <a:pt x="3815966" y="0"/>
                </a:cubicBezTo>
                <a:cubicBezTo>
                  <a:pt x="4029985" y="-36691"/>
                  <a:pt x="4168367" y="8298"/>
                  <a:pt x="4476249" y="0"/>
                </a:cubicBezTo>
                <a:cubicBezTo>
                  <a:pt x="4784131" y="-8298"/>
                  <a:pt x="4876617" y="23524"/>
                  <a:pt x="5037490" y="0"/>
                </a:cubicBezTo>
                <a:cubicBezTo>
                  <a:pt x="5198363" y="-23524"/>
                  <a:pt x="5368687" y="-27309"/>
                  <a:pt x="5598732" y="0"/>
                </a:cubicBezTo>
                <a:cubicBezTo>
                  <a:pt x="5828777" y="27309"/>
                  <a:pt x="5806633" y="7903"/>
                  <a:pt x="5961888" y="0"/>
                </a:cubicBezTo>
                <a:cubicBezTo>
                  <a:pt x="6117143" y="-7903"/>
                  <a:pt x="6355652" y="10286"/>
                  <a:pt x="6721214" y="0"/>
                </a:cubicBezTo>
                <a:cubicBezTo>
                  <a:pt x="7086776" y="-10286"/>
                  <a:pt x="7135774" y="4313"/>
                  <a:pt x="7282455" y="0"/>
                </a:cubicBezTo>
                <a:cubicBezTo>
                  <a:pt x="7429136" y="-4313"/>
                  <a:pt x="7718884" y="17692"/>
                  <a:pt x="8140824" y="0"/>
                </a:cubicBezTo>
                <a:cubicBezTo>
                  <a:pt x="8562764" y="-17692"/>
                  <a:pt x="8332573" y="16752"/>
                  <a:pt x="8503980" y="0"/>
                </a:cubicBezTo>
                <a:cubicBezTo>
                  <a:pt x="8675387" y="-16752"/>
                  <a:pt x="9016561" y="-9225"/>
                  <a:pt x="9362348" y="0"/>
                </a:cubicBezTo>
                <a:cubicBezTo>
                  <a:pt x="9708135" y="9225"/>
                  <a:pt x="9551711" y="2365"/>
                  <a:pt x="9725504" y="0"/>
                </a:cubicBezTo>
                <a:cubicBezTo>
                  <a:pt x="9899297" y="-2365"/>
                  <a:pt x="10418968" y="46432"/>
                  <a:pt x="10715930" y="0"/>
                </a:cubicBezTo>
                <a:cubicBezTo>
                  <a:pt x="11252853" y="-12077"/>
                  <a:pt x="11467577" y="304332"/>
                  <a:pt x="11527605" y="811675"/>
                </a:cubicBezTo>
                <a:cubicBezTo>
                  <a:pt x="11539785" y="1100489"/>
                  <a:pt x="11539210" y="1250274"/>
                  <a:pt x="11527605" y="1428529"/>
                </a:cubicBezTo>
                <a:cubicBezTo>
                  <a:pt x="11516000" y="1606784"/>
                  <a:pt x="11522229" y="1791069"/>
                  <a:pt x="11527605" y="1980451"/>
                </a:cubicBezTo>
                <a:cubicBezTo>
                  <a:pt x="11532981" y="2169833"/>
                  <a:pt x="11551592" y="2486983"/>
                  <a:pt x="11527605" y="2629771"/>
                </a:cubicBezTo>
                <a:cubicBezTo>
                  <a:pt x="11503618" y="2772559"/>
                  <a:pt x="11520187" y="3068319"/>
                  <a:pt x="11527605" y="3181693"/>
                </a:cubicBezTo>
                <a:cubicBezTo>
                  <a:pt x="11535023" y="3295067"/>
                  <a:pt x="11566693" y="3704795"/>
                  <a:pt x="11527605" y="4058275"/>
                </a:cubicBezTo>
                <a:cubicBezTo>
                  <a:pt x="11559977" y="4533074"/>
                  <a:pt x="11224454" y="4956636"/>
                  <a:pt x="10715930" y="4869950"/>
                </a:cubicBezTo>
                <a:cubicBezTo>
                  <a:pt x="10346581" y="4839047"/>
                  <a:pt x="10090830" y="4860811"/>
                  <a:pt x="9857561" y="4869950"/>
                </a:cubicBezTo>
                <a:cubicBezTo>
                  <a:pt x="9624292" y="4879089"/>
                  <a:pt x="9673230" y="4859040"/>
                  <a:pt x="9494405" y="4869950"/>
                </a:cubicBezTo>
                <a:cubicBezTo>
                  <a:pt x="9315580" y="4880860"/>
                  <a:pt x="9219025" y="4887780"/>
                  <a:pt x="9032207" y="4869950"/>
                </a:cubicBezTo>
                <a:cubicBezTo>
                  <a:pt x="8845389" y="4852120"/>
                  <a:pt x="8434519" y="4857715"/>
                  <a:pt x="8173838" y="4869950"/>
                </a:cubicBezTo>
                <a:cubicBezTo>
                  <a:pt x="7913157" y="4882185"/>
                  <a:pt x="7621820" y="4873609"/>
                  <a:pt x="7414512" y="4869950"/>
                </a:cubicBezTo>
                <a:cubicBezTo>
                  <a:pt x="7207204" y="4866291"/>
                  <a:pt x="6878068" y="4886946"/>
                  <a:pt x="6556143" y="4869950"/>
                </a:cubicBezTo>
                <a:cubicBezTo>
                  <a:pt x="6234218" y="4852954"/>
                  <a:pt x="6211008" y="4872122"/>
                  <a:pt x="6093944" y="4869950"/>
                </a:cubicBezTo>
                <a:cubicBezTo>
                  <a:pt x="5976880" y="4867778"/>
                  <a:pt x="5486762" y="4870993"/>
                  <a:pt x="5334618" y="4869950"/>
                </a:cubicBezTo>
                <a:cubicBezTo>
                  <a:pt x="5182474" y="4868907"/>
                  <a:pt x="4972063" y="4882845"/>
                  <a:pt x="4674334" y="4869950"/>
                </a:cubicBezTo>
                <a:cubicBezTo>
                  <a:pt x="4376605" y="4857055"/>
                  <a:pt x="4346645" y="4862221"/>
                  <a:pt x="4113093" y="4869950"/>
                </a:cubicBezTo>
                <a:cubicBezTo>
                  <a:pt x="3879541" y="4877679"/>
                  <a:pt x="3740032" y="4848875"/>
                  <a:pt x="3551852" y="4869950"/>
                </a:cubicBezTo>
                <a:cubicBezTo>
                  <a:pt x="3363672" y="4891025"/>
                  <a:pt x="3194770" y="4891100"/>
                  <a:pt x="3089654" y="4869950"/>
                </a:cubicBezTo>
                <a:cubicBezTo>
                  <a:pt x="2984538" y="4848800"/>
                  <a:pt x="2516279" y="4885197"/>
                  <a:pt x="2330327" y="4869950"/>
                </a:cubicBezTo>
                <a:cubicBezTo>
                  <a:pt x="2144375" y="4854703"/>
                  <a:pt x="1947283" y="4851086"/>
                  <a:pt x="1571001" y="4869950"/>
                </a:cubicBezTo>
                <a:cubicBezTo>
                  <a:pt x="1194719" y="4888814"/>
                  <a:pt x="1006135" y="4889102"/>
                  <a:pt x="811675" y="4869950"/>
                </a:cubicBezTo>
                <a:cubicBezTo>
                  <a:pt x="378832" y="4879943"/>
                  <a:pt x="65211" y="4479923"/>
                  <a:pt x="0" y="4058275"/>
                </a:cubicBezTo>
                <a:cubicBezTo>
                  <a:pt x="758" y="3901583"/>
                  <a:pt x="-26476" y="3624339"/>
                  <a:pt x="0" y="3473887"/>
                </a:cubicBezTo>
                <a:cubicBezTo>
                  <a:pt x="26476" y="3323435"/>
                  <a:pt x="-13559" y="2980144"/>
                  <a:pt x="0" y="2759635"/>
                </a:cubicBezTo>
                <a:cubicBezTo>
                  <a:pt x="13559" y="2539126"/>
                  <a:pt x="-16275" y="2278955"/>
                  <a:pt x="0" y="2142781"/>
                </a:cubicBezTo>
                <a:cubicBezTo>
                  <a:pt x="16275" y="2006607"/>
                  <a:pt x="2466" y="1752105"/>
                  <a:pt x="0" y="1428529"/>
                </a:cubicBezTo>
                <a:cubicBezTo>
                  <a:pt x="-2466" y="1104953"/>
                  <a:pt x="-15961" y="951161"/>
                  <a:pt x="0" y="811675"/>
                </a:cubicBezTo>
                <a:close/>
              </a:path>
            </a:pathLst>
          </a:custGeom>
          <a:ln w="57150">
            <a:solidFill>
              <a:schemeClr val="accent6">
                <a:lumMod val="75000"/>
              </a:schemeClr>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sp>
        <p:nvSpPr>
          <p:cNvPr id="3" name="TextBox 2">
            <a:extLst>
              <a:ext uri="{FF2B5EF4-FFF2-40B4-BE49-F238E27FC236}">
                <a16:creationId xmlns:a16="http://schemas.microsoft.com/office/drawing/2014/main" id="{5ADCE792-5743-4519-B1C2-4652CF1FDF41}"/>
              </a:ext>
            </a:extLst>
          </p:cNvPr>
          <p:cNvSpPr txBox="1"/>
          <p:nvPr/>
        </p:nvSpPr>
        <p:spPr>
          <a:xfrm>
            <a:off x="594189" y="1098698"/>
            <a:ext cx="11003622" cy="432426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i="0" u="none" strike="noStrike" kern="1200" cap="none" spc="0" normalizeH="0" baseline="0" noProof="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500" b="0" i="0" u="none" strike="noStrike" kern="1200" cap="none" spc="0" normalizeH="0" baseline="0" noProof="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Về cuối thu sang đông, trên đỉnh núi có mây trắng bay như tấm khăn mỏng. Còn về mùa hè, trong ánh chớp sáng loá của cơn dông, cả ngọn núi hiện ra xanh mướt. Lá cây bay như làn tóc của một bà tiên đang hướng mặt về phía biển. Còn cả người bà thì ẩn dưới những cánh đồng lúa chín vàng.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Núi hiện lên trong mưa có nhiều màu lá. Lá bạch đàn, lá tre xanh tươi che rợp những con đường mòn quanh co lên đỉnh núi. Những vườn chè, vườn sắn xanh tốt bao quanh sườn núi. Thỉnh thoảng, giữa những mảnh vườn là bóng xanh um của một cây mít, và thênh thang </a:t>
            </a:r>
            <a:r>
              <a:rPr kumimoji="0" lang="en-US" sz="2500" b="0" i="0" u="none" strike="noStrike" kern="1200" cap="none" spc="0" normalizeH="0" baseline="0" noProof="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rười rượi </a:t>
            </a:r>
            <a:r>
              <a:rPr kumimoji="0" lang="en-US" sz="2500" b="0" i="0" u="none" strike="noStrike" kern="1200" cap="none" spc="0" normalizeH="0" baseline="0" noProof="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là màu xanh của cỏ, dứa dại và sim, mua.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Ở lưng chừng núi có một khe nhỏ, nước chảy ra trong vắt, đọng xuống một giếng đá…</a:t>
            </a:r>
            <a:endParaRPr kumimoji="0" lang="en-US" sz="25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B9558A6E-647D-3FE5-04AB-3F41B227A592}"/>
              </a:ext>
            </a:extLst>
          </p:cNvPr>
          <p:cNvSpPr/>
          <p:nvPr/>
        </p:nvSpPr>
        <p:spPr>
          <a:xfrm>
            <a:off x="3655115" y="244301"/>
            <a:ext cx="4336893" cy="717313"/>
          </a:xfrm>
          <a:custGeom>
            <a:avLst/>
            <a:gdLst>
              <a:gd name="connsiteX0" fmla="*/ 0 w 4336893"/>
              <a:gd name="connsiteY0" fmla="*/ 358657 h 717313"/>
              <a:gd name="connsiteX1" fmla="*/ 358657 w 4336893"/>
              <a:gd name="connsiteY1" fmla="*/ 0 h 717313"/>
              <a:gd name="connsiteX2" fmla="*/ 998116 w 4336893"/>
              <a:gd name="connsiteY2" fmla="*/ 0 h 717313"/>
              <a:gd name="connsiteX3" fmla="*/ 1673771 w 4336893"/>
              <a:gd name="connsiteY3" fmla="*/ 0 h 717313"/>
              <a:gd name="connsiteX4" fmla="*/ 2313230 w 4336893"/>
              <a:gd name="connsiteY4" fmla="*/ 0 h 717313"/>
              <a:gd name="connsiteX5" fmla="*/ 2880298 w 4336893"/>
              <a:gd name="connsiteY5" fmla="*/ 0 h 717313"/>
              <a:gd name="connsiteX6" fmla="*/ 3447365 w 4336893"/>
              <a:gd name="connsiteY6" fmla="*/ 0 h 717313"/>
              <a:gd name="connsiteX7" fmla="*/ 3978237 w 4336893"/>
              <a:gd name="connsiteY7" fmla="*/ 0 h 717313"/>
              <a:gd name="connsiteX8" fmla="*/ 4336894 w 4336893"/>
              <a:gd name="connsiteY8" fmla="*/ 358657 h 717313"/>
              <a:gd name="connsiteX9" fmla="*/ 4336893 w 4336893"/>
              <a:gd name="connsiteY9" fmla="*/ 358657 h 717313"/>
              <a:gd name="connsiteX10" fmla="*/ 3978236 w 4336893"/>
              <a:gd name="connsiteY10" fmla="*/ 717314 h 717313"/>
              <a:gd name="connsiteX11" fmla="*/ 3338777 w 4336893"/>
              <a:gd name="connsiteY11" fmla="*/ 717314 h 717313"/>
              <a:gd name="connsiteX12" fmla="*/ 2807905 w 4336893"/>
              <a:gd name="connsiteY12" fmla="*/ 717314 h 717313"/>
              <a:gd name="connsiteX13" fmla="*/ 2204642 w 4336893"/>
              <a:gd name="connsiteY13" fmla="*/ 717314 h 717313"/>
              <a:gd name="connsiteX14" fmla="*/ 1709966 w 4336893"/>
              <a:gd name="connsiteY14" fmla="*/ 717313 h 717313"/>
              <a:gd name="connsiteX15" fmla="*/ 1215291 w 4336893"/>
              <a:gd name="connsiteY15" fmla="*/ 717313 h 717313"/>
              <a:gd name="connsiteX16" fmla="*/ 358657 w 4336893"/>
              <a:gd name="connsiteY16" fmla="*/ 717313 h 717313"/>
              <a:gd name="connsiteX17" fmla="*/ 0 w 4336893"/>
              <a:gd name="connsiteY17" fmla="*/ 358656 h 717313"/>
              <a:gd name="connsiteX18" fmla="*/ 0 w 4336893"/>
              <a:gd name="connsiteY18" fmla="*/ 358657 h 717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36893" h="717313" fill="none" extrusionOk="0">
                <a:moveTo>
                  <a:pt x="0" y="358657"/>
                </a:moveTo>
                <a:cubicBezTo>
                  <a:pt x="18777" y="187207"/>
                  <a:pt x="150226" y="-30184"/>
                  <a:pt x="358657" y="0"/>
                </a:cubicBezTo>
                <a:cubicBezTo>
                  <a:pt x="566187" y="26146"/>
                  <a:pt x="864273" y="-21860"/>
                  <a:pt x="998116" y="0"/>
                </a:cubicBezTo>
                <a:cubicBezTo>
                  <a:pt x="1131959" y="21860"/>
                  <a:pt x="1346847" y="28476"/>
                  <a:pt x="1673771" y="0"/>
                </a:cubicBezTo>
                <a:cubicBezTo>
                  <a:pt x="2000696" y="-28476"/>
                  <a:pt x="2073540" y="-21611"/>
                  <a:pt x="2313230" y="0"/>
                </a:cubicBezTo>
                <a:cubicBezTo>
                  <a:pt x="2552920" y="21611"/>
                  <a:pt x="2701092" y="1216"/>
                  <a:pt x="2880298" y="0"/>
                </a:cubicBezTo>
                <a:cubicBezTo>
                  <a:pt x="3059504" y="-1216"/>
                  <a:pt x="3167491" y="-22478"/>
                  <a:pt x="3447365" y="0"/>
                </a:cubicBezTo>
                <a:cubicBezTo>
                  <a:pt x="3727239" y="22478"/>
                  <a:pt x="3852796" y="-13260"/>
                  <a:pt x="3978237" y="0"/>
                </a:cubicBezTo>
                <a:cubicBezTo>
                  <a:pt x="4207706" y="-34527"/>
                  <a:pt x="4326243" y="189574"/>
                  <a:pt x="4336894" y="358657"/>
                </a:cubicBezTo>
                <a:lnTo>
                  <a:pt x="4336893" y="358657"/>
                </a:lnTo>
                <a:cubicBezTo>
                  <a:pt x="4319798" y="548906"/>
                  <a:pt x="4183379" y="706343"/>
                  <a:pt x="3978236" y="717314"/>
                </a:cubicBezTo>
                <a:cubicBezTo>
                  <a:pt x="3750562" y="736913"/>
                  <a:pt x="3585318" y="685903"/>
                  <a:pt x="3338777" y="717314"/>
                </a:cubicBezTo>
                <a:cubicBezTo>
                  <a:pt x="3092236" y="748725"/>
                  <a:pt x="3002217" y="743067"/>
                  <a:pt x="2807905" y="717314"/>
                </a:cubicBezTo>
                <a:cubicBezTo>
                  <a:pt x="2613593" y="691561"/>
                  <a:pt x="2392661" y="720293"/>
                  <a:pt x="2204642" y="717314"/>
                </a:cubicBezTo>
                <a:cubicBezTo>
                  <a:pt x="2016623" y="714335"/>
                  <a:pt x="1952133" y="707651"/>
                  <a:pt x="1709966" y="717313"/>
                </a:cubicBezTo>
                <a:cubicBezTo>
                  <a:pt x="1467799" y="726975"/>
                  <a:pt x="1371109" y="729349"/>
                  <a:pt x="1215291" y="717313"/>
                </a:cubicBezTo>
                <a:cubicBezTo>
                  <a:pt x="1059474" y="705277"/>
                  <a:pt x="767983" y="746938"/>
                  <a:pt x="358657" y="717313"/>
                </a:cubicBezTo>
                <a:cubicBezTo>
                  <a:pt x="187054" y="716448"/>
                  <a:pt x="-8621" y="568868"/>
                  <a:pt x="0" y="358656"/>
                </a:cubicBezTo>
                <a:lnTo>
                  <a:pt x="0" y="358657"/>
                </a:lnTo>
                <a:close/>
              </a:path>
              <a:path w="4336893" h="717313" stroke="0" extrusionOk="0">
                <a:moveTo>
                  <a:pt x="0" y="358657"/>
                </a:moveTo>
                <a:cubicBezTo>
                  <a:pt x="-32506" y="194693"/>
                  <a:pt x="163329" y="11645"/>
                  <a:pt x="358657" y="0"/>
                </a:cubicBezTo>
                <a:cubicBezTo>
                  <a:pt x="566039" y="24605"/>
                  <a:pt x="759625" y="25731"/>
                  <a:pt x="889529" y="0"/>
                </a:cubicBezTo>
                <a:cubicBezTo>
                  <a:pt x="1019433" y="-25731"/>
                  <a:pt x="1296709" y="-1083"/>
                  <a:pt x="1456596" y="0"/>
                </a:cubicBezTo>
                <a:cubicBezTo>
                  <a:pt x="1616483" y="1083"/>
                  <a:pt x="1739904" y="17930"/>
                  <a:pt x="1951272" y="0"/>
                </a:cubicBezTo>
                <a:cubicBezTo>
                  <a:pt x="2162640" y="-17930"/>
                  <a:pt x="2362478" y="17765"/>
                  <a:pt x="2590731" y="0"/>
                </a:cubicBezTo>
                <a:cubicBezTo>
                  <a:pt x="2818984" y="-17765"/>
                  <a:pt x="2982166" y="-1219"/>
                  <a:pt x="3085407" y="0"/>
                </a:cubicBezTo>
                <a:cubicBezTo>
                  <a:pt x="3188648" y="1219"/>
                  <a:pt x="3713286" y="-17001"/>
                  <a:pt x="3978237" y="0"/>
                </a:cubicBezTo>
                <a:cubicBezTo>
                  <a:pt x="4155747" y="-2309"/>
                  <a:pt x="4363349" y="192405"/>
                  <a:pt x="4336894" y="358657"/>
                </a:cubicBezTo>
                <a:lnTo>
                  <a:pt x="4336893" y="358657"/>
                </a:lnTo>
                <a:cubicBezTo>
                  <a:pt x="4340496" y="559562"/>
                  <a:pt x="4164840" y="724259"/>
                  <a:pt x="3978236" y="717314"/>
                </a:cubicBezTo>
                <a:cubicBezTo>
                  <a:pt x="3743250" y="711416"/>
                  <a:pt x="3512984" y="744052"/>
                  <a:pt x="3374973" y="717314"/>
                </a:cubicBezTo>
                <a:cubicBezTo>
                  <a:pt x="3236962" y="690576"/>
                  <a:pt x="3007291" y="725451"/>
                  <a:pt x="2880297" y="717314"/>
                </a:cubicBezTo>
                <a:cubicBezTo>
                  <a:pt x="2753303" y="709177"/>
                  <a:pt x="2506833" y="728456"/>
                  <a:pt x="2349425" y="717314"/>
                </a:cubicBezTo>
                <a:cubicBezTo>
                  <a:pt x="2192017" y="706172"/>
                  <a:pt x="1865914" y="717401"/>
                  <a:pt x="1709966" y="717313"/>
                </a:cubicBezTo>
                <a:cubicBezTo>
                  <a:pt x="1554018" y="717225"/>
                  <a:pt x="1307951" y="693809"/>
                  <a:pt x="1142899" y="717313"/>
                </a:cubicBezTo>
                <a:cubicBezTo>
                  <a:pt x="977847" y="740817"/>
                  <a:pt x="673715" y="746900"/>
                  <a:pt x="358657" y="717313"/>
                </a:cubicBezTo>
                <a:cubicBezTo>
                  <a:pt x="118259" y="727162"/>
                  <a:pt x="4914" y="553622"/>
                  <a:pt x="0" y="358656"/>
                </a:cubicBezTo>
                <a:lnTo>
                  <a:pt x="0" y="358657"/>
                </a:ln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Luyện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đoạn</a:t>
            </a:r>
            <a:endPar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9" name="Group 8">
            <a:extLst>
              <a:ext uri="{FF2B5EF4-FFF2-40B4-BE49-F238E27FC236}">
                <a16:creationId xmlns:a16="http://schemas.microsoft.com/office/drawing/2014/main" id="{6F59BDE2-BFB6-13AA-6B79-CFD0402840F3}"/>
              </a:ext>
            </a:extLst>
          </p:cNvPr>
          <p:cNvGrpSpPr/>
          <p:nvPr/>
        </p:nvGrpSpPr>
        <p:grpSpPr>
          <a:xfrm>
            <a:off x="179851" y="809226"/>
            <a:ext cx="828675" cy="809961"/>
            <a:chOff x="-93175" y="1999914"/>
            <a:chExt cx="931530" cy="931530"/>
          </a:xfrm>
        </p:grpSpPr>
        <p:pic>
          <p:nvPicPr>
            <p:cNvPr id="10" name="Picture 9" descr="A picture containing vector graphics&#10;&#10;Description automatically generated">
              <a:extLst>
                <a:ext uri="{FF2B5EF4-FFF2-40B4-BE49-F238E27FC236}">
                  <a16:creationId xmlns:a16="http://schemas.microsoft.com/office/drawing/2014/main" id="{016C4E5E-79D3-F168-0F60-53D2D69279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1" name="TextBox 10">
              <a:extLst>
                <a:ext uri="{FF2B5EF4-FFF2-40B4-BE49-F238E27FC236}">
                  <a16:creationId xmlns:a16="http://schemas.microsoft.com/office/drawing/2014/main" id="{72D93D58-BF49-3777-A6C5-B89B51357530}"/>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C00000"/>
                  </a:solidFill>
                  <a:latin typeface="Calibri" panose="020F0502020204030204" pitchFamily="34" charset="0"/>
                  <a:ea typeface="思源黑体 CN Medium"/>
                  <a:cs typeface="Calibri" panose="020F0502020204030204" pitchFamily="34" charset="0"/>
                </a:rPr>
                <a:t>2</a:t>
              </a:r>
              <a:endParaRPr kumimoji="0" lang="en-US" sz="2800" b="1" i="0" u="none" strike="noStrike" kern="1200" cap="none" spc="0" normalizeH="0" baseline="0" noProof="0" dirty="0">
                <a:ln>
                  <a:noFill/>
                </a:ln>
                <a:solidFill>
                  <a:srgbClr val="C00000"/>
                </a:solidFill>
                <a:effectLst/>
                <a:uLnTx/>
                <a:uFillTx/>
                <a:latin typeface="Calibri" panose="020F0502020204030204" pitchFamily="34" charset="0"/>
                <a:ea typeface="思源黑体 CN Medium"/>
                <a:cs typeface="Calibri" panose="020F0502020204030204" pitchFamily="34" charset="0"/>
              </a:endParaRPr>
            </a:p>
          </p:txBody>
        </p:sp>
      </p:grpSp>
      <p:sp>
        <p:nvSpPr>
          <p:cNvPr id="4" name="TextBox 3">
            <a:extLst>
              <a:ext uri="{FF2B5EF4-FFF2-40B4-BE49-F238E27FC236}">
                <a16:creationId xmlns:a16="http://schemas.microsoft.com/office/drawing/2014/main" id="{E56A0332-03C4-FE93-7FDF-1CDA3269217A}"/>
              </a:ext>
            </a:extLst>
          </p:cNvPr>
          <p:cNvSpPr txBox="1"/>
          <p:nvPr/>
        </p:nvSpPr>
        <p:spPr>
          <a:xfrm>
            <a:off x="1726057" y="5812650"/>
            <a:ext cx="9647435"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a:solidFill>
                  <a:srgbClr val="FF0000"/>
                </a:solidFill>
                <a:latin typeface="Arial" panose="020B0604020202020204" pitchFamily="34" charset="0"/>
                <a:cs typeface="Arial" panose="020B0604020202020204" pitchFamily="34" charset="0"/>
              </a:rPr>
              <a:t>R</a:t>
            </a:r>
            <a:r>
              <a:rPr lang="en-US" sz="2400">
                <a:solidFill>
                  <a:srgbClr val="FF0000"/>
                </a:solidFill>
                <a:latin typeface="Arial" panose="020B0604020202020204" pitchFamily="34" charset="0"/>
                <a:cs typeface="Arial" panose="020B0604020202020204" pitchFamily="34" charset="0"/>
              </a:rPr>
              <a:t>ười </a:t>
            </a:r>
            <a:r>
              <a:rPr lang="en-US" sz="2400" dirty="0" err="1">
                <a:solidFill>
                  <a:srgbClr val="FF0000"/>
                </a:solidFill>
                <a:latin typeface="Arial" panose="020B0604020202020204" pitchFamily="34" charset="0"/>
                <a:cs typeface="Arial" panose="020B0604020202020204" pitchFamily="34" charset="0"/>
              </a:rPr>
              <a:t>rượi</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màu</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xanh</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cây</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lá</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trải</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rộng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gợi</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cảm</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giác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dịu</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mát</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dễ</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chịu</a:t>
            </a:r>
            <a:r>
              <a:rPr lang="en-US" sz="2400" dirty="0">
                <a:solidFill>
                  <a:srgbClr val="002060"/>
                </a:solidFill>
                <a:latin typeface="Arial" panose="020B0604020202020204" pitchFamily="34" charset="0"/>
                <a:cs typeface="Arial" panose="020B0604020202020204" pitchFamily="34" charset="0"/>
              </a:rPr>
              <a:t> </a:t>
            </a:r>
            <a:endParaRPr kumimoji="0" lang="en-US" sz="240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04944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20">
            <a:extLst>
              <a:ext uri="{FF2B5EF4-FFF2-40B4-BE49-F238E27FC236}">
                <a16:creationId xmlns:a16="http://schemas.microsoft.com/office/drawing/2014/main" id="{BC6D4FB9-1A8A-7DE5-F3DA-CBEBE3A1CE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897"/>
            <a:ext cx="3807658" cy="2227943"/>
          </a:xfrm>
          <a:prstGeom prst="rect">
            <a:avLst/>
          </a:prstGeom>
        </p:spPr>
      </p:pic>
      <p:pic>
        <p:nvPicPr>
          <p:cNvPr id="16" name="图片 2">
            <a:extLst>
              <a:ext uri="{FF2B5EF4-FFF2-40B4-BE49-F238E27FC236}">
                <a16:creationId xmlns:a16="http://schemas.microsoft.com/office/drawing/2014/main" id="{FCAD38AD-B33B-AC9D-0FA8-66F9D1A9A0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992008" y="-9243"/>
            <a:ext cx="4107961" cy="2905407"/>
          </a:xfrm>
          <a:prstGeom prst="rect">
            <a:avLst/>
          </a:prstGeom>
        </p:spPr>
      </p:pic>
      <p:sp>
        <p:nvSpPr>
          <p:cNvPr id="2" name="Rectangle: Rounded Corners 1">
            <a:extLst>
              <a:ext uri="{FF2B5EF4-FFF2-40B4-BE49-F238E27FC236}">
                <a16:creationId xmlns:a16="http://schemas.microsoft.com/office/drawing/2014/main" id="{556F4305-5253-444F-B2BC-2E7DE5BA681A}"/>
              </a:ext>
            </a:extLst>
          </p:cNvPr>
          <p:cNvSpPr/>
          <p:nvPr/>
        </p:nvSpPr>
        <p:spPr>
          <a:xfrm>
            <a:off x="297951" y="708917"/>
            <a:ext cx="11527605" cy="4869950"/>
          </a:xfrm>
          <a:custGeom>
            <a:avLst/>
            <a:gdLst>
              <a:gd name="connsiteX0" fmla="*/ 0 w 11527605"/>
              <a:gd name="connsiteY0" fmla="*/ 811675 h 4869950"/>
              <a:gd name="connsiteX1" fmla="*/ 811675 w 11527605"/>
              <a:gd name="connsiteY1" fmla="*/ 0 h 4869950"/>
              <a:gd name="connsiteX2" fmla="*/ 1471959 w 11527605"/>
              <a:gd name="connsiteY2" fmla="*/ 0 h 4869950"/>
              <a:gd name="connsiteX3" fmla="*/ 1934157 w 11527605"/>
              <a:gd name="connsiteY3" fmla="*/ 0 h 4869950"/>
              <a:gd name="connsiteX4" fmla="*/ 2792526 w 11527605"/>
              <a:gd name="connsiteY4" fmla="*/ 0 h 4869950"/>
              <a:gd name="connsiteX5" fmla="*/ 3155682 w 11527605"/>
              <a:gd name="connsiteY5" fmla="*/ 0 h 4869950"/>
              <a:gd name="connsiteX6" fmla="*/ 3716923 w 11527605"/>
              <a:gd name="connsiteY6" fmla="*/ 0 h 4869950"/>
              <a:gd name="connsiteX7" fmla="*/ 4278164 w 11527605"/>
              <a:gd name="connsiteY7" fmla="*/ 0 h 4869950"/>
              <a:gd name="connsiteX8" fmla="*/ 5136533 w 11527605"/>
              <a:gd name="connsiteY8" fmla="*/ 0 h 4869950"/>
              <a:gd name="connsiteX9" fmla="*/ 5796817 w 11527605"/>
              <a:gd name="connsiteY9" fmla="*/ 0 h 4869950"/>
              <a:gd name="connsiteX10" fmla="*/ 6655185 w 11527605"/>
              <a:gd name="connsiteY10" fmla="*/ 0 h 4869950"/>
              <a:gd name="connsiteX11" fmla="*/ 7513554 w 11527605"/>
              <a:gd name="connsiteY11" fmla="*/ 0 h 4869950"/>
              <a:gd name="connsiteX12" fmla="*/ 8272880 w 11527605"/>
              <a:gd name="connsiteY12" fmla="*/ 0 h 4869950"/>
              <a:gd name="connsiteX13" fmla="*/ 9032207 w 11527605"/>
              <a:gd name="connsiteY13" fmla="*/ 0 h 4869950"/>
              <a:gd name="connsiteX14" fmla="*/ 9395363 w 11527605"/>
              <a:gd name="connsiteY14" fmla="*/ 0 h 4869950"/>
              <a:gd name="connsiteX15" fmla="*/ 9956604 w 11527605"/>
              <a:gd name="connsiteY15" fmla="*/ 0 h 4869950"/>
              <a:gd name="connsiteX16" fmla="*/ 10715930 w 11527605"/>
              <a:gd name="connsiteY16" fmla="*/ 0 h 4869950"/>
              <a:gd name="connsiteX17" fmla="*/ 11527605 w 11527605"/>
              <a:gd name="connsiteY17" fmla="*/ 811675 h 4869950"/>
              <a:gd name="connsiteX18" fmla="*/ 11527605 w 11527605"/>
              <a:gd name="connsiteY18" fmla="*/ 1525927 h 4869950"/>
              <a:gd name="connsiteX19" fmla="*/ 11527605 w 11527605"/>
              <a:gd name="connsiteY19" fmla="*/ 2240179 h 4869950"/>
              <a:gd name="connsiteX20" fmla="*/ 11527605 w 11527605"/>
              <a:gd name="connsiteY20" fmla="*/ 2889499 h 4869950"/>
              <a:gd name="connsiteX21" fmla="*/ 11527605 w 11527605"/>
              <a:gd name="connsiteY21" fmla="*/ 4058275 h 4869950"/>
              <a:gd name="connsiteX22" fmla="*/ 10715930 w 11527605"/>
              <a:gd name="connsiteY22" fmla="*/ 4869950 h 4869950"/>
              <a:gd name="connsiteX23" fmla="*/ 9857561 w 11527605"/>
              <a:gd name="connsiteY23" fmla="*/ 4869950 h 4869950"/>
              <a:gd name="connsiteX24" fmla="*/ 9494405 w 11527605"/>
              <a:gd name="connsiteY24" fmla="*/ 4869950 h 4869950"/>
              <a:gd name="connsiteX25" fmla="*/ 9131249 w 11527605"/>
              <a:gd name="connsiteY25" fmla="*/ 4869950 h 4869950"/>
              <a:gd name="connsiteX26" fmla="*/ 8272880 w 11527605"/>
              <a:gd name="connsiteY26" fmla="*/ 4869950 h 4869950"/>
              <a:gd name="connsiteX27" fmla="*/ 7711639 w 11527605"/>
              <a:gd name="connsiteY27" fmla="*/ 4869950 h 4869950"/>
              <a:gd name="connsiteX28" fmla="*/ 7150398 w 11527605"/>
              <a:gd name="connsiteY28" fmla="*/ 4869950 h 4869950"/>
              <a:gd name="connsiteX29" fmla="*/ 6490115 w 11527605"/>
              <a:gd name="connsiteY29" fmla="*/ 4869950 h 4869950"/>
              <a:gd name="connsiteX30" fmla="*/ 6126959 w 11527605"/>
              <a:gd name="connsiteY30" fmla="*/ 4869950 h 4869950"/>
              <a:gd name="connsiteX31" fmla="*/ 5367632 w 11527605"/>
              <a:gd name="connsiteY31" fmla="*/ 4869950 h 4869950"/>
              <a:gd name="connsiteX32" fmla="*/ 4509264 w 11527605"/>
              <a:gd name="connsiteY32" fmla="*/ 4869950 h 4869950"/>
              <a:gd name="connsiteX33" fmla="*/ 3848980 w 11527605"/>
              <a:gd name="connsiteY33" fmla="*/ 4869950 h 4869950"/>
              <a:gd name="connsiteX34" fmla="*/ 3089654 w 11527605"/>
              <a:gd name="connsiteY34" fmla="*/ 4869950 h 4869950"/>
              <a:gd name="connsiteX35" fmla="*/ 2429370 w 11527605"/>
              <a:gd name="connsiteY35" fmla="*/ 4869950 h 4869950"/>
              <a:gd name="connsiteX36" fmla="*/ 1571001 w 11527605"/>
              <a:gd name="connsiteY36" fmla="*/ 4869950 h 4869950"/>
              <a:gd name="connsiteX37" fmla="*/ 811675 w 11527605"/>
              <a:gd name="connsiteY37" fmla="*/ 4869950 h 4869950"/>
              <a:gd name="connsiteX38" fmla="*/ 0 w 11527605"/>
              <a:gd name="connsiteY38" fmla="*/ 4058275 h 4869950"/>
              <a:gd name="connsiteX39" fmla="*/ 0 w 11527605"/>
              <a:gd name="connsiteY39" fmla="*/ 3506353 h 4869950"/>
              <a:gd name="connsiteX40" fmla="*/ 0 w 11527605"/>
              <a:gd name="connsiteY40" fmla="*/ 2792101 h 4869950"/>
              <a:gd name="connsiteX41" fmla="*/ 0 w 11527605"/>
              <a:gd name="connsiteY41" fmla="*/ 2240179 h 4869950"/>
              <a:gd name="connsiteX42" fmla="*/ 0 w 11527605"/>
              <a:gd name="connsiteY42" fmla="*/ 1688257 h 4869950"/>
              <a:gd name="connsiteX43" fmla="*/ 0 w 11527605"/>
              <a:gd name="connsiteY43" fmla="*/ 811675 h 486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1527605" h="4869950" fill="none" extrusionOk="0">
                <a:moveTo>
                  <a:pt x="0" y="811675"/>
                </a:moveTo>
                <a:cubicBezTo>
                  <a:pt x="-21598" y="360200"/>
                  <a:pt x="354995" y="-12351"/>
                  <a:pt x="811675" y="0"/>
                </a:cubicBezTo>
                <a:cubicBezTo>
                  <a:pt x="1077105" y="-24628"/>
                  <a:pt x="1184654" y="10915"/>
                  <a:pt x="1471959" y="0"/>
                </a:cubicBezTo>
                <a:cubicBezTo>
                  <a:pt x="1759264" y="-10915"/>
                  <a:pt x="1824048" y="-15245"/>
                  <a:pt x="1934157" y="0"/>
                </a:cubicBezTo>
                <a:cubicBezTo>
                  <a:pt x="2044266" y="15245"/>
                  <a:pt x="2561085" y="-7451"/>
                  <a:pt x="2792526" y="0"/>
                </a:cubicBezTo>
                <a:cubicBezTo>
                  <a:pt x="3023967" y="7451"/>
                  <a:pt x="3082454" y="-6121"/>
                  <a:pt x="3155682" y="0"/>
                </a:cubicBezTo>
                <a:cubicBezTo>
                  <a:pt x="3228910" y="6121"/>
                  <a:pt x="3490333" y="-7906"/>
                  <a:pt x="3716923" y="0"/>
                </a:cubicBezTo>
                <a:cubicBezTo>
                  <a:pt x="3943513" y="7906"/>
                  <a:pt x="4093022" y="-23825"/>
                  <a:pt x="4278164" y="0"/>
                </a:cubicBezTo>
                <a:cubicBezTo>
                  <a:pt x="4463306" y="23825"/>
                  <a:pt x="4771004" y="-4990"/>
                  <a:pt x="5136533" y="0"/>
                </a:cubicBezTo>
                <a:cubicBezTo>
                  <a:pt x="5502062" y="4990"/>
                  <a:pt x="5524660" y="21556"/>
                  <a:pt x="5796817" y="0"/>
                </a:cubicBezTo>
                <a:cubicBezTo>
                  <a:pt x="6068974" y="-21556"/>
                  <a:pt x="6260662" y="20478"/>
                  <a:pt x="6655185" y="0"/>
                </a:cubicBezTo>
                <a:cubicBezTo>
                  <a:pt x="7049708" y="-20478"/>
                  <a:pt x="7301583" y="21471"/>
                  <a:pt x="7513554" y="0"/>
                </a:cubicBezTo>
                <a:cubicBezTo>
                  <a:pt x="7725525" y="-21471"/>
                  <a:pt x="8096667" y="-9227"/>
                  <a:pt x="8272880" y="0"/>
                </a:cubicBezTo>
                <a:cubicBezTo>
                  <a:pt x="8449093" y="9227"/>
                  <a:pt x="8780646" y="12109"/>
                  <a:pt x="9032207" y="0"/>
                </a:cubicBezTo>
                <a:cubicBezTo>
                  <a:pt x="9283768" y="-12109"/>
                  <a:pt x="9257495" y="-9792"/>
                  <a:pt x="9395363" y="0"/>
                </a:cubicBezTo>
                <a:cubicBezTo>
                  <a:pt x="9533231" y="9792"/>
                  <a:pt x="9838008" y="-16258"/>
                  <a:pt x="9956604" y="0"/>
                </a:cubicBezTo>
                <a:cubicBezTo>
                  <a:pt x="10075200" y="16258"/>
                  <a:pt x="10418976" y="-29045"/>
                  <a:pt x="10715930" y="0"/>
                </a:cubicBezTo>
                <a:cubicBezTo>
                  <a:pt x="11183923" y="-38119"/>
                  <a:pt x="11502623" y="377394"/>
                  <a:pt x="11527605" y="811675"/>
                </a:cubicBezTo>
                <a:cubicBezTo>
                  <a:pt x="11493180" y="1130186"/>
                  <a:pt x="11538521" y="1202490"/>
                  <a:pt x="11527605" y="1525927"/>
                </a:cubicBezTo>
                <a:cubicBezTo>
                  <a:pt x="11516689" y="1849364"/>
                  <a:pt x="11539659" y="1923347"/>
                  <a:pt x="11527605" y="2240179"/>
                </a:cubicBezTo>
                <a:cubicBezTo>
                  <a:pt x="11515551" y="2557011"/>
                  <a:pt x="11529661" y="2570819"/>
                  <a:pt x="11527605" y="2889499"/>
                </a:cubicBezTo>
                <a:cubicBezTo>
                  <a:pt x="11525549" y="3208179"/>
                  <a:pt x="11542105" y="3712746"/>
                  <a:pt x="11527605" y="4058275"/>
                </a:cubicBezTo>
                <a:cubicBezTo>
                  <a:pt x="11619555" y="4523733"/>
                  <a:pt x="11151988" y="4891838"/>
                  <a:pt x="10715930" y="4869950"/>
                </a:cubicBezTo>
                <a:cubicBezTo>
                  <a:pt x="10522201" y="4863225"/>
                  <a:pt x="10083624" y="4884798"/>
                  <a:pt x="9857561" y="4869950"/>
                </a:cubicBezTo>
                <a:cubicBezTo>
                  <a:pt x="9631498" y="4855102"/>
                  <a:pt x="9616720" y="4857365"/>
                  <a:pt x="9494405" y="4869950"/>
                </a:cubicBezTo>
                <a:cubicBezTo>
                  <a:pt x="9372090" y="4882535"/>
                  <a:pt x="9262106" y="4856162"/>
                  <a:pt x="9131249" y="4869950"/>
                </a:cubicBezTo>
                <a:cubicBezTo>
                  <a:pt x="9000392" y="4883738"/>
                  <a:pt x="8473844" y="4840681"/>
                  <a:pt x="8272880" y="4869950"/>
                </a:cubicBezTo>
                <a:cubicBezTo>
                  <a:pt x="8071916" y="4899219"/>
                  <a:pt x="7961695" y="4893408"/>
                  <a:pt x="7711639" y="4869950"/>
                </a:cubicBezTo>
                <a:cubicBezTo>
                  <a:pt x="7461583" y="4846492"/>
                  <a:pt x="7317013" y="4877159"/>
                  <a:pt x="7150398" y="4869950"/>
                </a:cubicBezTo>
                <a:cubicBezTo>
                  <a:pt x="6983783" y="4862741"/>
                  <a:pt x="6790208" y="4869723"/>
                  <a:pt x="6490115" y="4869950"/>
                </a:cubicBezTo>
                <a:cubicBezTo>
                  <a:pt x="6190022" y="4870177"/>
                  <a:pt x="6238907" y="4862579"/>
                  <a:pt x="6126959" y="4869950"/>
                </a:cubicBezTo>
                <a:cubicBezTo>
                  <a:pt x="6015011" y="4877321"/>
                  <a:pt x="5691792" y="4895574"/>
                  <a:pt x="5367632" y="4869950"/>
                </a:cubicBezTo>
                <a:cubicBezTo>
                  <a:pt x="5043472" y="4844326"/>
                  <a:pt x="4902482" y="4889380"/>
                  <a:pt x="4509264" y="4869950"/>
                </a:cubicBezTo>
                <a:cubicBezTo>
                  <a:pt x="4116046" y="4850520"/>
                  <a:pt x="4062895" y="4881098"/>
                  <a:pt x="3848980" y="4869950"/>
                </a:cubicBezTo>
                <a:cubicBezTo>
                  <a:pt x="3635065" y="4858802"/>
                  <a:pt x="3373865" y="4856584"/>
                  <a:pt x="3089654" y="4869950"/>
                </a:cubicBezTo>
                <a:cubicBezTo>
                  <a:pt x="2805443" y="4883316"/>
                  <a:pt x="2726351" y="4883717"/>
                  <a:pt x="2429370" y="4869950"/>
                </a:cubicBezTo>
                <a:cubicBezTo>
                  <a:pt x="2132389" y="4856183"/>
                  <a:pt x="1743556" y="4903751"/>
                  <a:pt x="1571001" y="4869950"/>
                </a:cubicBezTo>
                <a:cubicBezTo>
                  <a:pt x="1398446" y="4836149"/>
                  <a:pt x="1166801" y="4863651"/>
                  <a:pt x="811675" y="4869950"/>
                </a:cubicBezTo>
                <a:cubicBezTo>
                  <a:pt x="381070" y="4863246"/>
                  <a:pt x="-40826" y="4404651"/>
                  <a:pt x="0" y="4058275"/>
                </a:cubicBezTo>
                <a:cubicBezTo>
                  <a:pt x="20656" y="3807743"/>
                  <a:pt x="22993" y="3620326"/>
                  <a:pt x="0" y="3506353"/>
                </a:cubicBezTo>
                <a:cubicBezTo>
                  <a:pt x="-22993" y="3392380"/>
                  <a:pt x="-32793" y="3008574"/>
                  <a:pt x="0" y="2792101"/>
                </a:cubicBezTo>
                <a:cubicBezTo>
                  <a:pt x="32793" y="2575628"/>
                  <a:pt x="-25422" y="2486232"/>
                  <a:pt x="0" y="2240179"/>
                </a:cubicBezTo>
                <a:cubicBezTo>
                  <a:pt x="25422" y="1994126"/>
                  <a:pt x="-24359" y="1856394"/>
                  <a:pt x="0" y="1688257"/>
                </a:cubicBezTo>
                <a:cubicBezTo>
                  <a:pt x="24359" y="1520120"/>
                  <a:pt x="-22897" y="1009699"/>
                  <a:pt x="0" y="811675"/>
                </a:cubicBezTo>
                <a:close/>
              </a:path>
              <a:path w="11527605" h="4869950" stroke="0" extrusionOk="0">
                <a:moveTo>
                  <a:pt x="0" y="811675"/>
                </a:moveTo>
                <a:cubicBezTo>
                  <a:pt x="-6103" y="327165"/>
                  <a:pt x="344125" y="10561"/>
                  <a:pt x="811675" y="0"/>
                </a:cubicBezTo>
                <a:cubicBezTo>
                  <a:pt x="1108106" y="12676"/>
                  <a:pt x="1208137" y="22121"/>
                  <a:pt x="1471959" y="0"/>
                </a:cubicBezTo>
                <a:cubicBezTo>
                  <a:pt x="1735781" y="-22121"/>
                  <a:pt x="1778851" y="-20392"/>
                  <a:pt x="1934157" y="0"/>
                </a:cubicBezTo>
                <a:cubicBezTo>
                  <a:pt x="2089463" y="20392"/>
                  <a:pt x="2150615" y="5863"/>
                  <a:pt x="2297313" y="0"/>
                </a:cubicBezTo>
                <a:cubicBezTo>
                  <a:pt x="2444011" y="-5863"/>
                  <a:pt x="2698813" y="-15708"/>
                  <a:pt x="3056639" y="0"/>
                </a:cubicBezTo>
                <a:cubicBezTo>
                  <a:pt x="3414465" y="15708"/>
                  <a:pt x="3601947" y="36691"/>
                  <a:pt x="3815966" y="0"/>
                </a:cubicBezTo>
                <a:cubicBezTo>
                  <a:pt x="4029985" y="-36691"/>
                  <a:pt x="4168367" y="8298"/>
                  <a:pt x="4476249" y="0"/>
                </a:cubicBezTo>
                <a:cubicBezTo>
                  <a:pt x="4784131" y="-8298"/>
                  <a:pt x="4876617" y="23524"/>
                  <a:pt x="5037490" y="0"/>
                </a:cubicBezTo>
                <a:cubicBezTo>
                  <a:pt x="5198363" y="-23524"/>
                  <a:pt x="5368687" y="-27309"/>
                  <a:pt x="5598732" y="0"/>
                </a:cubicBezTo>
                <a:cubicBezTo>
                  <a:pt x="5828777" y="27309"/>
                  <a:pt x="5806633" y="7903"/>
                  <a:pt x="5961888" y="0"/>
                </a:cubicBezTo>
                <a:cubicBezTo>
                  <a:pt x="6117143" y="-7903"/>
                  <a:pt x="6355652" y="10286"/>
                  <a:pt x="6721214" y="0"/>
                </a:cubicBezTo>
                <a:cubicBezTo>
                  <a:pt x="7086776" y="-10286"/>
                  <a:pt x="7135774" y="4313"/>
                  <a:pt x="7282455" y="0"/>
                </a:cubicBezTo>
                <a:cubicBezTo>
                  <a:pt x="7429136" y="-4313"/>
                  <a:pt x="7718884" y="17692"/>
                  <a:pt x="8140824" y="0"/>
                </a:cubicBezTo>
                <a:cubicBezTo>
                  <a:pt x="8562764" y="-17692"/>
                  <a:pt x="8332573" y="16752"/>
                  <a:pt x="8503980" y="0"/>
                </a:cubicBezTo>
                <a:cubicBezTo>
                  <a:pt x="8675387" y="-16752"/>
                  <a:pt x="9016561" y="-9225"/>
                  <a:pt x="9362348" y="0"/>
                </a:cubicBezTo>
                <a:cubicBezTo>
                  <a:pt x="9708135" y="9225"/>
                  <a:pt x="9551711" y="2365"/>
                  <a:pt x="9725504" y="0"/>
                </a:cubicBezTo>
                <a:cubicBezTo>
                  <a:pt x="9899297" y="-2365"/>
                  <a:pt x="10418968" y="46432"/>
                  <a:pt x="10715930" y="0"/>
                </a:cubicBezTo>
                <a:cubicBezTo>
                  <a:pt x="11252853" y="-12077"/>
                  <a:pt x="11467577" y="304332"/>
                  <a:pt x="11527605" y="811675"/>
                </a:cubicBezTo>
                <a:cubicBezTo>
                  <a:pt x="11539785" y="1100489"/>
                  <a:pt x="11539210" y="1250274"/>
                  <a:pt x="11527605" y="1428529"/>
                </a:cubicBezTo>
                <a:cubicBezTo>
                  <a:pt x="11516000" y="1606784"/>
                  <a:pt x="11522229" y="1791069"/>
                  <a:pt x="11527605" y="1980451"/>
                </a:cubicBezTo>
                <a:cubicBezTo>
                  <a:pt x="11532981" y="2169833"/>
                  <a:pt x="11551592" y="2486983"/>
                  <a:pt x="11527605" y="2629771"/>
                </a:cubicBezTo>
                <a:cubicBezTo>
                  <a:pt x="11503618" y="2772559"/>
                  <a:pt x="11520187" y="3068319"/>
                  <a:pt x="11527605" y="3181693"/>
                </a:cubicBezTo>
                <a:cubicBezTo>
                  <a:pt x="11535023" y="3295067"/>
                  <a:pt x="11566693" y="3704795"/>
                  <a:pt x="11527605" y="4058275"/>
                </a:cubicBezTo>
                <a:cubicBezTo>
                  <a:pt x="11559977" y="4533074"/>
                  <a:pt x="11224454" y="4956636"/>
                  <a:pt x="10715930" y="4869950"/>
                </a:cubicBezTo>
                <a:cubicBezTo>
                  <a:pt x="10346581" y="4839047"/>
                  <a:pt x="10090830" y="4860811"/>
                  <a:pt x="9857561" y="4869950"/>
                </a:cubicBezTo>
                <a:cubicBezTo>
                  <a:pt x="9624292" y="4879089"/>
                  <a:pt x="9673230" y="4859040"/>
                  <a:pt x="9494405" y="4869950"/>
                </a:cubicBezTo>
                <a:cubicBezTo>
                  <a:pt x="9315580" y="4880860"/>
                  <a:pt x="9219025" y="4887780"/>
                  <a:pt x="9032207" y="4869950"/>
                </a:cubicBezTo>
                <a:cubicBezTo>
                  <a:pt x="8845389" y="4852120"/>
                  <a:pt x="8434519" y="4857715"/>
                  <a:pt x="8173838" y="4869950"/>
                </a:cubicBezTo>
                <a:cubicBezTo>
                  <a:pt x="7913157" y="4882185"/>
                  <a:pt x="7621820" y="4873609"/>
                  <a:pt x="7414512" y="4869950"/>
                </a:cubicBezTo>
                <a:cubicBezTo>
                  <a:pt x="7207204" y="4866291"/>
                  <a:pt x="6878068" y="4886946"/>
                  <a:pt x="6556143" y="4869950"/>
                </a:cubicBezTo>
                <a:cubicBezTo>
                  <a:pt x="6234218" y="4852954"/>
                  <a:pt x="6211008" y="4872122"/>
                  <a:pt x="6093944" y="4869950"/>
                </a:cubicBezTo>
                <a:cubicBezTo>
                  <a:pt x="5976880" y="4867778"/>
                  <a:pt x="5486762" y="4870993"/>
                  <a:pt x="5334618" y="4869950"/>
                </a:cubicBezTo>
                <a:cubicBezTo>
                  <a:pt x="5182474" y="4868907"/>
                  <a:pt x="4972063" y="4882845"/>
                  <a:pt x="4674334" y="4869950"/>
                </a:cubicBezTo>
                <a:cubicBezTo>
                  <a:pt x="4376605" y="4857055"/>
                  <a:pt x="4346645" y="4862221"/>
                  <a:pt x="4113093" y="4869950"/>
                </a:cubicBezTo>
                <a:cubicBezTo>
                  <a:pt x="3879541" y="4877679"/>
                  <a:pt x="3740032" y="4848875"/>
                  <a:pt x="3551852" y="4869950"/>
                </a:cubicBezTo>
                <a:cubicBezTo>
                  <a:pt x="3363672" y="4891025"/>
                  <a:pt x="3194770" y="4891100"/>
                  <a:pt x="3089654" y="4869950"/>
                </a:cubicBezTo>
                <a:cubicBezTo>
                  <a:pt x="2984538" y="4848800"/>
                  <a:pt x="2516279" y="4885197"/>
                  <a:pt x="2330327" y="4869950"/>
                </a:cubicBezTo>
                <a:cubicBezTo>
                  <a:pt x="2144375" y="4854703"/>
                  <a:pt x="1947283" y="4851086"/>
                  <a:pt x="1571001" y="4869950"/>
                </a:cubicBezTo>
                <a:cubicBezTo>
                  <a:pt x="1194719" y="4888814"/>
                  <a:pt x="1006135" y="4889102"/>
                  <a:pt x="811675" y="4869950"/>
                </a:cubicBezTo>
                <a:cubicBezTo>
                  <a:pt x="378832" y="4879943"/>
                  <a:pt x="65211" y="4479923"/>
                  <a:pt x="0" y="4058275"/>
                </a:cubicBezTo>
                <a:cubicBezTo>
                  <a:pt x="758" y="3901583"/>
                  <a:pt x="-26476" y="3624339"/>
                  <a:pt x="0" y="3473887"/>
                </a:cubicBezTo>
                <a:cubicBezTo>
                  <a:pt x="26476" y="3323435"/>
                  <a:pt x="-13559" y="2980144"/>
                  <a:pt x="0" y="2759635"/>
                </a:cubicBezTo>
                <a:cubicBezTo>
                  <a:pt x="13559" y="2539126"/>
                  <a:pt x="-16275" y="2278955"/>
                  <a:pt x="0" y="2142781"/>
                </a:cubicBezTo>
                <a:cubicBezTo>
                  <a:pt x="16275" y="2006607"/>
                  <a:pt x="2466" y="1752105"/>
                  <a:pt x="0" y="1428529"/>
                </a:cubicBezTo>
                <a:cubicBezTo>
                  <a:pt x="-2466" y="1104953"/>
                  <a:pt x="-15961" y="951161"/>
                  <a:pt x="0" y="811675"/>
                </a:cubicBezTo>
                <a:close/>
              </a:path>
            </a:pathLst>
          </a:custGeom>
          <a:ln w="57150">
            <a:solidFill>
              <a:schemeClr val="accent6">
                <a:lumMod val="75000"/>
              </a:schemeClr>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sp>
        <p:nvSpPr>
          <p:cNvPr id="3" name="TextBox 2">
            <a:extLst>
              <a:ext uri="{FF2B5EF4-FFF2-40B4-BE49-F238E27FC236}">
                <a16:creationId xmlns:a16="http://schemas.microsoft.com/office/drawing/2014/main" id="{5ADCE792-5743-4519-B1C2-4652CF1FDF41}"/>
              </a:ext>
            </a:extLst>
          </p:cNvPr>
          <p:cNvSpPr txBox="1"/>
          <p:nvPr/>
        </p:nvSpPr>
        <p:spPr>
          <a:xfrm>
            <a:off x="594189" y="1098698"/>
            <a:ext cx="11003622" cy="432426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i="0" u="none" strike="noStrike" kern="1200" cap="none" spc="0" normalizeH="0" baseline="0" noProof="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500" b="0" i="0" u="none" strike="noStrike" kern="1200" cap="none" spc="0" normalizeH="0" baseline="0" noProof="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Về cuối thu sang đông, trên đỉnh núi có mây trắng bay như tấm khăn mỏng. Còn về mùa hè, trong ánh chớp sáng loá của cơn dông, cả ngọn núi hiện ra xanh mướt. Lá cây bay như làn tóc của một bà tiên đang hướng mặt về phía biển. Còn cả người bà thì ẩn dưới những cánh đồng lúa chín vàng.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Núi hiện lên trong mưa có nhiều màu lá. Lá bạch đàn, lá tre xanh tươi che rợp những con đường mòn quanh co lên đỉnh núi. Những vườn chè, vườn sắn xanh tốt bao quanh sườn núi. Thỉnh thoảng, giữa những mảnh vườn là bóng xanh um của một cây mít, và thênh thang </a:t>
            </a:r>
            <a:r>
              <a:rPr lang="en-US" sz="2500">
                <a:solidFill>
                  <a:srgbClr val="000000"/>
                </a:solidFill>
                <a:latin typeface="Arial" panose="020B0604020202020204" pitchFamily="34" charset="0"/>
                <a:cs typeface="Arial" panose="020B0604020202020204" pitchFamily="34" charset="0"/>
              </a:rPr>
              <a:t>rười rượi </a:t>
            </a:r>
            <a:r>
              <a:rPr kumimoji="0" lang="en-US" sz="2500" b="0" i="0" u="none" strike="noStrike" kern="1200" cap="none" spc="0" normalizeH="0" baseline="0" noProof="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là màu xanh của cỏ, dứa dại và sim, mua.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Ở lưng chừng núi có một </a:t>
            </a:r>
            <a:r>
              <a:rPr kumimoji="0" lang="en-US" sz="2500" b="0" i="0" u="none" strike="noStrike" kern="1200" cap="none" spc="0" normalizeH="0" baseline="0" noProof="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khe</a:t>
            </a:r>
            <a:r>
              <a:rPr kumimoji="0" lang="en-US" sz="2500" b="0" i="0" u="none" strike="noStrike" kern="1200" cap="none" spc="0" normalizeH="0" baseline="0" noProof="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nhỏ, nước chảy ra trong vắt, đọng xuống một giếng đá…</a:t>
            </a:r>
            <a:endParaRPr kumimoji="0" lang="en-US" sz="25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B9558A6E-647D-3FE5-04AB-3F41B227A592}"/>
              </a:ext>
            </a:extLst>
          </p:cNvPr>
          <p:cNvSpPr/>
          <p:nvPr/>
        </p:nvSpPr>
        <p:spPr>
          <a:xfrm>
            <a:off x="3655115" y="244301"/>
            <a:ext cx="4336893" cy="717313"/>
          </a:xfrm>
          <a:custGeom>
            <a:avLst/>
            <a:gdLst>
              <a:gd name="connsiteX0" fmla="*/ 0 w 4336893"/>
              <a:gd name="connsiteY0" fmla="*/ 358657 h 717313"/>
              <a:gd name="connsiteX1" fmla="*/ 358657 w 4336893"/>
              <a:gd name="connsiteY1" fmla="*/ 0 h 717313"/>
              <a:gd name="connsiteX2" fmla="*/ 998116 w 4336893"/>
              <a:gd name="connsiteY2" fmla="*/ 0 h 717313"/>
              <a:gd name="connsiteX3" fmla="*/ 1673771 w 4336893"/>
              <a:gd name="connsiteY3" fmla="*/ 0 h 717313"/>
              <a:gd name="connsiteX4" fmla="*/ 2313230 w 4336893"/>
              <a:gd name="connsiteY4" fmla="*/ 0 h 717313"/>
              <a:gd name="connsiteX5" fmla="*/ 2880298 w 4336893"/>
              <a:gd name="connsiteY5" fmla="*/ 0 h 717313"/>
              <a:gd name="connsiteX6" fmla="*/ 3447365 w 4336893"/>
              <a:gd name="connsiteY6" fmla="*/ 0 h 717313"/>
              <a:gd name="connsiteX7" fmla="*/ 3978237 w 4336893"/>
              <a:gd name="connsiteY7" fmla="*/ 0 h 717313"/>
              <a:gd name="connsiteX8" fmla="*/ 4336894 w 4336893"/>
              <a:gd name="connsiteY8" fmla="*/ 358657 h 717313"/>
              <a:gd name="connsiteX9" fmla="*/ 4336893 w 4336893"/>
              <a:gd name="connsiteY9" fmla="*/ 358657 h 717313"/>
              <a:gd name="connsiteX10" fmla="*/ 3978236 w 4336893"/>
              <a:gd name="connsiteY10" fmla="*/ 717314 h 717313"/>
              <a:gd name="connsiteX11" fmla="*/ 3338777 w 4336893"/>
              <a:gd name="connsiteY11" fmla="*/ 717314 h 717313"/>
              <a:gd name="connsiteX12" fmla="*/ 2807905 w 4336893"/>
              <a:gd name="connsiteY12" fmla="*/ 717314 h 717313"/>
              <a:gd name="connsiteX13" fmla="*/ 2204642 w 4336893"/>
              <a:gd name="connsiteY13" fmla="*/ 717314 h 717313"/>
              <a:gd name="connsiteX14" fmla="*/ 1709966 w 4336893"/>
              <a:gd name="connsiteY14" fmla="*/ 717313 h 717313"/>
              <a:gd name="connsiteX15" fmla="*/ 1215291 w 4336893"/>
              <a:gd name="connsiteY15" fmla="*/ 717313 h 717313"/>
              <a:gd name="connsiteX16" fmla="*/ 358657 w 4336893"/>
              <a:gd name="connsiteY16" fmla="*/ 717313 h 717313"/>
              <a:gd name="connsiteX17" fmla="*/ 0 w 4336893"/>
              <a:gd name="connsiteY17" fmla="*/ 358656 h 717313"/>
              <a:gd name="connsiteX18" fmla="*/ 0 w 4336893"/>
              <a:gd name="connsiteY18" fmla="*/ 358657 h 717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36893" h="717313" fill="none" extrusionOk="0">
                <a:moveTo>
                  <a:pt x="0" y="358657"/>
                </a:moveTo>
                <a:cubicBezTo>
                  <a:pt x="18777" y="187207"/>
                  <a:pt x="150226" y="-30184"/>
                  <a:pt x="358657" y="0"/>
                </a:cubicBezTo>
                <a:cubicBezTo>
                  <a:pt x="566187" y="26146"/>
                  <a:pt x="864273" y="-21860"/>
                  <a:pt x="998116" y="0"/>
                </a:cubicBezTo>
                <a:cubicBezTo>
                  <a:pt x="1131959" y="21860"/>
                  <a:pt x="1346847" y="28476"/>
                  <a:pt x="1673771" y="0"/>
                </a:cubicBezTo>
                <a:cubicBezTo>
                  <a:pt x="2000696" y="-28476"/>
                  <a:pt x="2073540" y="-21611"/>
                  <a:pt x="2313230" y="0"/>
                </a:cubicBezTo>
                <a:cubicBezTo>
                  <a:pt x="2552920" y="21611"/>
                  <a:pt x="2701092" y="1216"/>
                  <a:pt x="2880298" y="0"/>
                </a:cubicBezTo>
                <a:cubicBezTo>
                  <a:pt x="3059504" y="-1216"/>
                  <a:pt x="3167491" y="-22478"/>
                  <a:pt x="3447365" y="0"/>
                </a:cubicBezTo>
                <a:cubicBezTo>
                  <a:pt x="3727239" y="22478"/>
                  <a:pt x="3852796" y="-13260"/>
                  <a:pt x="3978237" y="0"/>
                </a:cubicBezTo>
                <a:cubicBezTo>
                  <a:pt x="4207706" y="-34527"/>
                  <a:pt x="4326243" y="189574"/>
                  <a:pt x="4336894" y="358657"/>
                </a:cubicBezTo>
                <a:lnTo>
                  <a:pt x="4336893" y="358657"/>
                </a:lnTo>
                <a:cubicBezTo>
                  <a:pt x="4319798" y="548906"/>
                  <a:pt x="4183379" y="706343"/>
                  <a:pt x="3978236" y="717314"/>
                </a:cubicBezTo>
                <a:cubicBezTo>
                  <a:pt x="3750562" y="736913"/>
                  <a:pt x="3585318" y="685903"/>
                  <a:pt x="3338777" y="717314"/>
                </a:cubicBezTo>
                <a:cubicBezTo>
                  <a:pt x="3092236" y="748725"/>
                  <a:pt x="3002217" y="743067"/>
                  <a:pt x="2807905" y="717314"/>
                </a:cubicBezTo>
                <a:cubicBezTo>
                  <a:pt x="2613593" y="691561"/>
                  <a:pt x="2392661" y="720293"/>
                  <a:pt x="2204642" y="717314"/>
                </a:cubicBezTo>
                <a:cubicBezTo>
                  <a:pt x="2016623" y="714335"/>
                  <a:pt x="1952133" y="707651"/>
                  <a:pt x="1709966" y="717313"/>
                </a:cubicBezTo>
                <a:cubicBezTo>
                  <a:pt x="1467799" y="726975"/>
                  <a:pt x="1371109" y="729349"/>
                  <a:pt x="1215291" y="717313"/>
                </a:cubicBezTo>
                <a:cubicBezTo>
                  <a:pt x="1059474" y="705277"/>
                  <a:pt x="767983" y="746938"/>
                  <a:pt x="358657" y="717313"/>
                </a:cubicBezTo>
                <a:cubicBezTo>
                  <a:pt x="187054" y="716448"/>
                  <a:pt x="-8621" y="568868"/>
                  <a:pt x="0" y="358656"/>
                </a:cubicBezTo>
                <a:lnTo>
                  <a:pt x="0" y="358657"/>
                </a:lnTo>
                <a:close/>
              </a:path>
              <a:path w="4336893" h="717313" stroke="0" extrusionOk="0">
                <a:moveTo>
                  <a:pt x="0" y="358657"/>
                </a:moveTo>
                <a:cubicBezTo>
                  <a:pt x="-32506" y="194693"/>
                  <a:pt x="163329" y="11645"/>
                  <a:pt x="358657" y="0"/>
                </a:cubicBezTo>
                <a:cubicBezTo>
                  <a:pt x="566039" y="24605"/>
                  <a:pt x="759625" y="25731"/>
                  <a:pt x="889529" y="0"/>
                </a:cubicBezTo>
                <a:cubicBezTo>
                  <a:pt x="1019433" y="-25731"/>
                  <a:pt x="1296709" y="-1083"/>
                  <a:pt x="1456596" y="0"/>
                </a:cubicBezTo>
                <a:cubicBezTo>
                  <a:pt x="1616483" y="1083"/>
                  <a:pt x="1739904" y="17930"/>
                  <a:pt x="1951272" y="0"/>
                </a:cubicBezTo>
                <a:cubicBezTo>
                  <a:pt x="2162640" y="-17930"/>
                  <a:pt x="2362478" y="17765"/>
                  <a:pt x="2590731" y="0"/>
                </a:cubicBezTo>
                <a:cubicBezTo>
                  <a:pt x="2818984" y="-17765"/>
                  <a:pt x="2982166" y="-1219"/>
                  <a:pt x="3085407" y="0"/>
                </a:cubicBezTo>
                <a:cubicBezTo>
                  <a:pt x="3188648" y="1219"/>
                  <a:pt x="3713286" y="-17001"/>
                  <a:pt x="3978237" y="0"/>
                </a:cubicBezTo>
                <a:cubicBezTo>
                  <a:pt x="4155747" y="-2309"/>
                  <a:pt x="4363349" y="192405"/>
                  <a:pt x="4336894" y="358657"/>
                </a:cubicBezTo>
                <a:lnTo>
                  <a:pt x="4336893" y="358657"/>
                </a:lnTo>
                <a:cubicBezTo>
                  <a:pt x="4340496" y="559562"/>
                  <a:pt x="4164840" y="724259"/>
                  <a:pt x="3978236" y="717314"/>
                </a:cubicBezTo>
                <a:cubicBezTo>
                  <a:pt x="3743250" y="711416"/>
                  <a:pt x="3512984" y="744052"/>
                  <a:pt x="3374973" y="717314"/>
                </a:cubicBezTo>
                <a:cubicBezTo>
                  <a:pt x="3236962" y="690576"/>
                  <a:pt x="3007291" y="725451"/>
                  <a:pt x="2880297" y="717314"/>
                </a:cubicBezTo>
                <a:cubicBezTo>
                  <a:pt x="2753303" y="709177"/>
                  <a:pt x="2506833" y="728456"/>
                  <a:pt x="2349425" y="717314"/>
                </a:cubicBezTo>
                <a:cubicBezTo>
                  <a:pt x="2192017" y="706172"/>
                  <a:pt x="1865914" y="717401"/>
                  <a:pt x="1709966" y="717313"/>
                </a:cubicBezTo>
                <a:cubicBezTo>
                  <a:pt x="1554018" y="717225"/>
                  <a:pt x="1307951" y="693809"/>
                  <a:pt x="1142899" y="717313"/>
                </a:cubicBezTo>
                <a:cubicBezTo>
                  <a:pt x="977847" y="740817"/>
                  <a:pt x="673715" y="746900"/>
                  <a:pt x="358657" y="717313"/>
                </a:cubicBezTo>
                <a:cubicBezTo>
                  <a:pt x="118259" y="727162"/>
                  <a:pt x="4914" y="553622"/>
                  <a:pt x="0" y="358656"/>
                </a:cubicBezTo>
                <a:lnTo>
                  <a:pt x="0" y="358657"/>
                </a:ln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Luyện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đoạn</a:t>
            </a:r>
            <a:endPar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9" name="Group 8">
            <a:extLst>
              <a:ext uri="{FF2B5EF4-FFF2-40B4-BE49-F238E27FC236}">
                <a16:creationId xmlns:a16="http://schemas.microsoft.com/office/drawing/2014/main" id="{6F59BDE2-BFB6-13AA-6B79-CFD0402840F3}"/>
              </a:ext>
            </a:extLst>
          </p:cNvPr>
          <p:cNvGrpSpPr/>
          <p:nvPr/>
        </p:nvGrpSpPr>
        <p:grpSpPr>
          <a:xfrm>
            <a:off x="179851" y="809226"/>
            <a:ext cx="828675" cy="809961"/>
            <a:chOff x="-93175" y="1999914"/>
            <a:chExt cx="931530" cy="931530"/>
          </a:xfrm>
        </p:grpSpPr>
        <p:pic>
          <p:nvPicPr>
            <p:cNvPr id="10" name="Picture 9" descr="A picture containing vector graphics&#10;&#10;Description automatically generated">
              <a:extLst>
                <a:ext uri="{FF2B5EF4-FFF2-40B4-BE49-F238E27FC236}">
                  <a16:creationId xmlns:a16="http://schemas.microsoft.com/office/drawing/2014/main" id="{016C4E5E-79D3-F168-0F60-53D2D69279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1" name="TextBox 10">
              <a:extLst>
                <a:ext uri="{FF2B5EF4-FFF2-40B4-BE49-F238E27FC236}">
                  <a16:creationId xmlns:a16="http://schemas.microsoft.com/office/drawing/2014/main" id="{72D93D58-BF49-3777-A6C5-B89B51357530}"/>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C00000"/>
                  </a:solidFill>
                  <a:latin typeface="Calibri" panose="020F0502020204030204" pitchFamily="34" charset="0"/>
                  <a:ea typeface="思源黑体 CN Medium"/>
                  <a:cs typeface="Calibri" panose="020F0502020204030204" pitchFamily="34" charset="0"/>
                </a:rPr>
                <a:t>2</a:t>
              </a:r>
              <a:endParaRPr kumimoji="0" lang="en-US" sz="2800" b="1" i="0" u="none" strike="noStrike" kern="1200" cap="none" spc="0" normalizeH="0" baseline="0" noProof="0" dirty="0">
                <a:ln>
                  <a:noFill/>
                </a:ln>
                <a:solidFill>
                  <a:srgbClr val="C00000"/>
                </a:solidFill>
                <a:effectLst/>
                <a:uLnTx/>
                <a:uFillTx/>
                <a:latin typeface="Calibri" panose="020F0502020204030204" pitchFamily="34" charset="0"/>
                <a:ea typeface="思源黑体 CN Medium"/>
                <a:cs typeface="Calibri" panose="020F0502020204030204" pitchFamily="34" charset="0"/>
              </a:endParaRPr>
            </a:p>
          </p:txBody>
        </p:sp>
      </p:grpSp>
      <p:sp>
        <p:nvSpPr>
          <p:cNvPr id="5" name="TextBox 4">
            <a:extLst>
              <a:ext uri="{FF2B5EF4-FFF2-40B4-BE49-F238E27FC236}">
                <a16:creationId xmlns:a16="http://schemas.microsoft.com/office/drawing/2014/main" id="{01D2A432-2831-5661-6E77-19E75CC45C47}"/>
              </a:ext>
            </a:extLst>
          </p:cNvPr>
          <p:cNvSpPr txBox="1"/>
          <p:nvPr/>
        </p:nvSpPr>
        <p:spPr>
          <a:xfrm>
            <a:off x="2361169" y="5868339"/>
            <a:ext cx="6924783"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a:solidFill>
                  <a:srgbClr val="FF0000"/>
                </a:solidFill>
                <a:latin typeface="Arial" panose="020B0604020202020204" pitchFamily="34" charset="0"/>
                <a:cs typeface="Arial" panose="020B0604020202020204" pitchFamily="34" charset="0"/>
              </a:rPr>
              <a:t>K</a:t>
            </a:r>
            <a:r>
              <a:rPr lang="en-US" sz="2400">
                <a:solidFill>
                  <a:srgbClr val="FF0000"/>
                </a:solidFill>
                <a:latin typeface="Arial" panose="020B0604020202020204" pitchFamily="34" charset="0"/>
                <a:cs typeface="Arial" panose="020B0604020202020204" pitchFamily="34" charset="0"/>
              </a:rPr>
              <a:t>he</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khoang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hở</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dài</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và</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hẹp</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giữa</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hai</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vách</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núi</a:t>
            </a:r>
            <a:endParaRPr kumimoji="0" lang="en-US" sz="240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72267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C786EED-8CF4-0296-F394-AAB144FE028D}"/>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bright="20000" contrast="-40000"/>
                    </a14:imgEffect>
                  </a14:imgLayer>
                </a14:imgProps>
              </a:ext>
            </a:extLst>
          </a:blip>
          <a:srcRect l="25773" r="40958" b="1573"/>
          <a:stretch/>
        </p:blipFill>
        <p:spPr>
          <a:xfrm rot="16200000">
            <a:off x="8724087" y="3482117"/>
            <a:ext cx="2142162" cy="4609603"/>
          </a:xfrm>
          <a:prstGeom prst="rect">
            <a:avLst/>
          </a:prstGeom>
        </p:spPr>
      </p:pic>
      <p:pic>
        <p:nvPicPr>
          <p:cNvPr id="16" name="图片 2">
            <a:extLst>
              <a:ext uri="{FF2B5EF4-FFF2-40B4-BE49-F238E27FC236}">
                <a16:creationId xmlns:a16="http://schemas.microsoft.com/office/drawing/2014/main" id="{FCAD38AD-B33B-AC9D-0FA8-66F9D1A9A0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992008" y="-9243"/>
            <a:ext cx="4107961" cy="2905407"/>
          </a:xfrm>
          <a:prstGeom prst="rect">
            <a:avLst/>
          </a:prstGeom>
        </p:spPr>
      </p:pic>
      <p:pic>
        <p:nvPicPr>
          <p:cNvPr id="7" name="图片 20">
            <a:extLst>
              <a:ext uri="{FF2B5EF4-FFF2-40B4-BE49-F238E27FC236}">
                <a16:creationId xmlns:a16="http://schemas.microsoft.com/office/drawing/2014/main" id="{BC6D4FB9-1A8A-7DE5-F3DA-CBEBE3A1CE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3897"/>
            <a:ext cx="3807658" cy="2227943"/>
          </a:xfrm>
          <a:prstGeom prst="rect">
            <a:avLst/>
          </a:prstGeom>
        </p:spPr>
      </p:pic>
      <p:sp>
        <p:nvSpPr>
          <p:cNvPr id="2" name="Rectangle: Rounded Corners 1">
            <a:extLst>
              <a:ext uri="{FF2B5EF4-FFF2-40B4-BE49-F238E27FC236}">
                <a16:creationId xmlns:a16="http://schemas.microsoft.com/office/drawing/2014/main" id="{556F4305-5253-444F-B2BC-2E7DE5BA681A}"/>
              </a:ext>
            </a:extLst>
          </p:cNvPr>
          <p:cNvSpPr/>
          <p:nvPr/>
        </p:nvSpPr>
        <p:spPr>
          <a:xfrm>
            <a:off x="1206692" y="1170607"/>
            <a:ext cx="9778615" cy="3370571"/>
          </a:xfrm>
          <a:custGeom>
            <a:avLst/>
            <a:gdLst>
              <a:gd name="connsiteX0" fmla="*/ 0 w 9778615"/>
              <a:gd name="connsiteY0" fmla="*/ 561773 h 3370571"/>
              <a:gd name="connsiteX1" fmla="*/ 561773 w 9778615"/>
              <a:gd name="connsiteY1" fmla="*/ 0 h 3370571"/>
              <a:gd name="connsiteX2" fmla="*/ 1400649 w 9778615"/>
              <a:gd name="connsiteY2" fmla="*/ 0 h 3370571"/>
              <a:gd name="connsiteX3" fmla="*/ 1979873 w 9778615"/>
              <a:gd name="connsiteY3" fmla="*/ 0 h 3370571"/>
              <a:gd name="connsiteX4" fmla="*/ 2818749 w 9778615"/>
              <a:gd name="connsiteY4" fmla="*/ 0 h 3370571"/>
              <a:gd name="connsiteX5" fmla="*/ 3571074 w 9778615"/>
              <a:gd name="connsiteY5" fmla="*/ 0 h 3370571"/>
              <a:gd name="connsiteX6" fmla="*/ 4063747 w 9778615"/>
              <a:gd name="connsiteY6" fmla="*/ 0 h 3370571"/>
              <a:gd name="connsiteX7" fmla="*/ 4556420 w 9778615"/>
              <a:gd name="connsiteY7" fmla="*/ 0 h 3370571"/>
              <a:gd name="connsiteX8" fmla="*/ 5395296 w 9778615"/>
              <a:gd name="connsiteY8" fmla="*/ 0 h 3370571"/>
              <a:gd name="connsiteX9" fmla="*/ 5887969 w 9778615"/>
              <a:gd name="connsiteY9" fmla="*/ 0 h 3370571"/>
              <a:gd name="connsiteX10" fmla="*/ 6726845 w 9778615"/>
              <a:gd name="connsiteY10" fmla="*/ 0 h 3370571"/>
              <a:gd name="connsiteX11" fmla="*/ 7132968 w 9778615"/>
              <a:gd name="connsiteY11" fmla="*/ 0 h 3370571"/>
              <a:gd name="connsiteX12" fmla="*/ 7712192 w 9778615"/>
              <a:gd name="connsiteY12" fmla="*/ 0 h 3370571"/>
              <a:gd name="connsiteX13" fmla="*/ 8291415 w 9778615"/>
              <a:gd name="connsiteY13" fmla="*/ 0 h 3370571"/>
              <a:gd name="connsiteX14" fmla="*/ 9216842 w 9778615"/>
              <a:gd name="connsiteY14" fmla="*/ 0 h 3370571"/>
              <a:gd name="connsiteX15" fmla="*/ 9778615 w 9778615"/>
              <a:gd name="connsiteY15" fmla="*/ 561773 h 3370571"/>
              <a:gd name="connsiteX16" fmla="*/ 9778615 w 9778615"/>
              <a:gd name="connsiteY16" fmla="*/ 1123529 h 3370571"/>
              <a:gd name="connsiteX17" fmla="*/ 9778615 w 9778615"/>
              <a:gd name="connsiteY17" fmla="*/ 1707756 h 3370571"/>
              <a:gd name="connsiteX18" fmla="*/ 9778615 w 9778615"/>
              <a:gd name="connsiteY18" fmla="*/ 2291982 h 3370571"/>
              <a:gd name="connsiteX19" fmla="*/ 9778615 w 9778615"/>
              <a:gd name="connsiteY19" fmla="*/ 2808798 h 3370571"/>
              <a:gd name="connsiteX20" fmla="*/ 9216842 w 9778615"/>
              <a:gd name="connsiteY20" fmla="*/ 3370571 h 3370571"/>
              <a:gd name="connsiteX21" fmla="*/ 8724169 w 9778615"/>
              <a:gd name="connsiteY21" fmla="*/ 3370571 h 3370571"/>
              <a:gd name="connsiteX22" fmla="*/ 7971844 w 9778615"/>
              <a:gd name="connsiteY22" fmla="*/ 3370571 h 3370571"/>
              <a:gd name="connsiteX23" fmla="*/ 7132968 w 9778615"/>
              <a:gd name="connsiteY23" fmla="*/ 3370571 h 3370571"/>
              <a:gd name="connsiteX24" fmla="*/ 6294092 w 9778615"/>
              <a:gd name="connsiteY24" fmla="*/ 3370571 h 3370571"/>
              <a:gd name="connsiteX25" fmla="*/ 5628317 w 9778615"/>
              <a:gd name="connsiteY25" fmla="*/ 3370571 h 3370571"/>
              <a:gd name="connsiteX26" fmla="*/ 4962543 w 9778615"/>
              <a:gd name="connsiteY26" fmla="*/ 3370571 h 3370571"/>
              <a:gd name="connsiteX27" fmla="*/ 4210217 w 9778615"/>
              <a:gd name="connsiteY27" fmla="*/ 3370571 h 3370571"/>
              <a:gd name="connsiteX28" fmla="*/ 3717544 w 9778615"/>
              <a:gd name="connsiteY28" fmla="*/ 3370571 h 3370571"/>
              <a:gd name="connsiteX29" fmla="*/ 3311422 w 9778615"/>
              <a:gd name="connsiteY29" fmla="*/ 3370571 h 3370571"/>
              <a:gd name="connsiteX30" fmla="*/ 2905299 w 9778615"/>
              <a:gd name="connsiteY30" fmla="*/ 3370571 h 3370571"/>
              <a:gd name="connsiteX31" fmla="*/ 2499177 w 9778615"/>
              <a:gd name="connsiteY31" fmla="*/ 3370571 h 3370571"/>
              <a:gd name="connsiteX32" fmla="*/ 1660301 w 9778615"/>
              <a:gd name="connsiteY32" fmla="*/ 3370571 h 3370571"/>
              <a:gd name="connsiteX33" fmla="*/ 561773 w 9778615"/>
              <a:gd name="connsiteY33" fmla="*/ 3370571 h 3370571"/>
              <a:gd name="connsiteX34" fmla="*/ 0 w 9778615"/>
              <a:gd name="connsiteY34" fmla="*/ 2808798 h 3370571"/>
              <a:gd name="connsiteX35" fmla="*/ 0 w 9778615"/>
              <a:gd name="connsiteY35" fmla="*/ 2202101 h 3370571"/>
              <a:gd name="connsiteX36" fmla="*/ 0 w 9778615"/>
              <a:gd name="connsiteY36" fmla="*/ 1617875 h 3370571"/>
              <a:gd name="connsiteX37" fmla="*/ 0 w 9778615"/>
              <a:gd name="connsiteY37" fmla="*/ 561773 h 3370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778615" h="3370571" fill="none" extrusionOk="0">
                <a:moveTo>
                  <a:pt x="0" y="561773"/>
                </a:moveTo>
                <a:cubicBezTo>
                  <a:pt x="19595" y="213127"/>
                  <a:pt x="187492" y="41073"/>
                  <a:pt x="561773" y="0"/>
                </a:cubicBezTo>
                <a:cubicBezTo>
                  <a:pt x="869409" y="15352"/>
                  <a:pt x="1082224" y="36633"/>
                  <a:pt x="1400649" y="0"/>
                </a:cubicBezTo>
                <a:cubicBezTo>
                  <a:pt x="1719074" y="-36633"/>
                  <a:pt x="1832667" y="-4990"/>
                  <a:pt x="1979873" y="0"/>
                </a:cubicBezTo>
                <a:cubicBezTo>
                  <a:pt x="2127079" y="4990"/>
                  <a:pt x="2556711" y="20821"/>
                  <a:pt x="2818749" y="0"/>
                </a:cubicBezTo>
                <a:cubicBezTo>
                  <a:pt x="3080787" y="-20821"/>
                  <a:pt x="3367960" y="16771"/>
                  <a:pt x="3571074" y="0"/>
                </a:cubicBezTo>
                <a:cubicBezTo>
                  <a:pt x="3774189" y="-16771"/>
                  <a:pt x="3876136" y="18178"/>
                  <a:pt x="4063747" y="0"/>
                </a:cubicBezTo>
                <a:cubicBezTo>
                  <a:pt x="4251358" y="-18178"/>
                  <a:pt x="4320366" y="14252"/>
                  <a:pt x="4556420" y="0"/>
                </a:cubicBezTo>
                <a:cubicBezTo>
                  <a:pt x="4792474" y="-14252"/>
                  <a:pt x="5200180" y="30251"/>
                  <a:pt x="5395296" y="0"/>
                </a:cubicBezTo>
                <a:cubicBezTo>
                  <a:pt x="5590412" y="-30251"/>
                  <a:pt x="5706962" y="-20138"/>
                  <a:pt x="5887969" y="0"/>
                </a:cubicBezTo>
                <a:cubicBezTo>
                  <a:pt x="6068976" y="20138"/>
                  <a:pt x="6432216" y="-27615"/>
                  <a:pt x="6726845" y="0"/>
                </a:cubicBezTo>
                <a:cubicBezTo>
                  <a:pt x="7021474" y="27615"/>
                  <a:pt x="6945540" y="-18405"/>
                  <a:pt x="7132968" y="0"/>
                </a:cubicBezTo>
                <a:cubicBezTo>
                  <a:pt x="7320396" y="18405"/>
                  <a:pt x="7544735" y="-20372"/>
                  <a:pt x="7712192" y="0"/>
                </a:cubicBezTo>
                <a:cubicBezTo>
                  <a:pt x="7879649" y="20372"/>
                  <a:pt x="8076815" y="-9225"/>
                  <a:pt x="8291415" y="0"/>
                </a:cubicBezTo>
                <a:cubicBezTo>
                  <a:pt x="8506015" y="9225"/>
                  <a:pt x="8862535" y="23631"/>
                  <a:pt x="9216842" y="0"/>
                </a:cubicBezTo>
                <a:cubicBezTo>
                  <a:pt x="9548838" y="15220"/>
                  <a:pt x="9774292" y="258047"/>
                  <a:pt x="9778615" y="561773"/>
                </a:cubicBezTo>
                <a:cubicBezTo>
                  <a:pt x="9804271" y="721908"/>
                  <a:pt x="9784178" y="999641"/>
                  <a:pt x="9778615" y="1123529"/>
                </a:cubicBezTo>
                <a:cubicBezTo>
                  <a:pt x="9773052" y="1247417"/>
                  <a:pt x="9759983" y="1519404"/>
                  <a:pt x="9778615" y="1707756"/>
                </a:cubicBezTo>
                <a:cubicBezTo>
                  <a:pt x="9797247" y="1896108"/>
                  <a:pt x="9790743" y="2120827"/>
                  <a:pt x="9778615" y="2291982"/>
                </a:cubicBezTo>
                <a:cubicBezTo>
                  <a:pt x="9766487" y="2463137"/>
                  <a:pt x="9784930" y="2609539"/>
                  <a:pt x="9778615" y="2808798"/>
                </a:cubicBezTo>
                <a:cubicBezTo>
                  <a:pt x="9759717" y="3135709"/>
                  <a:pt x="9510795" y="3368340"/>
                  <a:pt x="9216842" y="3370571"/>
                </a:cubicBezTo>
                <a:cubicBezTo>
                  <a:pt x="8972819" y="3376660"/>
                  <a:pt x="8846370" y="3384903"/>
                  <a:pt x="8724169" y="3370571"/>
                </a:cubicBezTo>
                <a:cubicBezTo>
                  <a:pt x="8601968" y="3356239"/>
                  <a:pt x="8250000" y="3342802"/>
                  <a:pt x="7971844" y="3370571"/>
                </a:cubicBezTo>
                <a:cubicBezTo>
                  <a:pt x="7693688" y="3398340"/>
                  <a:pt x="7543042" y="3363216"/>
                  <a:pt x="7132968" y="3370571"/>
                </a:cubicBezTo>
                <a:cubicBezTo>
                  <a:pt x="6722894" y="3377926"/>
                  <a:pt x="6629148" y="3375276"/>
                  <a:pt x="6294092" y="3370571"/>
                </a:cubicBezTo>
                <a:cubicBezTo>
                  <a:pt x="5959036" y="3365866"/>
                  <a:pt x="5809234" y="3353879"/>
                  <a:pt x="5628317" y="3370571"/>
                </a:cubicBezTo>
                <a:cubicBezTo>
                  <a:pt x="5447401" y="3387263"/>
                  <a:pt x="5154287" y="3380661"/>
                  <a:pt x="4962543" y="3370571"/>
                </a:cubicBezTo>
                <a:cubicBezTo>
                  <a:pt x="4770799" y="3360481"/>
                  <a:pt x="4442916" y="3341493"/>
                  <a:pt x="4210217" y="3370571"/>
                </a:cubicBezTo>
                <a:cubicBezTo>
                  <a:pt x="3977518" y="3399649"/>
                  <a:pt x="3895796" y="3372160"/>
                  <a:pt x="3717544" y="3370571"/>
                </a:cubicBezTo>
                <a:cubicBezTo>
                  <a:pt x="3539292" y="3368982"/>
                  <a:pt x="3406249" y="3358639"/>
                  <a:pt x="3311422" y="3370571"/>
                </a:cubicBezTo>
                <a:cubicBezTo>
                  <a:pt x="3216595" y="3382503"/>
                  <a:pt x="3088576" y="3361665"/>
                  <a:pt x="2905299" y="3370571"/>
                </a:cubicBezTo>
                <a:cubicBezTo>
                  <a:pt x="2722022" y="3379477"/>
                  <a:pt x="2662773" y="3375806"/>
                  <a:pt x="2499177" y="3370571"/>
                </a:cubicBezTo>
                <a:cubicBezTo>
                  <a:pt x="2335581" y="3365336"/>
                  <a:pt x="1842885" y="3401094"/>
                  <a:pt x="1660301" y="3370571"/>
                </a:cubicBezTo>
                <a:cubicBezTo>
                  <a:pt x="1477717" y="3340048"/>
                  <a:pt x="1031562" y="3400043"/>
                  <a:pt x="561773" y="3370571"/>
                </a:cubicBezTo>
                <a:cubicBezTo>
                  <a:pt x="202754" y="3327234"/>
                  <a:pt x="-15637" y="3129870"/>
                  <a:pt x="0" y="2808798"/>
                </a:cubicBezTo>
                <a:cubicBezTo>
                  <a:pt x="25947" y="2635257"/>
                  <a:pt x="2410" y="2478305"/>
                  <a:pt x="0" y="2202101"/>
                </a:cubicBezTo>
                <a:cubicBezTo>
                  <a:pt x="-2410" y="1925897"/>
                  <a:pt x="-9441" y="1904980"/>
                  <a:pt x="0" y="1617875"/>
                </a:cubicBezTo>
                <a:cubicBezTo>
                  <a:pt x="9441" y="1330770"/>
                  <a:pt x="-37286" y="887535"/>
                  <a:pt x="0" y="561773"/>
                </a:cubicBezTo>
                <a:close/>
              </a:path>
              <a:path w="9778615" h="3370571" stroke="0" extrusionOk="0">
                <a:moveTo>
                  <a:pt x="0" y="561773"/>
                </a:moveTo>
                <a:cubicBezTo>
                  <a:pt x="-2258" y="238108"/>
                  <a:pt x="205595" y="25160"/>
                  <a:pt x="561773" y="0"/>
                </a:cubicBezTo>
                <a:cubicBezTo>
                  <a:pt x="843956" y="28993"/>
                  <a:pt x="1027218" y="-25279"/>
                  <a:pt x="1227548" y="0"/>
                </a:cubicBezTo>
                <a:cubicBezTo>
                  <a:pt x="1427879" y="25279"/>
                  <a:pt x="1575728" y="-2856"/>
                  <a:pt x="1720221" y="0"/>
                </a:cubicBezTo>
                <a:cubicBezTo>
                  <a:pt x="1864714" y="2856"/>
                  <a:pt x="1930703" y="9229"/>
                  <a:pt x="2126343" y="0"/>
                </a:cubicBezTo>
                <a:cubicBezTo>
                  <a:pt x="2321983" y="-9229"/>
                  <a:pt x="2570459" y="-11073"/>
                  <a:pt x="2878668" y="0"/>
                </a:cubicBezTo>
                <a:cubicBezTo>
                  <a:pt x="3186877" y="11073"/>
                  <a:pt x="3308096" y="31648"/>
                  <a:pt x="3630994" y="0"/>
                </a:cubicBezTo>
                <a:cubicBezTo>
                  <a:pt x="3953892" y="-31648"/>
                  <a:pt x="4069651" y="-4014"/>
                  <a:pt x="4296768" y="0"/>
                </a:cubicBezTo>
                <a:cubicBezTo>
                  <a:pt x="4523885" y="4014"/>
                  <a:pt x="4733181" y="-14350"/>
                  <a:pt x="4875992" y="0"/>
                </a:cubicBezTo>
                <a:cubicBezTo>
                  <a:pt x="5018803" y="14350"/>
                  <a:pt x="5213576" y="-7241"/>
                  <a:pt x="5455216" y="0"/>
                </a:cubicBezTo>
                <a:cubicBezTo>
                  <a:pt x="5696856" y="7241"/>
                  <a:pt x="5756023" y="-6669"/>
                  <a:pt x="5861338" y="0"/>
                </a:cubicBezTo>
                <a:cubicBezTo>
                  <a:pt x="5966653" y="6669"/>
                  <a:pt x="6304459" y="-19527"/>
                  <a:pt x="6613664" y="0"/>
                </a:cubicBezTo>
                <a:cubicBezTo>
                  <a:pt x="6922869" y="19527"/>
                  <a:pt x="7044649" y="-27182"/>
                  <a:pt x="7192887" y="0"/>
                </a:cubicBezTo>
                <a:cubicBezTo>
                  <a:pt x="7341125" y="27182"/>
                  <a:pt x="7740317" y="-34519"/>
                  <a:pt x="8031763" y="0"/>
                </a:cubicBezTo>
                <a:cubicBezTo>
                  <a:pt x="8323209" y="34519"/>
                  <a:pt x="8265714" y="-3354"/>
                  <a:pt x="8437886" y="0"/>
                </a:cubicBezTo>
                <a:cubicBezTo>
                  <a:pt x="8610058" y="3354"/>
                  <a:pt x="8917051" y="34655"/>
                  <a:pt x="9216842" y="0"/>
                </a:cubicBezTo>
                <a:cubicBezTo>
                  <a:pt x="9500631" y="58849"/>
                  <a:pt x="9796974" y="217029"/>
                  <a:pt x="9778615" y="561773"/>
                </a:cubicBezTo>
                <a:cubicBezTo>
                  <a:pt x="9758517" y="761021"/>
                  <a:pt x="9756105" y="999628"/>
                  <a:pt x="9778615" y="1168470"/>
                </a:cubicBezTo>
                <a:cubicBezTo>
                  <a:pt x="9801125" y="1337312"/>
                  <a:pt x="9792009" y="1555712"/>
                  <a:pt x="9778615" y="1685286"/>
                </a:cubicBezTo>
                <a:cubicBezTo>
                  <a:pt x="9765221" y="1814860"/>
                  <a:pt x="9775015" y="2036990"/>
                  <a:pt x="9778615" y="2224572"/>
                </a:cubicBezTo>
                <a:cubicBezTo>
                  <a:pt x="9782215" y="2412154"/>
                  <a:pt x="9754661" y="2626296"/>
                  <a:pt x="9778615" y="2808798"/>
                </a:cubicBezTo>
                <a:cubicBezTo>
                  <a:pt x="9788938" y="3101685"/>
                  <a:pt x="9528827" y="3393578"/>
                  <a:pt x="9216842" y="3370571"/>
                </a:cubicBezTo>
                <a:cubicBezTo>
                  <a:pt x="8960973" y="3354464"/>
                  <a:pt x="8824425" y="3371347"/>
                  <a:pt x="8551067" y="3370571"/>
                </a:cubicBezTo>
                <a:cubicBezTo>
                  <a:pt x="8277710" y="3369795"/>
                  <a:pt x="8222703" y="3375386"/>
                  <a:pt x="7971844" y="3370571"/>
                </a:cubicBezTo>
                <a:cubicBezTo>
                  <a:pt x="7720985" y="3365756"/>
                  <a:pt x="7348280" y="3340602"/>
                  <a:pt x="7132968" y="3370571"/>
                </a:cubicBezTo>
                <a:cubicBezTo>
                  <a:pt x="6917656" y="3400540"/>
                  <a:pt x="6845224" y="3359294"/>
                  <a:pt x="6726845" y="3370571"/>
                </a:cubicBezTo>
                <a:cubicBezTo>
                  <a:pt x="6608466" y="3381848"/>
                  <a:pt x="6521225" y="3368279"/>
                  <a:pt x="6320723" y="3370571"/>
                </a:cubicBezTo>
                <a:cubicBezTo>
                  <a:pt x="6120221" y="3372863"/>
                  <a:pt x="6067619" y="3359263"/>
                  <a:pt x="5828050" y="3370571"/>
                </a:cubicBezTo>
                <a:cubicBezTo>
                  <a:pt x="5588481" y="3381879"/>
                  <a:pt x="5162116" y="3378902"/>
                  <a:pt x="4989174" y="3370571"/>
                </a:cubicBezTo>
                <a:cubicBezTo>
                  <a:pt x="4816232" y="3362240"/>
                  <a:pt x="4564380" y="3400424"/>
                  <a:pt x="4236848" y="3370571"/>
                </a:cubicBezTo>
                <a:cubicBezTo>
                  <a:pt x="3909316" y="3340718"/>
                  <a:pt x="3687177" y="3343866"/>
                  <a:pt x="3397973" y="3370571"/>
                </a:cubicBezTo>
                <a:cubicBezTo>
                  <a:pt x="3108770" y="3397276"/>
                  <a:pt x="3053047" y="3354485"/>
                  <a:pt x="2905299" y="3370571"/>
                </a:cubicBezTo>
                <a:cubicBezTo>
                  <a:pt x="2757551" y="3386657"/>
                  <a:pt x="2489782" y="3337880"/>
                  <a:pt x="2152974" y="3370571"/>
                </a:cubicBezTo>
                <a:cubicBezTo>
                  <a:pt x="1816167" y="3403262"/>
                  <a:pt x="1703119" y="3354065"/>
                  <a:pt x="1487200" y="3370571"/>
                </a:cubicBezTo>
                <a:cubicBezTo>
                  <a:pt x="1271281" y="3387077"/>
                  <a:pt x="991962" y="3390930"/>
                  <a:pt x="561773" y="3370571"/>
                </a:cubicBezTo>
                <a:cubicBezTo>
                  <a:pt x="200295" y="3350229"/>
                  <a:pt x="6406" y="3106965"/>
                  <a:pt x="0" y="2808798"/>
                </a:cubicBezTo>
                <a:cubicBezTo>
                  <a:pt x="7425" y="2606798"/>
                  <a:pt x="20515" y="2430423"/>
                  <a:pt x="0" y="2291982"/>
                </a:cubicBezTo>
                <a:cubicBezTo>
                  <a:pt x="-20515" y="2153541"/>
                  <a:pt x="27145" y="1856106"/>
                  <a:pt x="0" y="1707756"/>
                </a:cubicBezTo>
                <a:cubicBezTo>
                  <a:pt x="-27145" y="1559406"/>
                  <a:pt x="13057" y="1224987"/>
                  <a:pt x="0" y="1101059"/>
                </a:cubicBezTo>
                <a:cubicBezTo>
                  <a:pt x="-13057" y="977131"/>
                  <a:pt x="-8372" y="732177"/>
                  <a:pt x="0" y="561773"/>
                </a:cubicBezTo>
                <a:close/>
              </a:path>
            </a:pathLst>
          </a:custGeom>
          <a:ln w="57150">
            <a:solidFill>
              <a:schemeClr val="accent6">
                <a:lumMod val="75000"/>
              </a:schemeClr>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sp>
        <p:nvSpPr>
          <p:cNvPr id="8" name="Rectangle: Rounded Corners 7">
            <a:extLst>
              <a:ext uri="{FF2B5EF4-FFF2-40B4-BE49-F238E27FC236}">
                <a16:creationId xmlns:a16="http://schemas.microsoft.com/office/drawing/2014/main" id="{B9558A6E-647D-3FE5-04AB-3F41B227A592}"/>
              </a:ext>
            </a:extLst>
          </p:cNvPr>
          <p:cNvSpPr/>
          <p:nvPr/>
        </p:nvSpPr>
        <p:spPr>
          <a:xfrm>
            <a:off x="3610067" y="845408"/>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Luyện</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đoạn</a:t>
            </a:r>
            <a:endPar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5ADCE792-5743-4519-B1C2-4652CF1FDF41}"/>
              </a:ext>
            </a:extLst>
          </p:cNvPr>
          <p:cNvSpPr txBox="1"/>
          <p:nvPr/>
        </p:nvSpPr>
        <p:spPr>
          <a:xfrm>
            <a:off x="1472346" y="1778346"/>
            <a:ext cx="9220515" cy="2217082"/>
          </a:xfrm>
          <a:prstGeom prst="rect">
            <a:avLst/>
          </a:prstGeom>
          <a:noFill/>
        </p:spPr>
        <p:txBody>
          <a:bodyPr wrap="square" rtlCol="0">
            <a:spAutoFit/>
          </a:bodyPr>
          <a:lstStyle/>
          <a:p>
            <a:pPr algn="just" defTabSz="914377">
              <a:lnSpc>
                <a:spcPct val="150000"/>
              </a:lnSpc>
              <a:defRPr/>
            </a:pPr>
            <a:r>
              <a:rPr kumimoji="0" lang="en-US" sz="3200" i="0" u="none" strike="noStrike" kern="1200" cap="none" spc="0" normalizeH="0" baseline="0" noProof="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Từ xa xa, tôi nghe thấy tiếng lá bạch đàn và lá tre reo. Từ xa xa, tôi đã cảm thấy hương thơm của chè xanh, của bếp nhà ai toả khói.</a:t>
            </a:r>
          </a:p>
        </p:txBody>
      </p:sp>
      <p:grpSp>
        <p:nvGrpSpPr>
          <p:cNvPr id="9" name="Group 8">
            <a:extLst>
              <a:ext uri="{FF2B5EF4-FFF2-40B4-BE49-F238E27FC236}">
                <a16:creationId xmlns:a16="http://schemas.microsoft.com/office/drawing/2014/main" id="{6F59BDE2-BFB6-13AA-6B79-CFD0402840F3}"/>
              </a:ext>
            </a:extLst>
          </p:cNvPr>
          <p:cNvGrpSpPr/>
          <p:nvPr/>
        </p:nvGrpSpPr>
        <p:grpSpPr>
          <a:xfrm>
            <a:off x="1106806" y="1804063"/>
            <a:ext cx="828675" cy="809961"/>
            <a:chOff x="-93175" y="1999914"/>
            <a:chExt cx="931530" cy="931530"/>
          </a:xfrm>
        </p:grpSpPr>
        <p:pic>
          <p:nvPicPr>
            <p:cNvPr id="10" name="Picture 9" descr="A picture containing vector graphics&#10;&#10;Description automatically generated">
              <a:extLst>
                <a:ext uri="{FF2B5EF4-FFF2-40B4-BE49-F238E27FC236}">
                  <a16:creationId xmlns:a16="http://schemas.microsoft.com/office/drawing/2014/main" id="{016C4E5E-79D3-F168-0F60-53D2D69279B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1" name="TextBox 10">
              <a:extLst>
                <a:ext uri="{FF2B5EF4-FFF2-40B4-BE49-F238E27FC236}">
                  <a16:creationId xmlns:a16="http://schemas.microsoft.com/office/drawing/2014/main" id="{72D93D58-BF49-3777-A6C5-B89B51357530}"/>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C00000"/>
                  </a:solidFill>
                  <a:effectLst/>
                  <a:uLnTx/>
                  <a:uFillTx/>
                  <a:latin typeface="Calibri" panose="020F0502020204030204" pitchFamily="34" charset="0"/>
                  <a:ea typeface="思源黑体 CN Medium"/>
                  <a:cs typeface="Calibri" panose="020F0502020204030204" pitchFamily="34" charset="0"/>
                </a:rPr>
                <a:t>3</a:t>
              </a:r>
              <a:endParaRPr kumimoji="0" lang="en-US" sz="2800" b="1" i="0" u="none" strike="noStrike" kern="1200" cap="none" spc="0" normalizeH="0" baseline="0" noProof="0" dirty="0">
                <a:ln>
                  <a:noFill/>
                </a:ln>
                <a:solidFill>
                  <a:srgbClr val="C00000"/>
                </a:solidFill>
                <a:effectLst/>
                <a:uLnTx/>
                <a:uFillTx/>
                <a:latin typeface="Calibri" panose="020F0502020204030204" pitchFamily="34" charset="0"/>
                <a:ea typeface="思源黑体 CN Medium"/>
                <a:cs typeface="Calibri" panose="020F0502020204030204" pitchFamily="34" charset="0"/>
              </a:endParaRPr>
            </a:p>
          </p:txBody>
        </p:sp>
      </p:grpSp>
    </p:spTree>
    <p:extLst>
      <p:ext uri="{BB962C8B-B14F-4D97-AF65-F5344CB8AC3E}">
        <p14:creationId xmlns:p14="http://schemas.microsoft.com/office/powerpoint/2010/main" val="5526084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32"/>
          <p:cNvGrpSpPr/>
          <p:nvPr/>
        </p:nvGrpSpPr>
        <p:grpSpPr>
          <a:xfrm>
            <a:off x="0" y="4131674"/>
            <a:ext cx="12191999" cy="3225796"/>
            <a:chOff x="0" y="4119048"/>
            <a:chExt cx="10174922" cy="3716848"/>
          </a:xfrm>
        </p:grpSpPr>
        <p:pic>
          <p:nvPicPr>
            <p:cNvPr id="7" name="图片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9048"/>
              <a:ext cx="5562600" cy="3236478"/>
            </a:xfrm>
            <a:prstGeom prst="rect">
              <a:avLst/>
            </a:prstGeom>
          </p:spPr>
        </p:pic>
        <p:pic>
          <p:nvPicPr>
            <p:cNvPr id="32" name="图片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2600" y="5152316"/>
              <a:ext cx="4612322" cy="2683580"/>
            </a:xfrm>
            <a:prstGeom prst="rect">
              <a:avLst/>
            </a:prstGeom>
          </p:spPr>
        </p:pic>
      </p:grpSp>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5"/>
            <a:stretch>
              <a:fillRect/>
            </a:stretch>
          </p:blipFill>
          <p:spPr>
            <a:xfrm>
              <a:off x="14364" y="9751"/>
              <a:ext cx="1560" cy="3440"/>
            </a:xfrm>
            <a:prstGeom prst="rect">
              <a:avLst/>
            </a:prstGeom>
          </p:spPr>
        </p:pic>
        <p:pic>
          <p:nvPicPr>
            <p:cNvPr id="21" name="Picture 20"/>
            <p:cNvPicPr>
              <a:picLocks noChangeAspect="1"/>
            </p:cNvPicPr>
            <p:nvPr/>
          </p:nvPicPr>
          <p:blipFill>
            <a:blip r:embed="rId6"/>
            <a:stretch>
              <a:fillRect/>
            </a:stretch>
          </p:blipFill>
          <p:spPr>
            <a:xfrm>
              <a:off x="16005" y="9621"/>
              <a:ext cx="1450" cy="2950"/>
            </a:xfrm>
            <a:prstGeom prst="rect">
              <a:avLst/>
            </a:prstGeom>
          </p:spPr>
        </p:pic>
        <p:pic>
          <p:nvPicPr>
            <p:cNvPr id="22" name="Picture 21"/>
            <p:cNvPicPr>
              <a:picLocks noChangeAspect="1"/>
            </p:cNvPicPr>
            <p:nvPr/>
          </p:nvPicPr>
          <p:blipFill>
            <a:blip r:embed="rId7"/>
            <a:stretch>
              <a:fillRect/>
            </a:stretch>
          </p:blipFill>
          <p:spPr>
            <a:xfrm>
              <a:off x="9705" y="10013"/>
              <a:ext cx="1450" cy="1120"/>
            </a:xfrm>
            <a:prstGeom prst="rect">
              <a:avLst/>
            </a:prstGeom>
          </p:spPr>
        </p:pic>
        <p:pic>
          <p:nvPicPr>
            <p:cNvPr id="25" name="Picture 24"/>
            <p:cNvPicPr>
              <a:picLocks noChangeAspect="1"/>
            </p:cNvPicPr>
            <p:nvPr/>
          </p:nvPicPr>
          <p:blipFill>
            <a:blip r:embed="rId7"/>
            <a:stretch>
              <a:fillRect/>
            </a:stretch>
          </p:blipFill>
          <p:spPr>
            <a:xfrm>
              <a:off x="11825" y="10013"/>
              <a:ext cx="1450" cy="1120"/>
            </a:xfrm>
            <a:prstGeom prst="rect">
              <a:avLst/>
            </a:prstGeom>
          </p:spPr>
        </p:pic>
        <p:pic>
          <p:nvPicPr>
            <p:cNvPr id="27" name="Picture 26"/>
            <p:cNvPicPr>
              <a:picLocks noChangeAspect="1"/>
            </p:cNvPicPr>
            <p:nvPr/>
          </p:nvPicPr>
          <p:blipFill>
            <a:blip r:embed="rId7"/>
            <a:stretch>
              <a:fillRect/>
            </a:stretch>
          </p:blipFill>
          <p:spPr>
            <a:xfrm>
              <a:off x="17405" y="10173"/>
              <a:ext cx="1450" cy="1120"/>
            </a:xfrm>
            <a:prstGeom prst="rect">
              <a:avLst/>
            </a:prstGeom>
          </p:spPr>
        </p:pic>
        <p:pic>
          <p:nvPicPr>
            <p:cNvPr id="28" name="Picture 27"/>
            <p:cNvPicPr>
              <a:picLocks noChangeAspect="1"/>
            </p:cNvPicPr>
            <p:nvPr/>
          </p:nvPicPr>
          <p:blipFill>
            <a:blip r:embed="rId7"/>
            <a:stretch>
              <a:fillRect/>
            </a:stretch>
          </p:blipFill>
          <p:spPr>
            <a:xfrm>
              <a:off x="8185" y="10166"/>
              <a:ext cx="1450" cy="1120"/>
            </a:xfrm>
            <a:prstGeom prst="rect">
              <a:avLst/>
            </a:prstGeom>
          </p:spPr>
        </p:pic>
        <p:pic>
          <p:nvPicPr>
            <p:cNvPr id="29" name="Picture 28"/>
            <p:cNvPicPr>
              <a:picLocks noChangeAspect="1"/>
            </p:cNvPicPr>
            <p:nvPr/>
          </p:nvPicPr>
          <p:blipFill>
            <a:blip r:embed="rId8"/>
            <a:stretch>
              <a:fillRect/>
            </a:stretch>
          </p:blipFill>
          <p:spPr>
            <a:xfrm>
              <a:off x="600" y="10013"/>
              <a:ext cx="1140" cy="830"/>
            </a:xfrm>
            <a:prstGeom prst="rect">
              <a:avLst/>
            </a:prstGeom>
          </p:spPr>
        </p:pic>
        <p:pic>
          <p:nvPicPr>
            <p:cNvPr id="30" name="Picture 29"/>
            <p:cNvPicPr>
              <a:picLocks noChangeAspect="1"/>
            </p:cNvPicPr>
            <p:nvPr/>
          </p:nvPicPr>
          <p:blipFill>
            <a:blip r:embed="rId7"/>
            <a:stretch>
              <a:fillRect/>
            </a:stretch>
          </p:blipFill>
          <p:spPr>
            <a:xfrm>
              <a:off x="4725" y="10293"/>
              <a:ext cx="1450" cy="1120"/>
            </a:xfrm>
            <a:prstGeom prst="rect">
              <a:avLst/>
            </a:prstGeom>
          </p:spPr>
        </p:pic>
        <p:pic>
          <p:nvPicPr>
            <p:cNvPr id="33" name="Picture 32"/>
            <p:cNvPicPr>
              <a:picLocks noChangeAspect="1"/>
            </p:cNvPicPr>
            <p:nvPr/>
          </p:nvPicPr>
          <p:blipFill>
            <a:blip r:embed="rId5"/>
            <a:stretch>
              <a:fillRect/>
            </a:stretch>
          </p:blipFill>
          <p:spPr>
            <a:xfrm flipH="1">
              <a:off x="3165" y="10166"/>
              <a:ext cx="1560" cy="3440"/>
            </a:xfrm>
            <a:prstGeom prst="rect">
              <a:avLst/>
            </a:prstGeom>
          </p:spPr>
        </p:pic>
        <p:pic>
          <p:nvPicPr>
            <p:cNvPr id="35" name="Picture 34"/>
            <p:cNvPicPr>
              <a:picLocks noChangeAspect="1"/>
            </p:cNvPicPr>
            <p:nvPr/>
          </p:nvPicPr>
          <p:blipFill>
            <a:blip r:embed="rId9"/>
            <a:stretch>
              <a:fillRect/>
            </a:stretch>
          </p:blipFill>
          <p:spPr>
            <a:xfrm flipH="1">
              <a:off x="6248" y="9956"/>
              <a:ext cx="2310" cy="2210"/>
            </a:xfrm>
            <a:prstGeom prst="rect">
              <a:avLst/>
            </a:prstGeom>
          </p:spPr>
        </p:pic>
        <p:pic>
          <p:nvPicPr>
            <p:cNvPr id="37" name="Picture 36"/>
            <p:cNvPicPr>
              <a:picLocks noChangeAspect="1"/>
            </p:cNvPicPr>
            <p:nvPr/>
          </p:nvPicPr>
          <p:blipFill>
            <a:blip r:embed="rId10"/>
            <a:stretch>
              <a:fillRect/>
            </a:stretch>
          </p:blipFill>
          <p:spPr>
            <a:xfrm>
              <a:off x="13453" y="9817"/>
              <a:ext cx="1360" cy="2070"/>
            </a:xfrm>
            <a:prstGeom prst="rect">
              <a:avLst/>
            </a:prstGeom>
          </p:spPr>
        </p:pic>
        <p:pic>
          <p:nvPicPr>
            <p:cNvPr id="38" name="Picture 37"/>
            <p:cNvPicPr>
              <a:picLocks noChangeAspect="1"/>
            </p:cNvPicPr>
            <p:nvPr/>
          </p:nvPicPr>
          <p:blipFill>
            <a:blip r:embed="rId9"/>
            <a:stretch>
              <a:fillRect/>
            </a:stretch>
          </p:blipFill>
          <p:spPr>
            <a:xfrm>
              <a:off x="1146" y="9621"/>
              <a:ext cx="2310" cy="2210"/>
            </a:xfrm>
            <a:prstGeom prst="rect">
              <a:avLst/>
            </a:prstGeom>
          </p:spPr>
        </p:pic>
        <p:pic>
          <p:nvPicPr>
            <p:cNvPr id="39" name="Picture 38"/>
            <p:cNvPicPr>
              <a:picLocks noChangeAspect="1"/>
            </p:cNvPicPr>
            <p:nvPr/>
          </p:nvPicPr>
          <p:blipFill>
            <a:blip r:embed="rId8"/>
            <a:stretch>
              <a:fillRect/>
            </a:stretch>
          </p:blipFill>
          <p:spPr>
            <a:xfrm>
              <a:off x="9242" y="9458"/>
              <a:ext cx="1140" cy="830"/>
            </a:xfrm>
            <a:prstGeom prst="rect">
              <a:avLst/>
            </a:prstGeom>
          </p:spPr>
        </p:pic>
        <p:pic>
          <p:nvPicPr>
            <p:cNvPr id="41" name="Picture 40"/>
            <p:cNvPicPr>
              <a:picLocks noChangeAspect="1"/>
            </p:cNvPicPr>
            <p:nvPr/>
          </p:nvPicPr>
          <p:blipFill>
            <a:blip r:embed="rId8"/>
            <a:stretch>
              <a:fillRect/>
            </a:stretch>
          </p:blipFill>
          <p:spPr>
            <a:xfrm>
              <a:off x="4339" y="9818"/>
              <a:ext cx="1140" cy="830"/>
            </a:xfrm>
            <a:prstGeom prst="rect">
              <a:avLst/>
            </a:prstGeom>
          </p:spPr>
        </p:pic>
        <p:pic>
          <p:nvPicPr>
            <p:cNvPr id="42" name="Picture 41"/>
            <p:cNvPicPr>
              <a:picLocks noChangeAspect="1"/>
            </p:cNvPicPr>
            <p:nvPr/>
          </p:nvPicPr>
          <p:blipFill>
            <a:blip r:embed="rId7"/>
            <a:stretch>
              <a:fillRect/>
            </a:stretch>
          </p:blipFill>
          <p:spPr>
            <a:xfrm>
              <a:off x="192" y="9458"/>
              <a:ext cx="1450" cy="1120"/>
            </a:xfrm>
            <a:prstGeom prst="rect">
              <a:avLst/>
            </a:prstGeom>
          </p:spPr>
        </p:pic>
      </p:grpSp>
      <p:grpSp>
        <p:nvGrpSpPr>
          <p:cNvPr id="15" name="Group 14"/>
          <p:cNvGrpSpPr/>
          <p:nvPr/>
        </p:nvGrpSpPr>
        <p:grpSpPr>
          <a:xfrm>
            <a:off x="351790" y="491126"/>
            <a:ext cx="5878830" cy="2358390"/>
            <a:chOff x="1132" y="1510"/>
            <a:chExt cx="9258" cy="3714"/>
          </a:xfrm>
        </p:grpSpPr>
        <p:sp>
          <p:nvSpPr>
            <p:cNvPr id="11" name="Rounded Rectangle 10"/>
            <p:cNvSpPr/>
            <p:nvPr/>
          </p:nvSpPr>
          <p:spPr>
            <a:xfrm>
              <a:off x="1273" y="2391"/>
              <a:ext cx="8421" cy="283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ounded Rectangle 7"/>
            <p:cNvSpPr/>
            <p:nvPr/>
          </p:nvSpPr>
          <p:spPr>
            <a:xfrm>
              <a:off x="1153" y="2251"/>
              <a:ext cx="8421" cy="2833"/>
            </a:xfrm>
            <a:prstGeom prst="roundRect">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8" name="Picture 17"/>
            <p:cNvPicPr>
              <a:picLocks noChangeAspect="1"/>
            </p:cNvPicPr>
            <p:nvPr/>
          </p:nvPicPr>
          <p:blipFill>
            <a:blip r:embed="rId11"/>
            <a:stretch>
              <a:fillRect/>
            </a:stretch>
          </p:blipFill>
          <p:spPr>
            <a:xfrm>
              <a:off x="1132" y="1510"/>
              <a:ext cx="9258" cy="3637"/>
            </a:xfrm>
            <a:prstGeom prst="rect">
              <a:avLst/>
            </a:prstGeom>
          </p:spPr>
        </p:pic>
      </p:grpSp>
      <p:grpSp>
        <p:nvGrpSpPr>
          <p:cNvPr id="14" name="Group 13"/>
          <p:cNvGrpSpPr/>
          <p:nvPr/>
        </p:nvGrpSpPr>
        <p:grpSpPr>
          <a:xfrm>
            <a:off x="3967480" y="3239128"/>
            <a:ext cx="7542530" cy="2661285"/>
            <a:chOff x="7118" y="5282"/>
            <a:chExt cx="11878" cy="4191"/>
          </a:xfrm>
        </p:grpSpPr>
        <p:sp>
          <p:nvSpPr>
            <p:cNvPr id="12" name="Rounded Rectangle 11"/>
            <p:cNvSpPr/>
            <p:nvPr/>
          </p:nvSpPr>
          <p:spPr>
            <a:xfrm>
              <a:off x="7244" y="6041"/>
              <a:ext cx="11752" cy="343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ounded Rectangle 8"/>
            <p:cNvSpPr/>
            <p:nvPr/>
          </p:nvSpPr>
          <p:spPr>
            <a:xfrm>
              <a:off x="7243" y="5870"/>
              <a:ext cx="11613" cy="3455"/>
            </a:xfrm>
            <a:prstGeom prst="roundRect">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9" name="Picture 18"/>
            <p:cNvPicPr>
              <a:picLocks noChangeAspect="1"/>
            </p:cNvPicPr>
            <p:nvPr/>
          </p:nvPicPr>
          <p:blipFill>
            <a:blip r:embed="rId12"/>
            <a:stretch>
              <a:fillRect/>
            </a:stretch>
          </p:blipFill>
          <p:spPr>
            <a:xfrm>
              <a:off x="7118" y="5282"/>
              <a:ext cx="11737" cy="4176"/>
            </a:xfrm>
            <a:prstGeom prst="rect">
              <a:avLst/>
            </a:prstGeom>
          </p:spPr>
        </p:pic>
      </p:grpSp>
      <p:pic>
        <p:nvPicPr>
          <p:cNvPr id="4" name="图片 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7992008" y="-9243"/>
            <a:ext cx="4107961" cy="2905407"/>
          </a:xfrm>
          <a:prstGeom prst="rect">
            <a:avLst/>
          </a:prstGeom>
        </p:spPr>
      </p:pic>
      <p:pic>
        <p:nvPicPr>
          <p:cNvPr id="10" name="Picture 9">
            <a:extLst>
              <a:ext uri="{FF2B5EF4-FFF2-40B4-BE49-F238E27FC236}">
                <a16:creationId xmlns:a16="http://schemas.microsoft.com/office/drawing/2014/main" id="{916899C4-EBDB-43C2-3676-40137C5D7AD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42950" y="3382553"/>
            <a:ext cx="2446114" cy="1818278"/>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1ACFB4FB-78B4-ED22-1613-625DCE7A7133}"/>
              </a:ext>
            </a:extLst>
          </p:cNvPr>
          <p:cNvPicPr>
            <a:picLocks noChangeAspect="1"/>
          </p:cNvPicPr>
          <p:nvPr/>
        </p:nvPicPr>
        <p:blipFill>
          <a:blip r:embed="rId15"/>
          <a:stretch>
            <a:fillRect/>
          </a:stretch>
        </p:blipFill>
        <p:spPr>
          <a:xfrm>
            <a:off x="6096000" y="598905"/>
            <a:ext cx="5681610" cy="1759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7" presetClass="entr" presetSubtype="10" fill="hold" nodeType="afterEffect">
                                  <p:stCondLst>
                                    <p:cond delay="25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A2637"/>
        </a:solidFill>
        <a:effectLst/>
      </p:bgPr>
    </p:bg>
    <p:spTree>
      <p:nvGrpSpPr>
        <p:cNvPr id="1" name=""/>
        <p:cNvGrpSpPr/>
        <p:nvPr/>
      </p:nvGrpSpPr>
      <p:grpSpPr>
        <a:xfrm>
          <a:off x="0" y="0"/>
          <a:ext cx="0" cy="0"/>
          <a:chOff x="0" y="0"/>
          <a:chExt cx="0" cy="0"/>
        </a:xfrm>
      </p:grpSpPr>
      <p:pic>
        <p:nvPicPr>
          <p:cNvPr id="2050" name="Picture 2" descr="Premium Vector | Blank rainbow with smiley stars on bright blue sky  background">
            <a:extLst>
              <a:ext uri="{FF2B5EF4-FFF2-40B4-BE49-F238E27FC236}">
                <a16:creationId xmlns:a16="http://schemas.microsoft.com/office/drawing/2014/main" id="{EDB11E16-07C7-4DFA-9471-49648655F5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C3C11B1-0E27-43F0-8B0C-40BC9FD054B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0521" b="84115" l="41069" r="59810">
                        <a14:foregroundMark x1="41801" y1="56380" x2="41801" y2="56380"/>
                        <a14:foregroundMark x1="44729" y1="54557" x2="44729" y2="54557"/>
                        <a14:foregroundMark x1="41142" y1="55859" x2="41142" y2="55859"/>
                        <a14:foregroundMark x1="54246" y1="51823" x2="54246" y2="51823"/>
                        <a14:foregroundMark x1="56881" y1="51693" x2="56881" y2="51693"/>
                        <a14:foregroundMark x1="54173" y1="50651" x2="54173" y2="50651"/>
                        <a14:foregroundMark x1="58858" y1="54557" x2="58858" y2="54557"/>
                        <a14:foregroundMark x1="59810" y1="55729" x2="59810" y2="55729"/>
                        <a14:foregroundMark x1="52123" y1="51823" x2="52123" y2="51823"/>
                        <a14:foregroundMark x1="54100" y1="53255" x2="54100" y2="53255"/>
                        <a14:foregroundMark x1="46559" y1="57943" x2="46559" y2="57943"/>
                        <a14:foregroundMark x1="45095" y1="76693" x2="45095" y2="76693"/>
                        <a14:foregroundMark x1="45095" y1="76693" x2="45095" y2="76693"/>
                        <a14:foregroundMark x1="45681" y1="74089" x2="44802" y2="76953"/>
                        <a14:foregroundMark x1="45168" y1="74219" x2="45242" y2="74219"/>
                        <a14:foregroundMark x1="45242" y1="74219" x2="45242" y2="74219"/>
                        <a14:foregroundMark x1="47877" y1="84115" x2="50220" y2="83594"/>
                        <a14:foregroundMark x1="57394" y1="75521" x2="57394" y2="75521"/>
                        <a14:foregroundMark x1="47365" y1="59766" x2="47365" y2="59766"/>
                      </a14:backgroundRemoval>
                    </a14:imgEffect>
                    <a14:imgEffect>
                      <a14:saturation sat="200000"/>
                    </a14:imgEffect>
                  </a14:imgLayer>
                </a14:imgProps>
              </a:ext>
            </a:extLst>
          </a:blip>
          <a:srcRect l="40181" t="49017" r="38841" b="13863"/>
          <a:stretch/>
        </p:blipFill>
        <p:spPr>
          <a:xfrm>
            <a:off x="-89172" y="3495348"/>
            <a:ext cx="3476829" cy="3458817"/>
          </a:xfrm>
          <a:prstGeom prst="rect">
            <a:avLst/>
          </a:prstGeom>
        </p:spPr>
      </p:pic>
      <p:pic>
        <p:nvPicPr>
          <p:cNvPr id="5" name="Picture 29">
            <a:extLst>
              <a:ext uri="{FF2B5EF4-FFF2-40B4-BE49-F238E27FC236}">
                <a16:creationId xmlns:a16="http://schemas.microsoft.com/office/drawing/2014/main" id="{67BCDC3A-1C8F-4E90-8A14-E2E15CF8699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080592" y="1720416"/>
            <a:ext cx="7673009" cy="2241987"/>
          </a:xfrm>
          <a:prstGeom prst="rect">
            <a:avLst/>
          </a:prstGeom>
        </p:spPr>
      </p:pic>
      <p:pic>
        <p:nvPicPr>
          <p:cNvPr id="10" name="Picture 9">
            <a:extLst>
              <a:ext uri="{FF2B5EF4-FFF2-40B4-BE49-F238E27FC236}">
                <a16:creationId xmlns:a16="http://schemas.microsoft.com/office/drawing/2014/main" id="{7F66F1AA-22B7-00B7-703C-B1F4795439B2}"/>
              </a:ext>
            </a:extLst>
          </p:cNvPr>
          <p:cNvPicPr>
            <a:picLocks noChangeAspect="1"/>
          </p:cNvPicPr>
          <p:nvPr/>
        </p:nvPicPr>
        <p:blipFill>
          <a:blip r:embed="rId8"/>
          <a:stretch>
            <a:fillRect/>
          </a:stretch>
        </p:blipFill>
        <p:spPr>
          <a:xfrm>
            <a:off x="1037111" y="1427727"/>
            <a:ext cx="10117777" cy="2985734"/>
          </a:xfrm>
          <a:prstGeom prst="rect">
            <a:avLst/>
          </a:prstGeom>
        </p:spPr>
      </p:pic>
      <p:pic>
        <p:nvPicPr>
          <p:cNvPr id="11" name="Picture 10">
            <a:extLst>
              <a:ext uri="{FF2B5EF4-FFF2-40B4-BE49-F238E27FC236}">
                <a16:creationId xmlns:a16="http://schemas.microsoft.com/office/drawing/2014/main" id="{F70978B1-D628-FA61-5689-58AAF2B0DFA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70916" y="1816924"/>
            <a:ext cx="7097666" cy="1780021"/>
          </a:xfrm>
          <a:prstGeom prst="rect">
            <a:avLst/>
          </a:prstGeom>
        </p:spPr>
      </p:pic>
    </p:spTree>
    <p:extLst>
      <p:ext uri="{BB962C8B-B14F-4D97-AF65-F5344CB8AC3E}">
        <p14:creationId xmlns:p14="http://schemas.microsoft.com/office/powerpoint/2010/main" val="3069628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31"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p:cTn id="10" dur="1000" fill="hold"/>
                                        <p:tgtEl>
                                          <p:spTgt spid="11"/>
                                        </p:tgtEl>
                                        <p:attrNameLst>
                                          <p:attrName>ppt_w</p:attrName>
                                        </p:attrNameLst>
                                      </p:cBhvr>
                                      <p:tavLst>
                                        <p:tav tm="0">
                                          <p:val>
                                            <p:fltVal val="0"/>
                                          </p:val>
                                        </p:tav>
                                        <p:tav tm="100000">
                                          <p:val>
                                            <p:strVal val="#ppt_w"/>
                                          </p:val>
                                        </p:tav>
                                      </p:tavLst>
                                    </p:anim>
                                    <p:anim calcmode="lin" valueType="num">
                                      <p:cBhvr>
                                        <p:cTn id="11" dur="1000" fill="hold"/>
                                        <p:tgtEl>
                                          <p:spTgt spid="11"/>
                                        </p:tgtEl>
                                        <p:attrNameLst>
                                          <p:attrName>ppt_h</p:attrName>
                                        </p:attrNameLst>
                                      </p:cBhvr>
                                      <p:tavLst>
                                        <p:tav tm="0">
                                          <p:val>
                                            <p:fltVal val="0"/>
                                          </p:val>
                                        </p:tav>
                                        <p:tav tm="100000">
                                          <p:val>
                                            <p:strVal val="#ppt_h"/>
                                          </p:val>
                                        </p:tav>
                                      </p:tavLst>
                                    </p:anim>
                                    <p:anim calcmode="lin" valueType="num">
                                      <p:cBhvr>
                                        <p:cTn id="12" dur="1000" fill="hold"/>
                                        <p:tgtEl>
                                          <p:spTgt spid="11"/>
                                        </p:tgtEl>
                                        <p:attrNameLst>
                                          <p:attrName>style.rotation</p:attrName>
                                        </p:attrNameLst>
                                      </p:cBhvr>
                                      <p:tavLst>
                                        <p:tav tm="0">
                                          <p:val>
                                            <p:fltVal val="90"/>
                                          </p:val>
                                        </p:tav>
                                        <p:tav tm="100000">
                                          <p:val>
                                            <p:fltVal val="0"/>
                                          </p:val>
                                        </p:tav>
                                      </p:tavLst>
                                    </p:anim>
                                    <p:animEffect transition="in" filter="fade">
                                      <p:cBhvr>
                                        <p:cTn id="13" dur="1000"/>
                                        <p:tgtEl>
                                          <p:spTgt spid="11"/>
                                        </p:tgtEl>
                                      </p:cBhvr>
                                    </p:animEffect>
                                  </p:childTnLst>
                                </p:cTn>
                              </p:par>
                            </p:childTnLst>
                          </p:cTn>
                        </p:par>
                        <p:par>
                          <p:cTn id="14" fill="hold">
                            <p:stCondLst>
                              <p:cond delay="1000"/>
                            </p:stCondLst>
                            <p:childTnLst>
                              <p:par>
                                <p:cTn id="15" presetID="32" presetClass="emph" presetSubtype="0" fill="hold" nodeType="afterEffect">
                                  <p:stCondLst>
                                    <p:cond delay="0"/>
                                  </p:stCondLst>
                                  <p:childTnLst>
                                    <p:animRot by="120000">
                                      <p:cBhvr>
                                        <p:cTn id="16" dur="100" fill="hold">
                                          <p:stCondLst>
                                            <p:cond delay="0"/>
                                          </p:stCondLst>
                                        </p:cTn>
                                        <p:tgtEl>
                                          <p:spTgt spid="11"/>
                                        </p:tgtEl>
                                        <p:attrNameLst>
                                          <p:attrName>r</p:attrName>
                                        </p:attrNameLst>
                                      </p:cBhvr>
                                    </p:animRot>
                                    <p:animRot by="-240000">
                                      <p:cBhvr>
                                        <p:cTn id="17" dur="200" fill="hold">
                                          <p:stCondLst>
                                            <p:cond delay="200"/>
                                          </p:stCondLst>
                                        </p:cTn>
                                        <p:tgtEl>
                                          <p:spTgt spid="11"/>
                                        </p:tgtEl>
                                        <p:attrNameLst>
                                          <p:attrName>r</p:attrName>
                                        </p:attrNameLst>
                                      </p:cBhvr>
                                    </p:animRot>
                                    <p:animRot by="240000">
                                      <p:cBhvr>
                                        <p:cTn id="18" dur="200" fill="hold">
                                          <p:stCondLst>
                                            <p:cond delay="400"/>
                                          </p:stCondLst>
                                        </p:cTn>
                                        <p:tgtEl>
                                          <p:spTgt spid="11"/>
                                        </p:tgtEl>
                                        <p:attrNameLst>
                                          <p:attrName>r</p:attrName>
                                        </p:attrNameLst>
                                      </p:cBhvr>
                                    </p:animRot>
                                    <p:animRot by="-240000">
                                      <p:cBhvr>
                                        <p:cTn id="19" dur="200" fill="hold">
                                          <p:stCondLst>
                                            <p:cond delay="600"/>
                                          </p:stCondLst>
                                        </p:cTn>
                                        <p:tgtEl>
                                          <p:spTgt spid="11"/>
                                        </p:tgtEl>
                                        <p:attrNameLst>
                                          <p:attrName>r</p:attrName>
                                        </p:attrNameLst>
                                      </p:cBhvr>
                                    </p:animRot>
                                    <p:animRot by="120000">
                                      <p:cBhvr>
                                        <p:cTn id="20"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192000" cy="6858000"/>
            <a:chOff x="0" y="0"/>
            <a:chExt cx="12192000" cy="6858000"/>
          </a:xfrm>
        </p:grpSpPr>
        <p:pic>
          <p:nvPicPr>
            <p:cNvPr id="39" name="图片 38"/>
            <p:cNvPicPr>
              <a:picLocks noChangeAspect="1"/>
            </p:cNvPicPr>
            <p:nvPr/>
          </p:nvPicPr>
          <p:blipFill rotWithShape="1">
            <a:blip r:embed="rId6">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46" name="矩形 45"/>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7" name="Picture 6">
            <a:extLst>
              <a:ext uri="{FF2B5EF4-FFF2-40B4-BE49-F238E27FC236}">
                <a16:creationId xmlns:a16="http://schemas.microsoft.com/office/drawing/2014/main" id="{1CFA2B0D-56A5-B1BE-865D-E95DB6D26456}"/>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25000"/>
                    </a14:imgEffect>
                    <a14:imgEffect>
                      <a14:brightnessContrast bright="20000" contrast="-40000"/>
                    </a14:imgEffect>
                  </a14:imgLayer>
                </a14:imgProps>
              </a:ext>
            </a:extLst>
          </a:blip>
          <a:srcRect l="25773" r="40958" b="1573"/>
          <a:stretch/>
        </p:blipFill>
        <p:spPr>
          <a:xfrm rot="16200000">
            <a:off x="10079190" y="-772129"/>
            <a:ext cx="1340681" cy="2884939"/>
          </a:xfrm>
          <a:prstGeom prst="rect">
            <a:avLst/>
          </a:prstGeom>
        </p:spPr>
      </p:pic>
      <p:sp>
        <p:nvSpPr>
          <p:cNvPr id="5" name="TextBox 4">
            <a:extLst>
              <a:ext uri="{FF2B5EF4-FFF2-40B4-BE49-F238E27FC236}">
                <a16:creationId xmlns:a16="http://schemas.microsoft.com/office/drawing/2014/main" id="{54F8AC4B-50F5-4638-89D1-F4677BEC0713}"/>
              </a:ext>
            </a:extLst>
          </p:cNvPr>
          <p:cNvSpPr txBox="1"/>
          <p:nvPr/>
        </p:nvSpPr>
        <p:spPr>
          <a:xfrm>
            <a:off x="183222" y="1102462"/>
            <a:ext cx="11825555" cy="5632311"/>
          </a:xfrm>
          <a:prstGeom prst="rect">
            <a:avLst/>
          </a:prstGeom>
          <a:noFill/>
        </p:spPr>
        <p:txBody>
          <a:bodyPr wrap="square" rtlCol="0">
            <a:spAutoFit/>
          </a:bodyPr>
          <a:lstStyle/>
          <a:p>
            <a:pPr algn="just"/>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Từ</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xa</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xa</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trên</a:t>
            </a:r>
            <a:r>
              <a:rPr lang="en-US" sz="2400" dirty="0">
                <a:latin typeface="Arial" panose="020B0604020202020204" pitchFamily="34" charset="0"/>
                <a:ea typeface="Arial-Rounded" panose="020B0500000000000000" pitchFamily="34" charset="0"/>
                <a:cs typeface="Arial" panose="020B0604020202020204" pitchFamily="34" charset="0"/>
              </a:rPr>
              <a:t> con </a:t>
            </a:r>
            <a:r>
              <a:rPr lang="en-US" sz="2400" dirty="0" err="1">
                <a:latin typeface="Arial" panose="020B0604020202020204" pitchFamily="34" charset="0"/>
                <a:ea typeface="Arial-Rounded" panose="020B0500000000000000" pitchFamily="34" charset="0"/>
                <a:cs typeface="Arial" panose="020B0604020202020204" pitchFamily="34" charset="0"/>
              </a:rPr>
              <a:t>đường</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đất</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đỏ</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chạy</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về</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làng</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tôi</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đã</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trông</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thấy</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bóng</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núi</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quê</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tôi</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xanh</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thẫm</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trên</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nền</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trời</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mây</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trắng</a:t>
            </a:r>
            <a:r>
              <a:rPr lang="en-US" sz="2400" dirty="0">
                <a:latin typeface="Arial" panose="020B0604020202020204" pitchFamily="34" charset="0"/>
                <a:ea typeface="Arial-Rounded" panose="020B0500000000000000" pitchFamily="34" charset="0"/>
                <a:cs typeface="Arial" panose="020B0604020202020204" pitchFamily="34" charset="0"/>
              </a:rPr>
              <a:t>.</a:t>
            </a:r>
          </a:p>
          <a:p>
            <a:pPr algn="just"/>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Về</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cuối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thu</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sang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đông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trên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đỉnh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núi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có</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mây</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trắng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bay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như</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tấm</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khăn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mỏng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Còn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về</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mùa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hè</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trong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ánh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chớp</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sáng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loá</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của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cơn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dông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cả</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ngọn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núi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hiện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ra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mướt</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Lá</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cây</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bay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như</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làn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tóc</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của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một</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bà</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tiên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đang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hướng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mặt</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về</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phía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biển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Còn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cả</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người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bà</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thì</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ẩn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dưới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những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cánh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đồng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lúa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chín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vàng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a:t>
            </a:r>
          </a:p>
          <a:p>
            <a:pPr algn="just"/>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Núi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hiện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lên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trong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mưa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có</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nhiều</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màu</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lá</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Lá</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bạch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đàn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lá</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tre</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tươi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che</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rợp</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những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con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đường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mòn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quanh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co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lên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đỉnh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núi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Những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vườn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chè</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vườn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sắn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tốt</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bao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quanh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sườn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núi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Thỉnh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thoảng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giữa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những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mảnh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vườn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là</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bóng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um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của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một</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cây</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mít</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và</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thênh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thang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rười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rượi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là</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màu</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của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cỏ</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dứa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dại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và</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sim,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mua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a:t>
            </a:r>
          </a:p>
          <a:p>
            <a:pPr algn="just"/>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Ở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lưng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chừng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núi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có</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một</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khe</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nhỏ</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nước</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chảy</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ra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trong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vắt</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đọng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xuống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một</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giếng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đá</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a:t>
            </a:r>
          </a:p>
          <a:p>
            <a:pPr algn="just"/>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Từ</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tôi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nghe</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thấy</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tiếng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lá</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bạch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đàn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và</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lá</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tre</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reo</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Từ</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tôi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đã</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cảm</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thấy</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hương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thơm</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của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chè</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của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bếp</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nhà</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ai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toả</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khói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a:t>
            </a:r>
          </a:p>
          <a:p>
            <a:pPr algn="just"/>
            <a:endPar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endParaRPr>
          </a:p>
        </p:txBody>
      </p:sp>
      <p:sp>
        <p:nvSpPr>
          <p:cNvPr id="9" name="TextBox 8"/>
          <p:cNvSpPr txBox="1"/>
          <p:nvPr/>
        </p:nvSpPr>
        <p:spPr>
          <a:xfrm>
            <a:off x="2977971" y="169393"/>
            <a:ext cx="5447764" cy="769441"/>
          </a:xfrm>
          <a:prstGeom prst="rect">
            <a:avLst/>
          </a:prstGeom>
          <a:noFill/>
        </p:spPr>
        <p:txBody>
          <a:bodyPr wrap="square" rtlCol="0">
            <a:spAutoFit/>
          </a:bodyPr>
          <a:lstStyle/>
          <a:p>
            <a:pPr algn="ctr"/>
            <a:r>
              <a:rPr lang="en-US" sz="4400" b="1" dirty="0" err="1">
                <a:solidFill>
                  <a:srgbClr val="FFFF00"/>
                </a:solidFill>
                <a:latin typeface="Arial" panose="020B0604020202020204" pitchFamily="34" charset="0"/>
                <a:cs typeface="Arial" panose="020B0604020202020204" pitchFamily="34" charset="0"/>
              </a:rPr>
              <a:t>Núi</a:t>
            </a:r>
            <a:r>
              <a:rPr lang="en-US" sz="4400" b="1" dirty="0">
                <a:solidFill>
                  <a:srgbClr val="FFFF00"/>
                </a:solidFill>
                <a:latin typeface="Arial" panose="020B0604020202020204" pitchFamily="34" charset="0"/>
                <a:cs typeface="Arial" panose="020B0604020202020204" pitchFamily="34" charset="0"/>
              </a:rPr>
              <a:t> </a:t>
            </a:r>
            <a:r>
              <a:rPr lang="en-US" sz="4400" b="1" dirty="0" err="1">
                <a:solidFill>
                  <a:srgbClr val="FFFF00"/>
                </a:solidFill>
                <a:latin typeface="Arial" panose="020B0604020202020204" pitchFamily="34" charset="0"/>
                <a:cs typeface="Arial" panose="020B0604020202020204" pitchFamily="34" charset="0"/>
              </a:rPr>
              <a:t>quê</a:t>
            </a:r>
            <a:r>
              <a:rPr lang="en-US" sz="4400" b="1" dirty="0">
                <a:solidFill>
                  <a:srgbClr val="FFFF00"/>
                </a:solidFill>
                <a:latin typeface="Arial" panose="020B0604020202020204" pitchFamily="34" charset="0"/>
                <a:cs typeface="Arial" panose="020B0604020202020204" pitchFamily="34" charset="0"/>
              </a:rPr>
              <a:t> </a:t>
            </a:r>
            <a:r>
              <a:rPr lang="en-US" sz="4400" b="1" dirty="0" err="1">
                <a:solidFill>
                  <a:srgbClr val="FFFF00"/>
                </a:solidFill>
                <a:latin typeface="Arial" panose="020B0604020202020204" pitchFamily="34" charset="0"/>
                <a:cs typeface="Arial" panose="020B0604020202020204" pitchFamily="34" charset="0"/>
              </a:rPr>
              <a:t>tôi</a:t>
            </a:r>
            <a:endParaRPr lang="en-US" sz="4400" b="1" dirty="0">
              <a:solidFill>
                <a:srgbClr val="FFFF00"/>
              </a:solidFill>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F968E460-5165-D31C-1F16-6CC4A28C822C}"/>
              </a:ext>
            </a:extLst>
          </p:cNvPr>
          <p:cNvGrpSpPr/>
          <p:nvPr/>
        </p:nvGrpSpPr>
        <p:grpSpPr>
          <a:xfrm>
            <a:off x="503624" y="-24673"/>
            <a:ext cx="2812552" cy="1229456"/>
            <a:chOff x="-2279639" y="623610"/>
            <a:chExt cx="3023886" cy="1758073"/>
          </a:xfrm>
        </p:grpSpPr>
        <p:pic>
          <p:nvPicPr>
            <p:cNvPr id="4" name="Picture 3">
              <a:extLst>
                <a:ext uri="{FF2B5EF4-FFF2-40B4-BE49-F238E27FC236}">
                  <a16:creationId xmlns:a16="http://schemas.microsoft.com/office/drawing/2014/main" id="{84238DDC-2E62-74AA-45E5-3D9C10CB8EE2}"/>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8352" b="28953" l="53750" r="95313"/>
                      </a14:imgEffect>
                    </a14:imgLayer>
                  </a14:imgProps>
                </a:ext>
                <a:ext uri="{28A0092B-C50C-407E-A947-70E740481C1C}">
                  <a14:useLocalDpi xmlns:a14="http://schemas.microsoft.com/office/drawing/2010/main" val="0"/>
                </a:ext>
              </a:extLst>
            </a:blip>
            <a:srcRect l="53796" t="8695" r="-431" b="71981"/>
            <a:stretch/>
          </p:blipFill>
          <p:spPr>
            <a:xfrm>
              <a:off x="-2279639" y="623610"/>
              <a:ext cx="3023886" cy="1758073"/>
            </a:xfrm>
            <a:prstGeom prst="rect">
              <a:avLst/>
            </a:prstGeom>
          </p:spPr>
        </p:pic>
        <p:sp>
          <p:nvSpPr>
            <p:cNvPr id="6" name="TextBox 5">
              <a:extLst>
                <a:ext uri="{FF2B5EF4-FFF2-40B4-BE49-F238E27FC236}">
                  <a16:creationId xmlns:a16="http://schemas.microsoft.com/office/drawing/2014/main" id="{4035B3D1-5818-A2DC-508B-61A99DEBCE90}"/>
                </a:ext>
              </a:extLst>
            </p:cNvPr>
            <p:cNvSpPr txBox="1"/>
            <p:nvPr/>
          </p:nvSpPr>
          <p:spPr>
            <a:xfrm>
              <a:off x="-1775858" y="1183265"/>
              <a:ext cx="1865371" cy="568560"/>
            </a:xfrm>
            <a:prstGeom prst="rect">
              <a:avLst/>
            </a:prstGeom>
            <a:noFill/>
          </p:spPr>
          <p:txBody>
            <a:bodyPr wrap="square" rtlCol="0">
              <a:spAutoFit/>
            </a:bodyPr>
            <a:lstStyle/>
            <a:p>
              <a:pPr algn="ctr"/>
              <a:r>
                <a:rPr lang="en-US" sz="24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 nhóm</a:t>
              </a:r>
              <a:endPar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0" name="Group 9">
            <a:extLst>
              <a:ext uri="{FF2B5EF4-FFF2-40B4-BE49-F238E27FC236}">
                <a16:creationId xmlns:a16="http://schemas.microsoft.com/office/drawing/2014/main" id="{5E195471-2BF5-5F80-3511-ACF3EBC9C35C}"/>
              </a:ext>
            </a:extLst>
          </p:cNvPr>
          <p:cNvGrpSpPr/>
          <p:nvPr/>
        </p:nvGrpSpPr>
        <p:grpSpPr>
          <a:xfrm>
            <a:off x="-112802" y="1043794"/>
            <a:ext cx="893638" cy="463217"/>
            <a:chOff x="779937" y="770660"/>
            <a:chExt cx="772341" cy="634396"/>
          </a:xfrm>
        </p:grpSpPr>
        <p:sp>
          <p:nvSpPr>
            <p:cNvPr id="11" name="MH_SubTitle_1">
              <a:extLst>
                <a:ext uri="{FF2B5EF4-FFF2-40B4-BE49-F238E27FC236}">
                  <a16:creationId xmlns:a16="http://schemas.microsoft.com/office/drawing/2014/main" id="{CF08C12D-2D64-68ED-CEF1-AB470F7FD008}"/>
                </a:ext>
              </a:extLst>
            </p:cNvPr>
            <p:cNvSpPr>
              <a:spLocks/>
            </p:cNvSpPr>
            <p:nvPr>
              <p:custDataLst>
                <p:tags r:id="rId3"/>
              </p:custDataLst>
            </p:nvPr>
          </p:nvSpPr>
          <p:spPr bwMode="auto">
            <a:xfrm>
              <a:off x="951863" y="770660"/>
              <a:ext cx="428490" cy="634396"/>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rgbClr val="00D7D2"/>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0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 name="TextBox 11">
              <a:extLst>
                <a:ext uri="{FF2B5EF4-FFF2-40B4-BE49-F238E27FC236}">
                  <a16:creationId xmlns:a16="http://schemas.microsoft.com/office/drawing/2014/main" id="{72C642E9-EDD7-0530-F8D8-B1C305E1F9EB}"/>
                </a:ext>
              </a:extLst>
            </p:cNvPr>
            <p:cNvSpPr txBox="1"/>
            <p:nvPr/>
          </p:nvSpPr>
          <p:spPr>
            <a:xfrm>
              <a:off x="779937" y="830617"/>
              <a:ext cx="772341" cy="54796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64D2">
                      <a:lumMod val="75000"/>
                    </a:srgbClr>
                  </a:solidFill>
                  <a:effectLst/>
                  <a:uLnTx/>
                  <a:uFillTx/>
                  <a:latin typeface="Arial"/>
                  <a:ea typeface="微软雅黑"/>
                  <a:cs typeface="+mn-cs"/>
                </a:rPr>
                <a:t>1</a:t>
              </a:r>
            </a:p>
          </p:txBody>
        </p:sp>
      </p:grpSp>
      <p:grpSp>
        <p:nvGrpSpPr>
          <p:cNvPr id="14" name="Group 13">
            <a:extLst>
              <a:ext uri="{FF2B5EF4-FFF2-40B4-BE49-F238E27FC236}">
                <a16:creationId xmlns:a16="http://schemas.microsoft.com/office/drawing/2014/main" id="{1C909BEB-B17D-9449-4837-812119BFFB85}"/>
              </a:ext>
            </a:extLst>
          </p:cNvPr>
          <p:cNvGrpSpPr/>
          <p:nvPr/>
        </p:nvGrpSpPr>
        <p:grpSpPr>
          <a:xfrm>
            <a:off x="52000" y="1844459"/>
            <a:ext cx="451624" cy="467949"/>
            <a:chOff x="155152" y="802789"/>
            <a:chExt cx="1233770" cy="570554"/>
          </a:xfrm>
        </p:grpSpPr>
        <p:sp>
          <p:nvSpPr>
            <p:cNvPr id="15" name="MH_SubTitle_1">
              <a:extLst>
                <a:ext uri="{FF2B5EF4-FFF2-40B4-BE49-F238E27FC236}">
                  <a16:creationId xmlns:a16="http://schemas.microsoft.com/office/drawing/2014/main" id="{CA8ACDDD-6AFF-5D6A-FB0C-D8328C688F11}"/>
                </a:ext>
              </a:extLst>
            </p:cNvPr>
            <p:cNvSpPr>
              <a:spLocks/>
            </p:cNvSpPr>
            <p:nvPr>
              <p:custDataLst>
                <p:tags r:id="rId2"/>
              </p:custDataLst>
            </p:nvPr>
          </p:nvSpPr>
          <p:spPr bwMode="auto">
            <a:xfrm>
              <a:off x="155152" y="802789"/>
              <a:ext cx="1233770" cy="56478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FFCCCC"/>
            </a:solidFill>
            <a:ln w="38100">
              <a:solidFill>
                <a:srgbClr val="FC7095"/>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6" name="TextBox 15">
              <a:extLst>
                <a:ext uri="{FF2B5EF4-FFF2-40B4-BE49-F238E27FC236}">
                  <a16:creationId xmlns:a16="http://schemas.microsoft.com/office/drawing/2014/main" id="{69E11D61-0C50-C8AB-832E-83C91523582F}"/>
                </a:ext>
              </a:extLst>
            </p:cNvPr>
            <p:cNvSpPr txBox="1"/>
            <p:nvPr/>
          </p:nvSpPr>
          <p:spPr>
            <a:xfrm>
              <a:off x="477238" y="877381"/>
              <a:ext cx="629666" cy="49596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accent2">
                      <a:lumMod val="50000"/>
                    </a:schemeClr>
                  </a:solidFill>
                  <a:effectLst/>
                  <a:uLnTx/>
                  <a:uFillTx/>
                  <a:latin typeface="Arial" panose="020B0604020202020204" pitchFamily="34" charset="0"/>
                  <a:ea typeface="微软雅黑"/>
                  <a:cs typeface="Arial" panose="020B0604020202020204" pitchFamily="34" charset="0"/>
                </a:rPr>
                <a:t>2</a:t>
              </a:r>
              <a:endParaRPr kumimoji="0" lang="en-US" sz="2400" b="1" i="0" u="none" strike="noStrike" kern="1200" cap="none" spc="0" normalizeH="0" baseline="0" noProof="0" dirty="0">
                <a:ln>
                  <a:noFill/>
                </a:ln>
                <a:solidFill>
                  <a:schemeClr val="accent2">
                    <a:lumMod val="50000"/>
                  </a:schemeClr>
                </a:solidFill>
                <a:effectLst/>
                <a:uLnTx/>
                <a:uFillTx/>
                <a:latin typeface="Arial" panose="020B0604020202020204" pitchFamily="34" charset="0"/>
                <a:ea typeface="微软雅黑"/>
                <a:cs typeface="Arial" panose="020B0604020202020204" pitchFamily="34" charset="0"/>
              </a:endParaRPr>
            </a:p>
          </p:txBody>
        </p:sp>
      </p:grpSp>
      <p:grpSp>
        <p:nvGrpSpPr>
          <p:cNvPr id="18" name="Group 17">
            <a:extLst>
              <a:ext uri="{FF2B5EF4-FFF2-40B4-BE49-F238E27FC236}">
                <a16:creationId xmlns:a16="http://schemas.microsoft.com/office/drawing/2014/main" id="{5D6A7E6A-9D7A-26E7-3911-59D26D05EF09}"/>
              </a:ext>
            </a:extLst>
          </p:cNvPr>
          <p:cNvGrpSpPr/>
          <p:nvPr/>
        </p:nvGrpSpPr>
        <p:grpSpPr>
          <a:xfrm>
            <a:off x="111264" y="5515546"/>
            <a:ext cx="476579" cy="418563"/>
            <a:chOff x="727583" y="1014107"/>
            <a:chExt cx="409786" cy="370024"/>
          </a:xfrm>
        </p:grpSpPr>
        <p:sp>
          <p:nvSpPr>
            <p:cNvPr id="19" name="MH_SubTitle_1">
              <a:extLst>
                <a:ext uri="{FF2B5EF4-FFF2-40B4-BE49-F238E27FC236}">
                  <a16:creationId xmlns:a16="http://schemas.microsoft.com/office/drawing/2014/main" id="{A51CE698-1E33-A121-D048-11FB9616491B}"/>
                </a:ext>
              </a:extLst>
            </p:cNvPr>
            <p:cNvSpPr>
              <a:spLocks/>
            </p:cNvSpPr>
            <p:nvPr>
              <p:custDataLst>
                <p:tags r:id="rId1"/>
              </p:custDataLst>
            </p:nvPr>
          </p:nvSpPr>
          <p:spPr bwMode="auto">
            <a:xfrm>
              <a:off x="733120" y="1014107"/>
              <a:ext cx="404249" cy="37002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D9B3FF"/>
            </a:solidFill>
            <a:ln w="38100">
              <a:solidFill>
                <a:srgbClr val="CB97FF"/>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b="1" i="0" u="none" strike="noStrike" kern="1200" cap="none" spc="0" normalizeH="0" baseline="0" noProof="0" dirty="0">
                <a:ln>
                  <a:noFill/>
                </a:ln>
                <a:solidFill>
                  <a:srgbClr val="660066"/>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0" name="TextBox 19">
              <a:extLst>
                <a:ext uri="{FF2B5EF4-FFF2-40B4-BE49-F238E27FC236}">
                  <a16:creationId xmlns:a16="http://schemas.microsoft.com/office/drawing/2014/main" id="{1C996CB2-E72A-2309-825D-079DAEA0CFD5}"/>
                </a:ext>
              </a:extLst>
            </p:cNvPr>
            <p:cNvSpPr txBox="1"/>
            <p:nvPr/>
          </p:nvSpPr>
          <p:spPr>
            <a:xfrm>
              <a:off x="727583" y="1018290"/>
              <a:ext cx="409786" cy="3405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660066"/>
                  </a:solidFill>
                  <a:effectLst/>
                  <a:uLnTx/>
                  <a:uFillTx/>
                  <a:latin typeface="Arial"/>
                  <a:ea typeface="微软雅黑"/>
                  <a:cs typeface="+mn-cs"/>
                </a:rPr>
                <a:t>3</a:t>
              </a:r>
            </a:p>
          </p:txBody>
        </p:sp>
      </p:grpSp>
    </p:spTree>
    <p:extLst>
      <p:ext uri="{BB962C8B-B14F-4D97-AF65-F5344CB8AC3E}">
        <p14:creationId xmlns:p14="http://schemas.microsoft.com/office/powerpoint/2010/main" val="39388414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E83548C-0653-5671-F66C-6A906F4863C8}"/>
              </a:ext>
            </a:extLst>
          </p:cNvPr>
          <p:cNvPicPr>
            <a:picLocks noChangeAspect="1"/>
          </p:cNvPicPr>
          <p:nvPr/>
        </p:nvPicPr>
        <p:blipFill rotWithShape="1">
          <a:blip r:embed="rId2"/>
          <a:srcRect l="35735" t="13596" r="12213"/>
          <a:stretch/>
        </p:blipFill>
        <p:spPr>
          <a:xfrm>
            <a:off x="4253501" y="1103625"/>
            <a:ext cx="3873956" cy="625676"/>
          </a:xfrm>
          <a:prstGeom prst="rect">
            <a:avLst/>
          </a:prstGeom>
        </p:spPr>
      </p:pic>
      <p:grpSp>
        <p:nvGrpSpPr>
          <p:cNvPr id="4" name="Group 3">
            <a:extLst>
              <a:ext uri="{FF2B5EF4-FFF2-40B4-BE49-F238E27FC236}">
                <a16:creationId xmlns:a16="http://schemas.microsoft.com/office/drawing/2014/main" id="{A214E5BB-64A6-141C-C5C5-075028E27B51}"/>
              </a:ext>
            </a:extLst>
          </p:cNvPr>
          <p:cNvGrpSpPr/>
          <p:nvPr/>
        </p:nvGrpSpPr>
        <p:grpSpPr>
          <a:xfrm>
            <a:off x="2374794" y="2027168"/>
            <a:ext cx="7476283" cy="3382659"/>
            <a:chOff x="3682716" y="1505887"/>
            <a:chExt cx="5668381" cy="2157804"/>
          </a:xfrm>
        </p:grpSpPr>
        <p:sp>
          <p:nvSpPr>
            <p:cNvPr id="14" name="Rectangle: Rounded Corners 12">
              <a:extLst>
                <a:ext uri="{FF2B5EF4-FFF2-40B4-BE49-F238E27FC236}">
                  <a16:creationId xmlns:a16="http://schemas.microsoft.com/office/drawing/2014/main" id="{11172B5E-D1F9-19C3-A45E-B4BB0C98FF81}"/>
                </a:ext>
              </a:extLst>
            </p:cNvPr>
            <p:cNvSpPr/>
            <p:nvPr/>
          </p:nvSpPr>
          <p:spPr>
            <a:xfrm>
              <a:off x="3682716" y="1724299"/>
              <a:ext cx="5668381" cy="1939392"/>
            </a:xfrm>
            <a:custGeom>
              <a:avLst/>
              <a:gdLst>
                <a:gd name="connsiteX0" fmla="*/ 0 w 5668381"/>
                <a:gd name="connsiteY0" fmla="*/ 391214 h 1939392"/>
                <a:gd name="connsiteX1" fmla="*/ 391214 w 5668381"/>
                <a:gd name="connsiteY1" fmla="*/ 0 h 1939392"/>
                <a:gd name="connsiteX2" fmla="*/ 1040348 w 5668381"/>
                <a:gd name="connsiteY2" fmla="*/ 0 h 1939392"/>
                <a:gd name="connsiteX3" fmla="*/ 1689482 w 5668381"/>
                <a:gd name="connsiteY3" fmla="*/ 0 h 1939392"/>
                <a:gd name="connsiteX4" fmla="*/ 2240896 w 5668381"/>
                <a:gd name="connsiteY4" fmla="*/ 0 h 1939392"/>
                <a:gd name="connsiteX5" fmla="*/ 2841170 w 5668381"/>
                <a:gd name="connsiteY5" fmla="*/ 0 h 1939392"/>
                <a:gd name="connsiteX6" fmla="*/ 3441445 w 5668381"/>
                <a:gd name="connsiteY6" fmla="*/ 0 h 1939392"/>
                <a:gd name="connsiteX7" fmla="*/ 4188297 w 5668381"/>
                <a:gd name="connsiteY7" fmla="*/ 0 h 1939392"/>
                <a:gd name="connsiteX8" fmla="*/ 5277167 w 5668381"/>
                <a:gd name="connsiteY8" fmla="*/ 0 h 1939392"/>
                <a:gd name="connsiteX9" fmla="*/ 5668381 w 5668381"/>
                <a:gd name="connsiteY9" fmla="*/ 391214 h 1939392"/>
                <a:gd name="connsiteX10" fmla="*/ 5668381 w 5668381"/>
                <a:gd name="connsiteY10" fmla="*/ 958126 h 1939392"/>
                <a:gd name="connsiteX11" fmla="*/ 5668381 w 5668381"/>
                <a:gd name="connsiteY11" fmla="*/ 1548178 h 1939392"/>
                <a:gd name="connsiteX12" fmla="*/ 5277167 w 5668381"/>
                <a:gd name="connsiteY12" fmla="*/ 1939392 h 1939392"/>
                <a:gd name="connsiteX13" fmla="*/ 4530314 w 5668381"/>
                <a:gd name="connsiteY13" fmla="*/ 1939392 h 1939392"/>
                <a:gd name="connsiteX14" fmla="*/ 3832321 w 5668381"/>
                <a:gd name="connsiteY14" fmla="*/ 1939392 h 1939392"/>
                <a:gd name="connsiteX15" fmla="*/ 3036609 w 5668381"/>
                <a:gd name="connsiteY15" fmla="*/ 1939392 h 1939392"/>
                <a:gd name="connsiteX16" fmla="*/ 2338615 w 5668381"/>
                <a:gd name="connsiteY16" fmla="*/ 1939392 h 1939392"/>
                <a:gd name="connsiteX17" fmla="*/ 1640622 w 5668381"/>
                <a:gd name="connsiteY17" fmla="*/ 1939392 h 1939392"/>
                <a:gd name="connsiteX18" fmla="*/ 391214 w 5668381"/>
                <a:gd name="connsiteY18" fmla="*/ 1939392 h 1939392"/>
                <a:gd name="connsiteX19" fmla="*/ 0 w 5668381"/>
                <a:gd name="connsiteY19" fmla="*/ 1548178 h 1939392"/>
                <a:gd name="connsiteX20" fmla="*/ 0 w 5668381"/>
                <a:gd name="connsiteY20" fmla="*/ 981266 h 1939392"/>
                <a:gd name="connsiteX21" fmla="*/ 0 w 5668381"/>
                <a:gd name="connsiteY21" fmla="*/ 391214 h 1939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668381" h="1939392" fill="none" extrusionOk="0">
                  <a:moveTo>
                    <a:pt x="0" y="391214"/>
                  </a:moveTo>
                  <a:cubicBezTo>
                    <a:pt x="9056" y="187980"/>
                    <a:pt x="138830" y="33245"/>
                    <a:pt x="391214" y="0"/>
                  </a:cubicBezTo>
                  <a:cubicBezTo>
                    <a:pt x="636368" y="-21817"/>
                    <a:pt x="865793" y="25444"/>
                    <a:pt x="1040348" y="0"/>
                  </a:cubicBezTo>
                  <a:cubicBezTo>
                    <a:pt x="1214903" y="-25444"/>
                    <a:pt x="1547844" y="-18028"/>
                    <a:pt x="1689482" y="0"/>
                  </a:cubicBezTo>
                  <a:cubicBezTo>
                    <a:pt x="1831120" y="18028"/>
                    <a:pt x="2116444" y="26742"/>
                    <a:pt x="2240896" y="0"/>
                  </a:cubicBezTo>
                  <a:cubicBezTo>
                    <a:pt x="2365348" y="-26742"/>
                    <a:pt x="2573773" y="-21132"/>
                    <a:pt x="2841170" y="0"/>
                  </a:cubicBezTo>
                  <a:cubicBezTo>
                    <a:pt x="3108567" y="21132"/>
                    <a:pt x="3242014" y="2058"/>
                    <a:pt x="3441445" y="0"/>
                  </a:cubicBezTo>
                  <a:cubicBezTo>
                    <a:pt x="3640877" y="-2058"/>
                    <a:pt x="3832490" y="24698"/>
                    <a:pt x="4188297" y="0"/>
                  </a:cubicBezTo>
                  <a:cubicBezTo>
                    <a:pt x="4544104" y="-24698"/>
                    <a:pt x="4955705" y="790"/>
                    <a:pt x="5277167" y="0"/>
                  </a:cubicBezTo>
                  <a:cubicBezTo>
                    <a:pt x="5525558" y="-2657"/>
                    <a:pt x="5652719" y="144764"/>
                    <a:pt x="5668381" y="391214"/>
                  </a:cubicBezTo>
                  <a:cubicBezTo>
                    <a:pt x="5669163" y="506792"/>
                    <a:pt x="5686669" y="830544"/>
                    <a:pt x="5668381" y="958126"/>
                  </a:cubicBezTo>
                  <a:cubicBezTo>
                    <a:pt x="5650093" y="1085708"/>
                    <a:pt x="5677248" y="1378599"/>
                    <a:pt x="5668381" y="1548178"/>
                  </a:cubicBezTo>
                  <a:cubicBezTo>
                    <a:pt x="5710986" y="1764603"/>
                    <a:pt x="5510411" y="1969697"/>
                    <a:pt x="5277167" y="1939392"/>
                  </a:cubicBezTo>
                  <a:cubicBezTo>
                    <a:pt x="4930299" y="1913532"/>
                    <a:pt x="4900411" y="1927607"/>
                    <a:pt x="4530314" y="1939392"/>
                  </a:cubicBezTo>
                  <a:cubicBezTo>
                    <a:pt x="4160217" y="1951177"/>
                    <a:pt x="3976604" y="1950714"/>
                    <a:pt x="3832321" y="1939392"/>
                  </a:cubicBezTo>
                  <a:cubicBezTo>
                    <a:pt x="3688038" y="1928070"/>
                    <a:pt x="3357415" y="1976138"/>
                    <a:pt x="3036609" y="1939392"/>
                  </a:cubicBezTo>
                  <a:cubicBezTo>
                    <a:pt x="2715803" y="1902646"/>
                    <a:pt x="2579807" y="1963457"/>
                    <a:pt x="2338615" y="1939392"/>
                  </a:cubicBezTo>
                  <a:cubicBezTo>
                    <a:pt x="2097423" y="1915327"/>
                    <a:pt x="1922457" y="1909508"/>
                    <a:pt x="1640622" y="1939392"/>
                  </a:cubicBezTo>
                  <a:cubicBezTo>
                    <a:pt x="1358787" y="1969276"/>
                    <a:pt x="915473" y="1904682"/>
                    <a:pt x="391214" y="1939392"/>
                  </a:cubicBezTo>
                  <a:cubicBezTo>
                    <a:pt x="172961" y="1965057"/>
                    <a:pt x="-3746" y="1721196"/>
                    <a:pt x="0" y="1548178"/>
                  </a:cubicBezTo>
                  <a:cubicBezTo>
                    <a:pt x="26653" y="1334168"/>
                    <a:pt x="2344" y="1162581"/>
                    <a:pt x="0" y="981266"/>
                  </a:cubicBezTo>
                  <a:cubicBezTo>
                    <a:pt x="-2344" y="799951"/>
                    <a:pt x="-21853" y="542876"/>
                    <a:pt x="0" y="391214"/>
                  </a:cubicBezTo>
                  <a:close/>
                </a:path>
                <a:path w="5668381" h="1939392" stroke="0" extrusionOk="0">
                  <a:moveTo>
                    <a:pt x="0" y="391214"/>
                  </a:moveTo>
                  <a:cubicBezTo>
                    <a:pt x="293" y="184118"/>
                    <a:pt x="183479" y="14879"/>
                    <a:pt x="391214" y="0"/>
                  </a:cubicBezTo>
                  <a:cubicBezTo>
                    <a:pt x="760454" y="-12704"/>
                    <a:pt x="981452" y="35023"/>
                    <a:pt x="1138067" y="0"/>
                  </a:cubicBezTo>
                  <a:cubicBezTo>
                    <a:pt x="1294682" y="-35023"/>
                    <a:pt x="1456357" y="-29860"/>
                    <a:pt x="1738341" y="0"/>
                  </a:cubicBezTo>
                  <a:cubicBezTo>
                    <a:pt x="2020325" y="29860"/>
                    <a:pt x="2140140" y="21645"/>
                    <a:pt x="2338615" y="0"/>
                  </a:cubicBezTo>
                  <a:cubicBezTo>
                    <a:pt x="2537090" y="-21645"/>
                    <a:pt x="2811959" y="21151"/>
                    <a:pt x="3085468" y="0"/>
                  </a:cubicBezTo>
                  <a:cubicBezTo>
                    <a:pt x="3358977" y="-21151"/>
                    <a:pt x="3482955" y="15487"/>
                    <a:pt x="3734602" y="0"/>
                  </a:cubicBezTo>
                  <a:cubicBezTo>
                    <a:pt x="3986249" y="-15487"/>
                    <a:pt x="4341989" y="-16711"/>
                    <a:pt x="4530314" y="0"/>
                  </a:cubicBezTo>
                  <a:cubicBezTo>
                    <a:pt x="4718639" y="16711"/>
                    <a:pt x="4910487" y="34667"/>
                    <a:pt x="5277167" y="0"/>
                  </a:cubicBezTo>
                  <a:cubicBezTo>
                    <a:pt x="5455392" y="19916"/>
                    <a:pt x="5675062" y="167756"/>
                    <a:pt x="5668381" y="391214"/>
                  </a:cubicBezTo>
                  <a:cubicBezTo>
                    <a:pt x="5684014" y="559402"/>
                    <a:pt x="5680103" y="694904"/>
                    <a:pt x="5668381" y="946557"/>
                  </a:cubicBezTo>
                  <a:cubicBezTo>
                    <a:pt x="5656659" y="1198210"/>
                    <a:pt x="5642905" y="1361000"/>
                    <a:pt x="5668381" y="1548178"/>
                  </a:cubicBezTo>
                  <a:cubicBezTo>
                    <a:pt x="5694641" y="1777166"/>
                    <a:pt x="5490190" y="1920345"/>
                    <a:pt x="5277167" y="1939392"/>
                  </a:cubicBezTo>
                  <a:cubicBezTo>
                    <a:pt x="5008250" y="1954416"/>
                    <a:pt x="4955204" y="1953895"/>
                    <a:pt x="4676893" y="1939392"/>
                  </a:cubicBezTo>
                  <a:cubicBezTo>
                    <a:pt x="4398582" y="1924889"/>
                    <a:pt x="4257099" y="1969683"/>
                    <a:pt x="3930040" y="1939392"/>
                  </a:cubicBezTo>
                  <a:cubicBezTo>
                    <a:pt x="3602981" y="1909101"/>
                    <a:pt x="3363150" y="1947776"/>
                    <a:pt x="3134328" y="1939392"/>
                  </a:cubicBezTo>
                  <a:cubicBezTo>
                    <a:pt x="2905506" y="1931008"/>
                    <a:pt x="2691499" y="1952142"/>
                    <a:pt x="2485194" y="1939392"/>
                  </a:cubicBezTo>
                  <a:cubicBezTo>
                    <a:pt x="2278889" y="1926642"/>
                    <a:pt x="2109699" y="1923844"/>
                    <a:pt x="1836060" y="1939392"/>
                  </a:cubicBezTo>
                  <a:cubicBezTo>
                    <a:pt x="1562421" y="1954940"/>
                    <a:pt x="1274666" y="1938680"/>
                    <a:pt x="1040348" y="1939392"/>
                  </a:cubicBezTo>
                  <a:cubicBezTo>
                    <a:pt x="806030" y="1940104"/>
                    <a:pt x="687047" y="1909307"/>
                    <a:pt x="391214" y="1939392"/>
                  </a:cubicBezTo>
                  <a:cubicBezTo>
                    <a:pt x="186719" y="1936247"/>
                    <a:pt x="20453" y="1774652"/>
                    <a:pt x="0" y="1548178"/>
                  </a:cubicBezTo>
                  <a:cubicBezTo>
                    <a:pt x="-7864" y="1394658"/>
                    <a:pt x="-3620" y="1107344"/>
                    <a:pt x="0" y="992835"/>
                  </a:cubicBezTo>
                  <a:cubicBezTo>
                    <a:pt x="3620" y="878326"/>
                    <a:pt x="9755" y="555909"/>
                    <a:pt x="0" y="391214"/>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0" marR="0" lvl="0" indent="0" algn="just" defTabSz="914400" eaLnBrk="1" fontAlgn="auto" latinLnBrk="0" hangingPunct="1">
                <a:lnSpc>
                  <a:spcPct val="150000"/>
                </a:lnSpc>
                <a:spcBef>
                  <a:spcPts val="0"/>
                </a:spcBef>
                <a:spcAft>
                  <a:spcPts val="0"/>
                </a:spcAft>
                <a:buClr>
                  <a:srgbClr val="000000"/>
                </a:buClr>
                <a:buSzTx/>
                <a:buFont typeface="Arial"/>
                <a:buNone/>
                <a:tabLst/>
                <a:defRPr/>
              </a:pPr>
              <a:r>
                <a:rPr kumimoji="0" lang="en-US" sz="320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1. </a:t>
              </a:r>
              <a:r>
                <a:rPr kumimoji="0" lang="en-US" sz="320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Đọc</a:t>
              </a:r>
              <a:r>
                <a:rPr kumimoji="0" lang="en-US" sz="320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320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đúng</a:t>
              </a:r>
              <a:r>
                <a:rPr kumimoji="0" lang="en-US" sz="320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a:t>
              </a:r>
            </a:p>
            <a:p>
              <a:pPr marL="0" marR="0" lvl="0" indent="0" algn="just" defTabSz="914400" eaLnBrk="1" fontAlgn="auto" latinLnBrk="0" hangingPunct="1">
                <a:lnSpc>
                  <a:spcPct val="150000"/>
                </a:lnSpc>
                <a:spcBef>
                  <a:spcPts val="0"/>
                </a:spcBef>
                <a:spcAft>
                  <a:spcPts val="0"/>
                </a:spcAft>
                <a:buClr>
                  <a:srgbClr val="000000"/>
                </a:buClr>
                <a:buSzTx/>
                <a:buFont typeface="Arial"/>
                <a:buNone/>
                <a:tabLst/>
                <a:defRPr/>
              </a:pPr>
              <a:r>
                <a:rPr kumimoji="0" lang="en-US" sz="320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2. </a:t>
              </a:r>
              <a:r>
                <a:rPr kumimoji="0" lang="en-US" sz="320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Đọc</a:t>
              </a:r>
              <a:r>
                <a:rPr kumimoji="0" lang="en-US" sz="320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to, </a:t>
              </a:r>
              <a:r>
                <a:rPr kumimoji="0" lang="en-US" sz="320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rõ</a:t>
              </a:r>
              <a:r>
                <a:rPr kumimoji="0" lang="en-US" sz="320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a:t>
              </a:r>
            </a:p>
            <a:p>
              <a:pPr marL="0" marR="0" lvl="0" indent="0" algn="just" defTabSz="914400" eaLnBrk="1" fontAlgn="auto" latinLnBrk="0" hangingPunct="1">
                <a:lnSpc>
                  <a:spcPct val="150000"/>
                </a:lnSpc>
                <a:spcBef>
                  <a:spcPts val="0"/>
                </a:spcBef>
                <a:spcAft>
                  <a:spcPts val="0"/>
                </a:spcAft>
                <a:buClr>
                  <a:srgbClr val="000000"/>
                </a:buClr>
                <a:buSzTx/>
                <a:buFont typeface="Arial"/>
                <a:buNone/>
                <a:tabLst/>
                <a:defRPr/>
              </a:pPr>
              <a:r>
                <a:rPr kumimoji="0" lang="en-US" sz="320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3. </a:t>
              </a:r>
              <a:r>
                <a:rPr kumimoji="0" lang="en-US" sz="320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Đọc</a:t>
              </a:r>
              <a:r>
                <a:rPr kumimoji="0" lang="en-US" sz="320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320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ngắt</a:t>
              </a:r>
              <a:r>
                <a:rPr kumimoji="0" lang="en-US" sz="320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320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nghỉ</a:t>
              </a:r>
              <a:r>
                <a:rPr kumimoji="0" lang="en-US" sz="320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320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đúng</a:t>
              </a:r>
              <a:r>
                <a:rPr kumimoji="0" lang="en-US" sz="320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320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chỗ</a:t>
              </a:r>
              <a:r>
                <a:rPr kumimoji="0" lang="en-US" sz="320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a:t>
              </a:r>
            </a:p>
          </p:txBody>
        </p:sp>
        <p:sp>
          <p:nvSpPr>
            <p:cNvPr id="15" name="Rectangle: Rounded Corners 14">
              <a:extLst>
                <a:ext uri="{FF2B5EF4-FFF2-40B4-BE49-F238E27FC236}">
                  <a16:creationId xmlns:a16="http://schemas.microsoft.com/office/drawing/2014/main" id="{8FAC52BD-4B69-50C6-8114-38949BFE1726}"/>
                </a:ext>
              </a:extLst>
            </p:cNvPr>
            <p:cNvSpPr/>
            <p:nvPr/>
          </p:nvSpPr>
          <p:spPr>
            <a:xfrm>
              <a:off x="4403368" y="1505887"/>
              <a:ext cx="4232927" cy="461922"/>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err="1">
                  <a:ln w="9525">
                    <a:solidFill>
                      <a:srgbClr val="B3C3F0"/>
                    </a:solidFill>
                    <a:prstDash val="solid"/>
                  </a:ln>
                  <a:solidFill>
                    <a:srgbClr val="FF0000"/>
                  </a:solidFill>
                  <a:effectLst>
                    <a:outerShdw blurRad="12700" dist="38100" dir="2700000" algn="tl" rotWithShape="0">
                      <a:srgbClr val="EDD26B">
                        <a:lumMod val="60000"/>
                        <a:lumOff val="40000"/>
                      </a:srgbClr>
                    </a:outerShdw>
                  </a:effectLst>
                  <a:uLnTx/>
                  <a:uFillTx/>
                  <a:latin typeface="#9Slide03 Roboto Black" panose="02000000000000000000" pitchFamily="2" charset="0"/>
                  <a:ea typeface="#9Slide03 Roboto Black" panose="02000000000000000000" pitchFamily="2" charset="0"/>
                  <a:cs typeface="Calibri" panose="020F0502020204030204" pitchFamily="34" charset="0"/>
                  <a:sym typeface="Arial"/>
                </a:rPr>
                <a:t>Tiêu</a:t>
              </a:r>
              <a:r>
                <a:rPr kumimoji="0" lang="en-US" sz="3600" b="1" i="0" u="none" strike="noStrike" kern="0" cap="none" spc="0" normalizeH="0" baseline="0" noProof="0" dirty="0">
                  <a:ln w="9525">
                    <a:solidFill>
                      <a:srgbClr val="B3C3F0"/>
                    </a:solidFill>
                    <a:prstDash val="solid"/>
                  </a:ln>
                  <a:solidFill>
                    <a:srgbClr val="FF0000"/>
                  </a:solidFill>
                  <a:effectLst>
                    <a:outerShdw blurRad="12700" dist="38100" dir="2700000" algn="tl" rotWithShape="0">
                      <a:srgbClr val="EDD26B">
                        <a:lumMod val="60000"/>
                        <a:lumOff val="40000"/>
                      </a:srgbClr>
                    </a:outerShdw>
                  </a:effectLst>
                  <a:uLnTx/>
                  <a:uFillTx/>
                  <a:latin typeface="#9Slide03 Roboto Black" panose="02000000000000000000" pitchFamily="2" charset="0"/>
                  <a:ea typeface="#9Slide03 Roboto Black" panose="02000000000000000000" pitchFamily="2" charset="0"/>
                  <a:cs typeface="Calibri" panose="020F0502020204030204" pitchFamily="34" charset="0"/>
                  <a:sym typeface="Arial"/>
                </a:rPr>
                <a:t> </a:t>
              </a:r>
              <a:r>
                <a:rPr kumimoji="0" lang="en-US" sz="3600" b="1" i="0" u="none" strike="noStrike" kern="0" cap="none" spc="0" normalizeH="0" baseline="0" noProof="0" dirty="0" err="1">
                  <a:ln w="9525">
                    <a:solidFill>
                      <a:srgbClr val="B3C3F0"/>
                    </a:solidFill>
                    <a:prstDash val="solid"/>
                  </a:ln>
                  <a:solidFill>
                    <a:srgbClr val="FF0000"/>
                  </a:solidFill>
                  <a:effectLst>
                    <a:outerShdw blurRad="12700" dist="38100" dir="2700000" algn="tl" rotWithShape="0">
                      <a:srgbClr val="EDD26B">
                        <a:lumMod val="60000"/>
                        <a:lumOff val="40000"/>
                      </a:srgbClr>
                    </a:outerShdw>
                  </a:effectLst>
                  <a:uLnTx/>
                  <a:uFillTx/>
                  <a:latin typeface="#9Slide03 Roboto Black" panose="02000000000000000000" pitchFamily="2" charset="0"/>
                  <a:ea typeface="#9Slide03 Roboto Black" panose="02000000000000000000" pitchFamily="2" charset="0"/>
                  <a:cs typeface="Calibri" panose="020F0502020204030204" pitchFamily="34" charset="0"/>
                  <a:sym typeface="Arial"/>
                </a:rPr>
                <a:t>chí</a:t>
              </a:r>
              <a:r>
                <a:rPr kumimoji="0" lang="en-US" sz="3600" b="1" i="0" u="none" strike="noStrike" kern="0" cap="none" spc="0" normalizeH="0" baseline="0" noProof="0" dirty="0">
                  <a:ln w="9525">
                    <a:solidFill>
                      <a:srgbClr val="B3C3F0"/>
                    </a:solidFill>
                    <a:prstDash val="solid"/>
                  </a:ln>
                  <a:solidFill>
                    <a:srgbClr val="FF0000"/>
                  </a:solidFill>
                  <a:effectLst>
                    <a:outerShdw blurRad="12700" dist="38100" dir="2700000" algn="tl" rotWithShape="0">
                      <a:srgbClr val="EDD26B">
                        <a:lumMod val="60000"/>
                        <a:lumOff val="40000"/>
                      </a:srgbClr>
                    </a:outerShdw>
                  </a:effectLst>
                  <a:uLnTx/>
                  <a:uFillTx/>
                  <a:latin typeface="#9Slide03 Roboto Black" panose="02000000000000000000" pitchFamily="2" charset="0"/>
                  <a:ea typeface="#9Slide03 Roboto Black" panose="02000000000000000000" pitchFamily="2" charset="0"/>
                  <a:cs typeface="Calibri" panose="020F0502020204030204" pitchFamily="34" charset="0"/>
                  <a:sym typeface="Arial"/>
                </a:rPr>
                <a:t> </a:t>
              </a:r>
              <a:r>
                <a:rPr kumimoji="0" lang="en-US" sz="3600" b="1" i="0" u="none" strike="noStrike" kern="0" cap="none" spc="0" normalizeH="0" baseline="0" noProof="0" dirty="0" err="1">
                  <a:ln w="9525">
                    <a:solidFill>
                      <a:srgbClr val="B3C3F0"/>
                    </a:solidFill>
                    <a:prstDash val="solid"/>
                  </a:ln>
                  <a:solidFill>
                    <a:srgbClr val="FF0000"/>
                  </a:solidFill>
                  <a:effectLst>
                    <a:outerShdw blurRad="12700" dist="38100" dir="2700000" algn="tl" rotWithShape="0">
                      <a:srgbClr val="EDD26B">
                        <a:lumMod val="60000"/>
                        <a:lumOff val="40000"/>
                      </a:srgbClr>
                    </a:outerShdw>
                  </a:effectLst>
                  <a:uLnTx/>
                  <a:uFillTx/>
                  <a:latin typeface="#9Slide03 Roboto Black" panose="02000000000000000000" pitchFamily="2" charset="0"/>
                  <a:ea typeface="#9Slide03 Roboto Black" panose="02000000000000000000" pitchFamily="2" charset="0"/>
                  <a:cs typeface="Calibri" panose="020F0502020204030204" pitchFamily="34" charset="0"/>
                  <a:sym typeface="Arial"/>
                </a:rPr>
                <a:t>đánh</a:t>
              </a:r>
              <a:r>
                <a:rPr kumimoji="0" lang="en-US" sz="3600" b="1" i="0" u="none" strike="noStrike" kern="0" cap="none" spc="0" normalizeH="0" baseline="0" noProof="0" dirty="0">
                  <a:ln w="9525">
                    <a:solidFill>
                      <a:srgbClr val="B3C3F0"/>
                    </a:solidFill>
                    <a:prstDash val="solid"/>
                  </a:ln>
                  <a:solidFill>
                    <a:srgbClr val="FF0000"/>
                  </a:solidFill>
                  <a:effectLst>
                    <a:outerShdw blurRad="12700" dist="38100" dir="2700000" algn="tl" rotWithShape="0">
                      <a:srgbClr val="EDD26B">
                        <a:lumMod val="60000"/>
                        <a:lumOff val="40000"/>
                      </a:srgbClr>
                    </a:outerShdw>
                  </a:effectLst>
                  <a:uLnTx/>
                  <a:uFillTx/>
                  <a:latin typeface="#9Slide03 Roboto Black" panose="02000000000000000000" pitchFamily="2" charset="0"/>
                  <a:ea typeface="#9Slide03 Roboto Black" panose="02000000000000000000" pitchFamily="2" charset="0"/>
                  <a:cs typeface="Calibri" panose="020F0502020204030204" pitchFamily="34" charset="0"/>
                  <a:sym typeface="Arial"/>
                </a:rPr>
                <a:t> </a:t>
              </a:r>
              <a:r>
                <a:rPr kumimoji="0" lang="en-US" sz="3600" b="1" i="0" u="none" strike="noStrike" kern="0" cap="none" spc="0" normalizeH="0" baseline="0" noProof="0" dirty="0" err="1">
                  <a:ln w="9525">
                    <a:solidFill>
                      <a:srgbClr val="B3C3F0"/>
                    </a:solidFill>
                    <a:prstDash val="solid"/>
                  </a:ln>
                  <a:solidFill>
                    <a:srgbClr val="FF0000"/>
                  </a:solidFill>
                  <a:effectLst>
                    <a:outerShdw blurRad="12700" dist="38100" dir="2700000" algn="tl" rotWithShape="0">
                      <a:srgbClr val="EDD26B">
                        <a:lumMod val="60000"/>
                        <a:lumOff val="40000"/>
                      </a:srgbClr>
                    </a:outerShdw>
                  </a:effectLst>
                  <a:uLnTx/>
                  <a:uFillTx/>
                  <a:latin typeface="#9Slide03 Roboto Black" panose="02000000000000000000" pitchFamily="2" charset="0"/>
                  <a:ea typeface="#9Slide03 Roboto Black" panose="02000000000000000000" pitchFamily="2" charset="0"/>
                  <a:cs typeface="Calibri" panose="020F0502020204030204" pitchFamily="34" charset="0"/>
                  <a:sym typeface="Arial"/>
                </a:rPr>
                <a:t>giá</a:t>
              </a:r>
              <a:endParaRPr kumimoji="0" lang="en-US" sz="3600" b="1" i="0" u="none" strike="noStrike" kern="0" cap="none" spc="0" normalizeH="0" baseline="0" noProof="0" dirty="0">
                <a:ln w="9525">
                  <a:solidFill>
                    <a:srgbClr val="B3C3F0"/>
                  </a:solidFill>
                  <a:prstDash val="solid"/>
                </a:ln>
                <a:solidFill>
                  <a:srgbClr val="FF0000"/>
                </a:solidFill>
                <a:effectLst>
                  <a:outerShdw blurRad="12700" dist="38100" dir="2700000" algn="tl" rotWithShape="0">
                    <a:srgbClr val="EDD26B">
                      <a:lumMod val="60000"/>
                      <a:lumOff val="40000"/>
                    </a:srgbClr>
                  </a:outerShdw>
                </a:effectLst>
                <a:uLnTx/>
                <a:uFillTx/>
                <a:latin typeface="#9Slide03 Roboto Black" panose="02000000000000000000" pitchFamily="2" charset="0"/>
                <a:ea typeface="#9Slide03 Roboto Black" panose="02000000000000000000" pitchFamily="2" charset="0"/>
                <a:cs typeface="Calibri" panose="020F0502020204030204" pitchFamily="34" charset="0"/>
                <a:sym typeface="Arial"/>
              </a:endParaRPr>
            </a:p>
          </p:txBody>
        </p:sp>
      </p:grpSp>
      <p:pic>
        <p:nvPicPr>
          <p:cNvPr id="17" name="Picture 2" descr="Star Cartoon Images, Stock Photos &amp;amp; Vectors | Shutterstock">
            <a:extLst>
              <a:ext uri="{FF2B5EF4-FFF2-40B4-BE49-F238E27FC236}">
                <a16:creationId xmlns:a16="http://schemas.microsoft.com/office/drawing/2014/main" id="{613A4F90-2BF1-E5FD-B983-C3EAEB7C2177}"/>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4893597" y="3270400"/>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Star Cartoon Images, Stock Photos &amp;amp; Vectors | Shutterstock">
            <a:extLst>
              <a:ext uri="{FF2B5EF4-FFF2-40B4-BE49-F238E27FC236}">
                <a16:creationId xmlns:a16="http://schemas.microsoft.com/office/drawing/2014/main" id="{888B0402-960D-5834-1964-A48DF8A35DA5}"/>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4893597" y="3968191"/>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Star Cartoon Images, Stock Photos &amp;amp; Vectors | Shutterstock">
            <a:extLst>
              <a:ext uri="{FF2B5EF4-FFF2-40B4-BE49-F238E27FC236}">
                <a16:creationId xmlns:a16="http://schemas.microsoft.com/office/drawing/2014/main" id="{A39652E2-B521-347A-875C-2715E5958EE2}"/>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611252" y="4648277"/>
            <a:ext cx="1841154" cy="525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8288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192000" cy="6858000"/>
            <a:chOff x="0" y="0"/>
            <a:chExt cx="12192000" cy="6858000"/>
          </a:xfrm>
        </p:grpSpPr>
        <p:pic>
          <p:nvPicPr>
            <p:cNvPr id="39" name="图片 38"/>
            <p:cNvPicPr>
              <a:picLocks noChangeAspect="1"/>
            </p:cNvPicPr>
            <p:nvPr/>
          </p:nvPicPr>
          <p:blipFill rotWithShape="1">
            <a:blip r:embed="rId6">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46" name="矩形 45"/>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7" name="Picture 6">
            <a:extLst>
              <a:ext uri="{FF2B5EF4-FFF2-40B4-BE49-F238E27FC236}">
                <a16:creationId xmlns:a16="http://schemas.microsoft.com/office/drawing/2014/main" id="{1CFA2B0D-56A5-B1BE-865D-E95DB6D26456}"/>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25000"/>
                    </a14:imgEffect>
                    <a14:imgEffect>
                      <a14:brightnessContrast bright="20000" contrast="-40000"/>
                    </a14:imgEffect>
                  </a14:imgLayer>
                </a14:imgProps>
              </a:ext>
            </a:extLst>
          </a:blip>
          <a:srcRect l="25773" r="40958" b="1573"/>
          <a:stretch/>
        </p:blipFill>
        <p:spPr>
          <a:xfrm rot="16200000">
            <a:off x="10079190" y="-772129"/>
            <a:ext cx="1340681" cy="2884939"/>
          </a:xfrm>
          <a:prstGeom prst="rect">
            <a:avLst/>
          </a:prstGeom>
        </p:spPr>
      </p:pic>
      <p:sp>
        <p:nvSpPr>
          <p:cNvPr id="5" name="TextBox 4">
            <a:extLst>
              <a:ext uri="{FF2B5EF4-FFF2-40B4-BE49-F238E27FC236}">
                <a16:creationId xmlns:a16="http://schemas.microsoft.com/office/drawing/2014/main" id="{54F8AC4B-50F5-4638-89D1-F4677BEC0713}"/>
              </a:ext>
            </a:extLst>
          </p:cNvPr>
          <p:cNvSpPr txBox="1"/>
          <p:nvPr/>
        </p:nvSpPr>
        <p:spPr>
          <a:xfrm>
            <a:off x="183222" y="1102462"/>
            <a:ext cx="11825555" cy="5632311"/>
          </a:xfrm>
          <a:prstGeom prst="rect">
            <a:avLst/>
          </a:prstGeom>
          <a:noFill/>
        </p:spPr>
        <p:txBody>
          <a:bodyPr wrap="square" rtlCol="0">
            <a:spAutoFit/>
          </a:bodyPr>
          <a:lstStyle/>
          <a:p>
            <a:pPr algn="just"/>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Từ</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xa</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xa</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trên</a:t>
            </a:r>
            <a:r>
              <a:rPr lang="en-US" sz="2400" dirty="0">
                <a:latin typeface="Arial" panose="020B0604020202020204" pitchFamily="34" charset="0"/>
                <a:ea typeface="Arial-Rounded" panose="020B0500000000000000" pitchFamily="34" charset="0"/>
                <a:cs typeface="Arial" panose="020B0604020202020204" pitchFamily="34" charset="0"/>
              </a:rPr>
              <a:t> con </a:t>
            </a:r>
            <a:r>
              <a:rPr lang="en-US" sz="2400" dirty="0" err="1">
                <a:latin typeface="Arial" panose="020B0604020202020204" pitchFamily="34" charset="0"/>
                <a:ea typeface="Arial-Rounded" panose="020B0500000000000000" pitchFamily="34" charset="0"/>
                <a:cs typeface="Arial" panose="020B0604020202020204" pitchFamily="34" charset="0"/>
              </a:rPr>
              <a:t>đường</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đất</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đỏ</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chạy</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về</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làng</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tôi</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đã</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trông</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thấy</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bóng</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núi</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quê</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tôi</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xanh</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thẫm</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trên</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nền</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trời</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mây</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trắng</a:t>
            </a:r>
            <a:r>
              <a:rPr lang="en-US" sz="2400" dirty="0">
                <a:latin typeface="Arial" panose="020B0604020202020204" pitchFamily="34" charset="0"/>
                <a:ea typeface="Arial-Rounded" panose="020B0500000000000000" pitchFamily="34" charset="0"/>
                <a:cs typeface="Arial" panose="020B0604020202020204" pitchFamily="34" charset="0"/>
              </a:rPr>
              <a:t>.</a:t>
            </a:r>
          </a:p>
          <a:p>
            <a:pPr algn="just"/>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Về</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cuối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thu</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sang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đông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trên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đỉnh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núi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có</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mây</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trắng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bay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như</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tấm</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khăn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mỏng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Còn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về</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mùa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hè</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trong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ánh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chớp</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sáng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loá</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của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cơn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dông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cả</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ngọn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núi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hiện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ra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mướt</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Lá</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cây</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bay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như</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làn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tóc</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của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một</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bà</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tiên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đang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hướng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mặt</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về</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phía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biển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Còn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cả</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người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bà</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thì</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ẩn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dưới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những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cánh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đồng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lúa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chín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vàng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a:t>
            </a:r>
          </a:p>
          <a:p>
            <a:pPr algn="just"/>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Núi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hiện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lên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trong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mưa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có</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nhiều</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màu</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lá</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Lá</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bạch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đàn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lá</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tre</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tươi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che</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rợp</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những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con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đường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mòn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quanh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co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lên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đỉnh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núi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Những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vườn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chè</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vườn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sắn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tốt</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bao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quanh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sườn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núi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Thỉnh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thoảng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giữa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những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mảnh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vườn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là</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bóng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um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của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một</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cây</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mít</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và</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thênh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thang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rười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rượi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là</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màu</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của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cỏ</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dứa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dại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và</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sim,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mua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a:t>
            </a:r>
          </a:p>
          <a:p>
            <a:pPr algn="just"/>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Ở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lưng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chừng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núi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có</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một</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khe</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nhỏ</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nước</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chảy</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ra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trong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vắt</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đọng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xuống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một</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giếng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đá</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a:t>
            </a:r>
          </a:p>
          <a:p>
            <a:pPr algn="just"/>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Từ</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tôi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nghe</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thấy</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tiếng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lá</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bạch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đàn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và</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lá</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tre</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reo</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Từ</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tôi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đã</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cảm</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thấy</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hương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thơm</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của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chè</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của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bếp</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nhà</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ai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toả</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khói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a:t>
            </a:r>
          </a:p>
          <a:p>
            <a:pPr algn="just"/>
            <a:endPar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endParaRPr>
          </a:p>
        </p:txBody>
      </p:sp>
      <p:sp>
        <p:nvSpPr>
          <p:cNvPr id="9" name="TextBox 8"/>
          <p:cNvSpPr txBox="1"/>
          <p:nvPr/>
        </p:nvSpPr>
        <p:spPr>
          <a:xfrm>
            <a:off x="2977971" y="169393"/>
            <a:ext cx="5447764" cy="769441"/>
          </a:xfrm>
          <a:prstGeom prst="rect">
            <a:avLst/>
          </a:prstGeom>
          <a:noFill/>
        </p:spPr>
        <p:txBody>
          <a:bodyPr wrap="square" rtlCol="0">
            <a:spAutoFit/>
          </a:bodyPr>
          <a:lstStyle/>
          <a:p>
            <a:pPr algn="ctr"/>
            <a:r>
              <a:rPr lang="en-US" sz="4400" b="1" dirty="0" err="1">
                <a:solidFill>
                  <a:srgbClr val="FFFF00"/>
                </a:solidFill>
                <a:latin typeface="Arial" panose="020B0604020202020204" pitchFamily="34" charset="0"/>
                <a:cs typeface="Arial" panose="020B0604020202020204" pitchFamily="34" charset="0"/>
              </a:rPr>
              <a:t>Núi</a:t>
            </a:r>
            <a:r>
              <a:rPr lang="en-US" sz="4400" b="1" dirty="0">
                <a:solidFill>
                  <a:srgbClr val="FFFF00"/>
                </a:solidFill>
                <a:latin typeface="Arial" panose="020B0604020202020204" pitchFamily="34" charset="0"/>
                <a:cs typeface="Arial" panose="020B0604020202020204" pitchFamily="34" charset="0"/>
              </a:rPr>
              <a:t> </a:t>
            </a:r>
            <a:r>
              <a:rPr lang="en-US" sz="4400" b="1" dirty="0" err="1">
                <a:solidFill>
                  <a:srgbClr val="FFFF00"/>
                </a:solidFill>
                <a:latin typeface="Arial" panose="020B0604020202020204" pitchFamily="34" charset="0"/>
                <a:cs typeface="Arial" panose="020B0604020202020204" pitchFamily="34" charset="0"/>
              </a:rPr>
              <a:t>quê</a:t>
            </a:r>
            <a:r>
              <a:rPr lang="en-US" sz="4400" b="1" dirty="0">
                <a:solidFill>
                  <a:srgbClr val="FFFF00"/>
                </a:solidFill>
                <a:latin typeface="Arial" panose="020B0604020202020204" pitchFamily="34" charset="0"/>
                <a:cs typeface="Arial" panose="020B0604020202020204" pitchFamily="34" charset="0"/>
              </a:rPr>
              <a:t> </a:t>
            </a:r>
            <a:r>
              <a:rPr lang="en-US" sz="4400" b="1" dirty="0" err="1">
                <a:solidFill>
                  <a:srgbClr val="FFFF00"/>
                </a:solidFill>
                <a:latin typeface="Arial" panose="020B0604020202020204" pitchFamily="34" charset="0"/>
                <a:cs typeface="Arial" panose="020B0604020202020204" pitchFamily="34" charset="0"/>
              </a:rPr>
              <a:t>tôi</a:t>
            </a:r>
            <a:endParaRPr lang="en-US" sz="4400" b="1" dirty="0">
              <a:solidFill>
                <a:srgbClr val="FFFF00"/>
              </a:solidFill>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F968E460-5165-D31C-1F16-6CC4A28C822C}"/>
              </a:ext>
            </a:extLst>
          </p:cNvPr>
          <p:cNvGrpSpPr/>
          <p:nvPr/>
        </p:nvGrpSpPr>
        <p:grpSpPr>
          <a:xfrm>
            <a:off x="503624" y="-24673"/>
            <a:ext cx="2812552" cy="1229456"/>
            <a:chOff x="-2279639" y="623610"/>
            <a:chExt cx="3023886" cy="1758073"/>
          </a:xfrm>
        </p:grpSpPr>
        <p:pic>
          <p:nvPicPr>
            <p:cNvPr id="4" name="Picture 3">
              <a:extLst>
                <a:ext uri="{FF2B5EF4-FFF2-40B4-BE49-F238E27FC236}">
                  <a16:creationId xmlns:a16="http://schemas.microsoft.com/office/drawing/2014/main" id="{84238DDC-2E62-74AA-45E5-3D9C10CB8EE2}"/>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8352" b="28953" l="53750" r="95313"/>
                      </a14:imgEffect>
                    </a14:imgLayer>
                  </a14:imgProps>
                </a:ext>
                <a:ext uri="{28A0092B-C50C-407E-A947-70E740481C1C}">
                  <a14:useLocalDpi xmlns:a14="http://schemas.microsoft.com/office/drawing/2010/main" val="0"/>
                </a:ext>
              </a:extLst>
            </a:blip>
            <a:srcRect l="53796" t="8695" r="-431" b="71981"/>
            <a:stretch/>
          </p:blipFill>
          <p:spPr>
            <a:xfrm>
              <a:off x="-2279639" y="623610"/>
              <a:ext cx="3023886" cy="1758073"/>
            </a:xfrm>
            <a:prstGeom prst="rect">
              <a:avLst/>
            </a:prstGeom>
          </p:spPr>
        </p:pic>
        <p:sp>
          <p:nvSpPr>
            <p:cNvPr id="6" name="TextBox 5">
              <a:extLst>
                <a:ext uri="{FF2B5EF4-FFF2-40B4-BE49-F238E27FC236}">
                  <a16:creationId xmlns:a16="http://schemas.microsoft.com/office/drawing/2014/main" id="{4035B3D1-5818-A2DC-508B-61A99DEBCE90}"/>
                </a:ext>
              </a:extLst>
            </p:cNvPr>
            <p:cNvSpPr txBox="1"/>
            <p:nvPr/>
          </p:nvSpPr>
          <p:spPr>
            <a:xfrm>
              <a:off x="-1773010" y="901117"/>
              <a:ext cx="1865371" cy="1188293"/>
            </a:xfrm>
            <a:prstGeom prst="rect">
              <a:avLst/>
            </a:prstGeom>
            <a:noFill/>
          </p:spPr>
          <p:txBody>
            <a:bodyPr wrap="square" rtlCol="0">
              <a:spAutoFit/>
            </a:bodyPr>
            <a:lstStyle/>
            <a:p>
              <a:pPr algn="ctr"/>
              <a:r>
                <a:rPr lang="en-US" sz="24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 </a:t>
              </a:r>
            </a:p>
            <a:p>
              <a:pPr algn="ctr"/>
              <a:r>
                <a:rPr lang="en-US" sz="24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toàn bài</a:t>
              </a:r>
              <a:endPar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0" name="Group 9">
            <a:extLst>
              <a:ext uri="{FF2B5EF4-FFF2-40B4-BE49-F238E27FC236}">
                <a16:creationId xmlns:a16="http://schemas.microsoft.com/office/drawing/2014/main" id="{5E195471-2BF5-5F80-3511-ACF3EBC9C35C}"/>
              </a:ext>
            </a:extLst>
          </p:cNvPr>
          <p:cNvGrpSpPr/>
          <p:nvPr/>
        </p:nvGrpSpPr>
        <p:grpSpPr>
          <a:xfrm>
            <a:off x="-112802" y="1043794"/>
            <a:ext cx="893638" cy="463217"/>
            <a:chOff x="779937" y="770660"/>
            <a:chExt cx="772341" cy="634396"/>
          </a:xfrm>
        </p:grpSpPr>
        <p:sp>
          <p:nvSpPr>
            <p:cNvPr id="11" name="MH_SubTitle_1">
              <a:extLst>
                <a:ext uri="{FF2B5EF4-FFF2-40B4-BE49-F238E27FC236}">
                  <a16:creationId xmlns:a16="http://schemas.microsoft.com/office/drawing/2014/main" id="{CF08C12D-2D64-68ED-CEF1-AB470F7FD008}"/>
                </a:ext>
              </a:extLst>
            </p:cNvPr>
            <p:cNvSpPr>
              <a:spLocks/>
            </p:cNvSpPr>
            <p:nvPr>
              <p:custDataLst>
                <p:tags r:id="rId3"/>
              </p:custDataLst>
            </p:nvPr>
          </p:nvSpPr>
          <p:spPr bwMode="auto">
            <a:xfrm>
              <a:off x="951863" y="770660"/>
              <a:ext cx="428490" cy="634396"/>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rgbClr val="00D7D2"/>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0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 name="TextBox 11">
              <a:extLst>
                <a:ext uri="{FF2B5EF4-FFF2-40B4-BE49-F238E27FC236}">
                  <a16:creationId xmlns:a16="http://schemas.microsoft.com/office/drawing/2014/main" id="{72C642E9-EDD7-0530-F8D8-B1C305E1F9EB}"/>
                </a:ext>
              </a:extLst>
            </p:cNvPr>
            <p:cNvSpPr txBox="1"/>
            <p:nvPr/>
          </p:nvSpPr>
          <p:spPr>
            <a:xfrm>
              <a:off x="779937" y="830617"/>
              <a:ext cx="772341" cy="54796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64D2">
                      <a:lumMod val="75000"/>
                    </a:srgbClr>
                  </a:solidFill>
                  <a:effectLst/>
                  <a:uLnTx/>
                  <a:uFillTx/>
                  <a:latin typeface="Arial"/>
                  <a:ea typeface="微软雅黑"/>
                  <a:cs typeface="+mn-cs"/>
                </a:rPr>
                <a:t>1</a:t>
              </a:r>
            </a:p>
          </p:txBody>
        </p:sp>
      </p:grpSp>
      <p:grpSp>
        <p:nvGrpSpPr>
          <p:cNvPr id="14" name="Group 13">
            <a:extLst>
              <a:ext uri="{FF2B5EF4-FFF2-40B4-BE49-F238E27FC236}">
                <a16:creationId xmlns:a16="http://schemas.microsoft.com/office/drawing/2014/main" id="{1C909BEB-B17D-9449-4837-812119BFFB85}"/>
              </a:ext>
            </a:extLst>
          </p:cNvPr>
          <p:cNvGrpSpPr/>
          <p:nvPr/>
        </p:nvGrpSpPr>
        <p:grpSpPr>
          <a:xfrm>
            <a:off x="52000" y="1844459"/>
            <a:ext cx="451624" cy="467949"/>
            <a:chOff x="155152" y="802789"/>
            <a:chExt cx="1233770" cy="570554"/>
          </a:xfrm>
        </p:grpSpPr>
        <p:sp>
          <p:nvSpPr>
            <p:cNvPr id="15" name="MH_SubTitle_1">
              <a:extLst>
                <a:ext uri="{FF2B5EF4-FFF2-40B4-BE49-F238E27FC236}">
                  <a16:creationId xmlns:a16="http://schemas.microsoft.com/office/drawing/2014/main" id="{CA8ACDDD-6AFF-5D6A-FB0C-D8328C688F11}"/>
                </a:ext>
              </a:extLst>
            </p:cNvPr>
            <p:cNvSpPr>
              <a:spLocks/>
            </p:cNvSpPr>
            <p:nvPr>
              <p:custDataLst>
                <p:tags r:id="rId2"/>
              </p:custDataLst>
            </p:nvPr>
          </p:nvSpPr>
          <p:spPr bwMode="auto">
            <a:xfrm>
              <a:off x="155152" y="802789"/>
              <a:ext cx="1233770" cy="56478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FFCCCC"/>
            </a:solidFill>
            <a:ln w="38100">
              <a:solidFill>
                <a:srgbClr val="FC7095"/>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6" name="TextBox 15">
              <a:extLst>
                <a:ext uri="{FF2B5EF4-FFF2-40B4-BE49-F238E27FC236}">
                  <a16:creationId xmlns:a16="http://schemas.microsoft.com/office/drawing/2014/main" id="{69E11D61-0C50-C8AB-832E-83C91523582F}"/>
                </a:ext>
              </a:extLst>
            </p:cNvPr>
            <p:cNvSpPr txBox="1"/>
            <p:nvPr/>
          </p:nvSpPr>
          <p:spPr>
            <a:xfrm>
              <a:off x="477238" y="877381"/>
              <a:ext cx="629666" cy="49596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accent2">
                      <a:lumMod val="50000"/>
                    </a:schemeClr>
                  </a:solidFill>
                  <a:effectLst/>
                  <a:uLnTx/>
                  <a:uFillTx/>
                  <a:latin typeface="Arial" panose="020B0604020202020204" pitchFamily="34" charset="0"/>
                  <a:ea typeface="微软雅黑"/>
                  <a:cs typeface="Arial" panose="020B0604020202020204" pitchFamily="34" charset="0"/>
                </a:rPr>
                <a:t>2</a:t>
              </a:r>
              <a:endParaRPr kumimoji="0" lang="en-US" sz="2400" b="1" i="0" u="none" strike="noStrike" kern="1200" cap="none" spc="0" normalizeH="0" baseline="0" noProof="0" dirty="0">
                <a:ln>
                  <a:noFill/>
                </a:ln>
                <a:solidFill>
                  <a:schemeClr val="accent2">
                    <a:lumMod val="50000"/>
                  </a:schemeClr>
                </a:solidFill>
                <a:effectLst/>
                <a:uLnTx/>
                <a:uFillTx/>
                <a:latin typeface="Arial" panose="020B0604020202020204" pitchFamily="34" charset="0"/>
                <a:ea typeface="微软雅黑"/>
                <a:cs typeface="Arial" panose="020B0604020202020204" pitchFamily="34" charset="0"/>
              </a:endParaRPr>
            </a:p>
          </p:txBody>
        </p:sp>
      </p:grpSp>
      <p:grpSp>
        <p:nvGrpSpPr>
          <p:cNvPr id="18" name="Group 17">
            <a:extLst>
              <a:ext uri="{FF2B5EF4-FFF2-40B4-BE49-F238E27FC236}">
                <a16:creationId xmlns:a16="http://schemas.microsoft.com/office/drawing/2014/main" id="{5D6A7E6A-9D7A-26E7-3911-59D26D05EF09}"/>
              </a:ext>
            </a:extLst>
          </p:cNvPr>
          <p:cNvGrpSpPr/>
          <p:nvPr/>
        </p:nvGrpSpPr>
        <p:grpSpPr>
          <a:xfrm>
            <a:off x="111264" y="5515546"/>
            <a:ext cx="476579" cy="418563"/>
            <a:chOff x="727583" y="1014107"/>
            <a:chExt cx="409786" cy="370024"/>
          </a:xfrm>
        </p:grpSpPr>
        <p:sp>
          <p:nvSpPr>
            <p:cNvPr id="19" name="MH_SubTitle_1">
              <a:extLst>
                <a:ext uri="{FF2B5EF4-FFF2-40B4-BE49-F238E27FC236}">
                  <a16:creationId xmlns:a16="http://schemas.microsoft.com/office/drawing/2014/main" id="{A51CE698-1E33-A121-D048-11FB9616491B}"/>
                </a:ext>
              </a:extLst>
            </p:cNvPr>
            <p:cNvSpPr>
              <a:spLocks/>
            </p:cNvSpPr>
            <p:nvPr>
              <p:custDataLst>
                <p:tags r:id="rId1"/>
              </p:custDataLst>
            </p:nvPr>
          </p:nvSpPr>
          <p:spPr bwMode="auto">
            <a:xfrm>
              <a:off x="733120" y="1014107"/>
              <a:ext cx="404249" cy="37002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D9B3FF"/>
            </a:solidFill>
            <a:ln w="38100">
              <a:solidFill>
                <a:srgbClr val="CB97FF"/>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b="1" i="0" u="none" strike="noStrike" kern="1200" cap="none" spc="0" normalizeH="0" baseline="0" noProof="0" dirty="0">
                <a:ln>
                  <a:noFill/>
                </a:ln>
                <a:solidFill>
                  <a:srgbClr val="660066"/>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0" name="TextBox 19">
              <a:extLst>
                <a:ext uri="{FF2B5EF4-FFF2-40B4-BE49-F238E27FC236}">
                  <a16:creationId xmlns:a16="http://schemas.microsoft.com/office/drawing/2014/main" id="{1C996CB2-E72A-2309-825D-079DAEA0CFD5}"/>
                </a:ext>
              </a:extLst>
            </p:cNvPr>
            <p:cNvSpPr txBox="1"/>
            <p:nvPr/>
          </p:nvSpPr>
          <p:spPr>
            <a:xfrm>
              <a:off x="727583" y="1018290"/>
              <a:ext cx="409786" cy="3405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660066"/>
                  </a:solidFill>
                  <a:effectLst/>
                  <a:uLnTx/>
                  <a:uFillTx/>
                  <a:latin typeface="Arial"/>
                  <a:ea typeface="微软雅黑"/>
                  <a:cs typeface="+mn-cs"/>
                </a:rPr>
                <a:t>3</a:t>
              </a:r>
            </a:p>
          </p:txBody>
        </p:sp>
      </p:grpSp>
    </p:spTree>
    <p:extLst>
      <p:ext uri="{BB962C8B-B14F-4D97-AF65-F5344CB8AC3E}">
        <p14:creationId xmlns:p14="http://schemas.microsoft.com/office/powerpoint/2010/main" val="22398163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grpSp>
        <p:nvGrpSpPr>
          <p:cNvPr id="50" name="Group 49"/>
          <p:cNvGrpSpPr/>
          <p:nvPr/>
        </p:nvGrpSpPr>
        <p:grpSpPr>
          <a:xfrm>
            <a:off x="3000375" y="491848"/>
            <a:ext cx="5542280" cy="1374895"/>
            <a:chOff x="170" y="-418"/>
            <a:chExt cx="6635" cy="1718"/>
          </a:xfrm>
        </p:grpSpPr>
        <p:pic>
          <p:nvPicPr>
            <p:cNvPr id="43" name="图片 9"/>
            <p:cNvPicPr>
              <a:picLocks noChangeAspect="1"/>
            </p:cNvPicPr>
            <p:nvPr/>
          </p:nvPicPr>
          <p:blipFill>
            <a:blip r:embed="rId9"/>
            <a:srcRect r="59849"/>
            <a:stretch>
              <a:fillRect/>
            </a:stretch>
          </p:blipFill>
          <p:spPr>
            <a:xfrm>
              <a:off x="170" y="184"/>
              <a:ext cx="688" cy="1111"/>
            </a:xfrm>
            <a:prstGeom prst="rect">
              <a:avLst/>
            </a:prstGeom>
          </p:spPr>
        </p:pic>
        <p:pic>
          <p:nvPicPr>
            <p:cNvPr id="45" name="图片 9"/>
            <p:cNvPicPr>
              <a:picLocks noChangeAspect="1"/>
            </p:cNvPicPr>
            <p:nvPr/>
          </p:nvPicPr>
          <p:blipFill>
            <a:blip r:embed="rId9"/>
            <a:srcRect l="40340" r="1"/>
            <a:stretch>
              <a:fillRect/>
            </a:stretch>
          </p:blipFill>
          <p:spPr>
            <a:xfrm>
              <a:off x="858" y="-418"/>
              <a:ext cx="1839" cy="1713"/>
            </a:xfrm>
            <a:prstGeom prst="rect">
              <a:avLst/>
            </a:prstGeom>
          </p:spPr>
        </p:pic>
        <p:pic>
          <p:nvPicPr>
            <p:cNvPr id="46" name="图片 9"/>
            <p:cNvPicPr>
              <a:picLocks noChangeAspect="1"/>
            </p:cNvPicPr>
            <p:nvPr/>
          </p:nvPicPr>
          <p:blipFill>
            <a:blip r:embed="rId9"/>
            <a:srcRect l="51694" r="1"/>
            <a:stretch>
              <a:fillRect/>
            </a:stretch>
          </p:blipFill>
          <p:spPr>
            <a:xfrm>
              <a:off x="2458" y="-418"/>
              <a:ext cx="1489" cy="1713"/>
            </a:xfrm>
            <a:prstGeom prst="rect">
              <a:avLst/>
            </a:prstGeom>
          </p:spPr>
        </p:pic>
        <p:pic>
          <p:nvPicPr>
            <p:cNvPr id="47" name="图片 9"/>
            <p:cNvPicPr>
              <a:picLocks noChangeAspect="1"/>
            </p:cNvPicPr>
            <p:nvPr/>
          </p:nvPicPr>
          <p:blipFill>
            <a:blip r:embed="rId9"/>
            <a:srcRect l="51694" r="1"/>
            <a:stretch>
              <a:fillRect/>
            </a:stretch>
          </p:blipFill>
          <p:spPr>
            <a:xfrm>
              <a:off x="3641" y="-418"/>
              <a:ext cx="1489" cy="1713"/>
            </a:xfrm>
            <a:prstGeom prst="rect">
              <a:avLst/>
            </a:prstGeom>
          </p:spPr>
        </p:pic>
        <p:pic>
          <p:nvPicPr>
            <p:cNvPr id="48" name="图片 9"/>
            <p:cNvPicPr>
              <a:picLocks noChangeAspect="1"/>
            </p:cNvPicPr>
            <p:nvPr/>
          </p:nvPicPr>
          <p:blipFill>
            <a:blip r:embed="rId9"/>
            <a:srcRect l="51694" r="1"/>
            <a:stretch>
              <a:fillRect/>
            </a:stretch>
          </p:blipFill>
          <p:spPr>
            <a:xfrm>
              <a:off x="4759" y="-413"/>
              <a:ext cx="1489" cy="1713"/>
            </a:xfrm>
            <a:prstGeom prst="rect">
              <a:avLst/>
            </a:prstGeom>
          </p:spPr>
        </p:pic>
        <p:pic>
          <p:nvPicPr>
            <p:cNvPr id="49" name="图片 9"/>
            <p:cNvPicPr>
              <a:picLocks noChangeAspect="1"/>
            </p:cNvPicPr>
            <p:nvPr/>
          </p:nvPicPr>
          <p:blipFill>
            <a:blip r:embed="rId9"/>
            <a:srcRect l="51694" r="1"/>
            <a:stretch>
              <a:fillRect/>
            </a:stretch>
          </p:blipFill>
          <p:spPr>
            <a:xfrm>
              <a:off x="5316" y="-418"/>
              <a:ext cx="1489" cy="1713"/>
            </a:xfrm>
            <a:prstGeom prst="rect">
              <a:avLst/>
            </a:prstGeom>
          </p:spPr>
        </p:pic>
        <p:sp>
          <p:nvSpPr>
            <p:cNvPr id="55" name="矩形 4"/>
            <p:cNvSpPr/>
            <p:nvPr/>
          </p:nvSpPr>
          <p:spPr>
            <a:xfrm>
              <a:off x="1213" y="286"/>
              <a:ext cx="5243" cy="808"/>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Luyện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đọc</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toàn</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bài</a:t>
              </a:r>
              <a:endPar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pic>
        <p:nvPicPr>
          <p:cNvPr id="4" name="图片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7992008" y="-9243"/>
            <a:ext cx="4107961" cy="2905407"/>
          </a:xfrm>
          <a:prstGeom prst="rect">
            <a:avLst/>
          </a:prstGeom>
        </p:spPr>
      </p:pic>
      <p:grpSp>
        <p:nvGrpSpPr>
          <p:cNvPr id="14" name="Group 13"/>
          <p:cNvGrpSpPr/>
          <p:nvPr/>
        </p:nvGrpSpPr>
        <p:grpSpPr>
          <a:xfrm>
            <a:off x="2233081" y="2344514"/>
            <a:ext cx="7707876" cy="2769687"/>
            <a:chOff x="7118" y="5282"/>
            <a:chExt cx="11878" cy="4191"/>
          </a:xfrm>
        </p:grpSpPr>
        <p:sp>
          <p:nvSpPr>
            <p:cNvPr id="12" name="Rounded Rectangle 11"/>
            <p:cNvSpPr/>
            <p:nvPr/>
          </p:nvSpPr>
          <p:spPr>
            <a:xfrm>
              <a:off x="7244" y="6041"/>
              <a:ext cx="11752" cy="343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ounded Rectangle 8"/>
            <p:cNvSpPr/>
            <p:nvPr/>
          </p:nvSpPr>
          <p:spPr>
            <a:xfrm>
              <a:off x="7243" y="5870"/>
              <a:ext cx="11613" cy="3455"/>
            </a:xfrm>
            <a:prstGeom prst="roundRect">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9" name="Picture 18"/>
            <p:cNvPicPr>
              <a:picLocks noChangeAspect="1"/>
            </p:cNvPicPr>
            <p:nvPr/>
          </p:nvPicPr>
          <p:blipFill>
            <a:blip r:embed="rId11"/>
            <a:stretch>
              <a:fillRect/>
            </a:stretch>
          </p:blipFill>
          <p:spPr>
            <a:xfrm>
              <a:off x="7118" y="5282"/>
              <a:ext cx="11737" cy="4176"/>
            </a:xfrm>
            <a:prstGeom prst="rect">
              <a:avLst/>
            </a:prstGeom>
          </p:spPr>
        </p:pic>
      </p:grpSp>
      <p:pic>
        <p:nvPicPr>
          <p:cNvPr id="31" name="Content Placeholder 30"/>
          <p:cNvPicPr>
            <a:picLocks noGrp="1" noChangeAspect="1"/>
          </p:cNvPicPr>
          <p:nvPr>
            <p:ph idx="4294967295"/>
          </p:nvPr>
        </p:nvPicPr>
        <p:blipFill>
          <a:blip r:embed="rId12"/>
          <a:stretch>
            <a:fillRect/>
          </a:stretch>
        </p:blipFill>
        <p:spPr>
          <a:xfrm>
            <a:off x="248920" y="4159285"/>
            <a:ext cx="1790700" cy="232568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nodeType="withEffect">
                                  <p:stCondLst>
                                    <p:cond delay="0"/>
                                  </p:stCondLst>
                                  <p:childTnLst>
                                    <p:set>
                                      <p:cBhvr additive="base">
                                        <p:cTn id="6" dur="500"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ppt_y-#ppt_h/2"/>
                                          </p:val>
                                        </p:tav>
                                        <p:tav tm="100000">
                                          <p:val>
                                            <p:strVal val="#ppt_y"/>
                                          </p:val>
                                        </p:tav>
                                      </p:tavLst>
                                    </p:anim>
                                    <p:anim calcmode="lin" valueType="num">
                                      <p:cBhvr additive="base">
                                        <p:cTn id="9" dur="500" fill="hold"/>
                                        <p:tgtEl>
                                          <p:spTgt spid="14"/>
                                        </p:tgtEl>
                                        <p:attrNameLst>
                                          <p:attrName>ppt_w</p:attrName>
                                        </p:attrNameLst>
                                      </p:cBhvr>
                                      <p:tavLst>
                                        <p:tav tm="0">
                                          <p:val>
                                            <p:strVal val="#ppt_w"/>
                                          </p:val>
                                        </p:tav>
                                        <p:tav tm="100000">
                                          <p:val>
                                            <p:strVal val="#ppt_w"/>
                                          </p:val>
                                        </p:tav>
                                      </p:tavLst>
                                    </p:anim>
                                    <p:anim calcmode="lin" valueType="num">
                                      <p:cBhvr additive="base">
                                        <p:cTn id="10" dur="500" fill="hold"/>
                                        <p:tgtEl>
                                          <p:spTgt spid="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61" name="เมฆ 60"/>
          <p:cNvSpPr/>
          <p:nvPr/>
        </p:nvSpPr>
        <p:spPr>
          <a:xfrm rot="1140269" flipH="1">
            <a:off x="9734200" y="-1343608"/>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th-TH" sz="3733">
              <a:solidFill>
                <a:prstClr val="white"/>
              </a:solidFill>
              <a:latin typeface="FC Onigiri Outline"/>
              <a:cs typeface="FC Onigiri Outline"/>
            </a:endParaRPr>
          </a:p>
        </p:txBody>
      </p:sp>
      <p:pic>
        <p:nvPicPr>
          <p:cNvPr id="52" name="รูปภาพ 51"/>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1047546" y="2539621"/>
            <a:ext cx="433855" cy="482184"/>
          </a:xfrm>
          <a:prstGeom prst="rect">
            <a:avLst/>
          </a:prstGeom>
        </p:spPr>
      </p:pic>
      <p:pic>
        <p:nvPicPr>
          <p:cNvPr id="3" name="รูปภาพ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71521" y="1091042"/>
            <a:ext cx="552659" cy="593295"/>
          </a:xfrm>
          <a:prstGeom prst="rect">
            <a:avLst/>
          </a:prstGeom>
        </p:spPr>
      </p:pic>
      <p:pic>
        <p:nvPicPr>
          <p:cNvPr id="40" name="รูปภาพ 3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35452" y="314700"/>
            <a:ext cx="755841" cy="804605"/>
          </a:xfrm>
          <a:prstGeom prst="rect">
            <a:avLst/>
          </a:prstGeom>
        </p:spPr>
      </p:pic>
      <p:pic>
        <p:nvPicPr>
          <p:cNvPr id="41" name="รูปภาพ 4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63722" y="1448659"/>
            <a:ext cx="861497" cy="967152"/>
          </a:xfrm>
          <a:prstGeom prst="rect">
            <a:avLst/>
          </a:prstGeom>
        </p:spPr>
      </p:pic>
      <p:pic>
        <p:nvPicPr>
          <p:cNvPr id="45" name="รูปภาพ 4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518235" y="184345"/>
            <a:ext cx="1549808" cy="1356081"/>
          </a:xfrm>
          <a:prstGeom prst="rect">
            <a:avLst/>
          </a:prstGeom>
        </p:spPr>
      </p:pic>
      <p:pic>
        <p:nvPicPr>
          <p:cNvPr id="4" name="Picture 3"/>
          <p:cNvPicPr>
            <a:picLocks noChangeAspect="1"/>
          </p:cNvPicPr>
          <p:nvPr/>
        </p:nvPicPr>
        <p:blipFill>
          <a:blip r:embed="rId9"/>
          <a:stretch>
            <a:fillRect/>
          </a:stretch>
        </p:blipFill>
        <p:spPr>
          <a:xfrm>
            <a:off x="1658217" y="2936277"/>
            <a:ext cx="8876545" cy="1755800"/>
          </a:xfrm>
          <a:prstGeom prst="rect">
            <a:avLst/>
          </a:prstGeom>
        </p:spPr>
      </p:pic>
      <p:pic>
        <p:nvPicPr>
          <p:cNvPr id="6" name="Picture 5">
            <a:extLst>
              <a:ext uri="{FF2B5EF4-FFF2-40B4-BE49-F238E27FC236}">
                <a16:creationId xmlns:a16="http://schemas.microsoft.com/office/drawing/2014/main" id="{727A653C-8037-F205-B549-899519312C9C}"/>
              </a:ext>
            </a:extLst>
          </p:cNvPr>
          <p:cNvPicPr>
            <a:picLocks noChangeAspect="1"/>
          </p:cNvPicPr>
          <p:nvPr/>
        </p:nvPicPr>
        <p:blipFill>
          <a:blip r:embed="rId10"/>
          <a:stretch>
            <a:fillRect/>
          </a:stretch>
        </p:blipFill>
        <p:spPr>
          <a:xfrm>
            <a:off x="3795050" y="1433886"/>
            <a:ext cx="4602879" cy="1188823"/>
          </a:xfrm>
          <a:prstGeom prst="rect">
            <a:avLst/>
          </a:prstGeom>
        </p:spPr>
      </p:pic>
    </p:spTree>
    <p:extLst>
      <p:ext uri="{BB962C8B-B14F-4D97-AF65-F5344CB8AC3E}">
        <p14:creationId xmlns:p14="http://schemas.microsoft.com/office/powerpoint/2010/main" val="10180434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3000" t="-43000" r="-8000" b="-36000"/>
          </a:stretch>
        </a:blipFill>
        <a:effectLst/>
      </p:bgPr>
    </p:bg>
    <p:spTree>
      <p:nvGrpSpPr>
        <p:cNvPr id="1" name=""/>
        <p:cNvGrpSpPr/>
        <p:nvPr/>
      </p:nvGrpSpPr>
      <p:grpSpPr>
        <a:xfrm>
          <a:off x="0" y="0"/>
          <a:ext cx="0" cy="0"/>
          <a:chOff x="0" y="0"/>
          <a:chExt cx="0" cy="0"/>
        </a:xfrm>
      </p:grpSpPr>
      <p:sp>
        <p:nvSpPr>
          <p:cNvPr id="58" name="TextBox 57">
            <a:extLst>
              <a:ext uri="{FF2B5EF4-FFF2-40B4-BE49-F238E27FC236}">
                <a16:creationId xmlns:a16="http://schemas.microsoft.com/office/drawing/2014/main" id="{D142200F-DBBA-482E-AA3A-51FE95558391}"/>
              </a:ext>
            </a:extLst>
          </p:cNvPr>
          <p:cNvSpPr txBox="1"/>
          <p:nvPr/>
        </p:nvSpPr>
        <p:spPr>
          <a:xfrm>
            <a:off x="762221" y="624390"/>
            <a:ext cx="10191202" cy="2207240"/>
          </a:xfrm>
          <a:prstGeom prst="roundRect">
            <a:avLst>
              <a:gd name="adj" fmla="val 50000"/>
            </a:avLst>
          </a:prstGeom>
          <a:solidFill>
            <a:schemeClr val="accent1">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marL="514350" indent="-514350" algn="just">
              <a:buAutoNum type="arabicPeriod"/>
              <a:defRPr/>
            </a:pPr>
            <a:r>
              <a:rPr lang="en-US" sz="3200" dirty="0" err="1">
                <a:latin typeface="Arial-Rounded" panose="020B0500000000000000" pitchFamily="34" charset="0"/>
                <a:ea typeface="Arial-Rounded" panose="020B0500000000000000" pitchFamily="34" charset="0"/>
                <a:cs typeface="Arial-Rounded" panose="020B0500000000000000" pitchFamily="34" charset="0"/>
              </a:rPr>
              <a:t>Tìm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bài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câu</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văn</a:t>
            </a:r>
            <a:r>
              <a:rPr lang="en-US" sz="3200" dirty="0">
                <a:latin typeface="Arial-Rounded" panose="020B0500000000000000" pitchFamily="34" charset="0"/>
                <a:ea typeface="Arial-Rounded" panose="020B0500000000000000" pitchFamily="34" charset="0"/>
                <a:cs typeface="Arial-Rounded" panose="020B0500000000000000" pitchFamily="34" charset="0"/>
              </a:rPr>
              <a:t>:</a:t>
            </a:r>
          </a:p>
          <a:p>
            <a:pPr marL="457200" indent="-457200" algn="just">
              <a:buFontTx/>
              <a:buChar char="-"/>
              <a:defRPr/>
            </a:pPr>
            <a:r>
              <a:rPr lang="en-US" altLang="zh-CN" sz="32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Tả</a:t>
            </a:r>
            <a:r>
              <a:rPr lang="en-US" altLang="zh-CN" sz="32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đỉnh</a:t>
            </a:r>
            <a:r>
              <a:rPr lang="en-US" altLang="zh-CN" sz="32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núi</a:t>
            </a:r>
            <a:r>
              <a:rPr lang="en-US" altLang="zh-CN" sz="32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vào</a:t>
            </a:r>
            <a:r>
              <a:rPr lang="en-US" altLang="zh-CN" sz="32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cuối</a:t>
            </a:r>
            <a:r>
              <a:rPr lang="en-US" altLang="zh-CN" sz="32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thu</a:t>
            </a:r>
            <a:r>
              <a:rPr lang="en-US" altLang="zh-CN" sz="32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sang </a:t>
            </a:r>
            <a:r>
              <a:rPr lang="en-US" altLang="zh-CN" sz="32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đông</a:t>
            </a:r>
            <a:endParaRPr lang="en-US" altLang="zh-CN" sz="32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a:p>
            <a:pPr marL="457200" indent="-457200" algn="just">
              <a:buFontTx/>
              <a:buChar char="-"/>
              <a:defRPr/>
            </a:pPr>
            <a:r>
              <a:rPr lang="en-US" altLang="zh-CN" sz="32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Tả</a:t>
            </a:r>
            <a:r>
              <a:rPr lang="en-US" altLang="zh-CN" sz="32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ngọn</a:t>
            </a:r>
            <a:r>
              <a:rPr lang="en-US" altLang="zh-CN" sz="32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núi</a:t>
            </a:r>
            <a:r>
              <a:rPr lang="en-US" altLang="zh-CN" sz="32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vào</a:t>
            </a:r>
            <a:r>
              <a:rPr lang="en-US" altLang="zh-CN" sz="32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mùa</a:t>
            </a:r>
            <a:r>
              <a:rPr lang="en-US" altLang="zh-CN" sz="32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hè</a:t>
            </a:r>
            <a:endParaRPr lang="en-US" altLang="zh-CN" sz="32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68" name="Group 67">
            <a:extLst>
              <a:ext uri="{FF2B5EF4-FFF2-40B4-BE49-F238E27FC236}">
                <a16:creationId xmlns:a16="http://schemas.microsoft.com/office/drawing/2014/main" id="{26B6360D-F09D-4AB1-B914-320977F8CEF8}"/>
              </a:ext>
            </a:extLst>
          </p:cNvPr>
          <p:cNvGrpSpPr/>
          <p:nvPr/>
        </p:nvGrpSpPr>
        <p:grpSpPr>
          <a:xfrm>
            <a:off x="1131147" y="3004726"/>
            <a:ext cx="10191202" cy="3228884"/>
            <a:chOff x="945980" y="4395002"/>
            <a:chExt cx="9010213" cy="2179158"/>
          </a:xfrm>
        </p:grpSpPr>
        <p:pic>
          <p:nvPicPr>
            <p:cNvPr id="71" name="Picture 12">
              <a:extLst>
                <a:ext uri="{FF2B5EF4-FFF2-40B4-BE49-F238E27FC236}">
                  <a16:creationId xmlns:a16="http://schemas.microsoft.com/office/drawing/2014/main" id="{FC357EF7-0C4A-48C1-9475-41697AB8ED5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45980" y="4395002"/>
              <a:ext cx="9010213" cy="2179158"/>
            </a:xfrm>
            <a:prstGeom prst="rect">
              <a:avLst/>
            </a:prstGeom>
          </p:spPr>
        </p:pic>
        <p:sp>
          <p:nvSpPr>
            <p:cNvPr id="70" name="TextBox 69">
              <a:extLst>
                <a:ext uri="{FF2B5EF4-FFF2-40B4-BE49-F238E27FC236}">
                  <a16:creationId xmlns:a16="http://schemas.microsoft.com/office/drawing/2014/main" id="{37D8FAF1-9F47-46C0-865F-523864072904}"/>
                </a:ext>
              </a:extLst>
            </p:cNvPr>
            <p:cNvSpPr txBox="1"/>
            <p:nvPr/>
          </p:nvSpPr>
          <p:spPr>
            <a:xfrm>
              <a:off x="1353210" y="4856094"/>
              <a:ext cx="7543407" cy="1391703"/>
            </a:xfrm>
            <a:prstGeom prst="rect">
              <a:avLst/>
            </a:prstGeom>
            <a:noFill/>
          </p:spPr>
          <p:txBody>
            <a:bodyPr wrap="square" rtlCol="0">
              <a:spAutoFit/>
            </a:bodyPr>
            <a:lstStyle/>
            <a:p>
              <a:pPr>
                <a:defRPr/>
              </a:pPr>
              <a:r>
                <a:rPr kumimoji="0" lang="en-US" sz="3200" b="0" i="0" u="none" strike="noStrike" kern="1200" cap="none" spc="0" normalizeH="0" baseline="0" noProof="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Về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cuối</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thu</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sang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đông</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trên</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đỉnh</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núi</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có</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mây</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trắng</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bay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như</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tấm</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khăn</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mỏng</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p>
            <a:p>
              <a:pPr>
                <a:defRPr/>
              </a:pPr>
              <a:r>
                <a:rPr kumimoji="0" lang="en-US" sz="3200" b="0" i="0" u="none" strike="noStrike" kern="1200" cap="none" spc="0" normalizeH="0" baseline="0" noProof="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Còn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về</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mùa</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hè</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trong</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ánh</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chớp</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sáng</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loá</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của</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cơn</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dông</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cả</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ngọn</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núi</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hiện</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ra</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xanh</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mướt</a:t>
              </a:r>
              <a:endParaRPr lang="vi-VN"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cSld>
  <p:clrMapOvr>
    <a:overrideClrMapping bg1="lt1" tx1="dk1" bg2="lt2" tx2="dk2" accent1="accent1" accent2="accent2" accent3="accent3" accent4="accent4" accent5="accent5" accent6="accent6" hlink="hlink" folHlink="folHlink"/>
  </p:clrMapOvr>
  <p:transition>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80000">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14:bounceEnd="80000">
                                          <p:cBhvr additive="base">
                                            <p:cTn id="7" dur="500" fill="hold"/>
                                            <p:tgtEl>
                                              <p:spTgt spid="58"/>
                                            </p:tgtEl>
                                            <p:attrNameLst>
                                              <p:attrName>ppt_x</p:attrName>
                                            </p:attrNameLst>
                                          </p:cBhvr>
                                          <p:tavLst>
                                            <p:tav tm="0">
                                              <p:val>
                                                <p:strVal val="0-#ppt_w/2"/>
                                              </p:val>
                                            </p:tav>
                                            <p:tav tm="100000">
                                              <p:val>
                                                <p:strVal val="#ppt_x"/>
                                              </p:val>
                                            </p:tav>
                                          </p:tavLst>
                                        </p:anim>
                                        <p:anim calcmode="lin" valueType="num" p14:bounceEnd="80000">
                                          <p:cBhvr additive="base">
                                            <p:cTn id="8" dur="500" fill="hold"/>
                                            <p:tgtEl>
                                              <p:spTgt spid="5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68"/>
                                            </p:tgtEl>
                                            <p:attrNameLst>
                                              <p:attrName>style.visibility</p:attrName>
                                            </p:attrNameLst>
                                          </p:cBhvr>
                                          <p:to>
                                            <p:strVal val="visible"/>
                                          </p:to>
                                        </p:set>
                                        <p:anim calcmode="lin" valueType="num">
                                          <p:cBhvr>
                                            <p:cTn id="13" dur="500" fill="hold"/>
                                            <p:tgtEl>
                                              <p:spTgt spid="68"/>
                                            </p:tgtEl>
                                            <p:attrNameLst>
                                              <p:attrName>ppt_w</p:attrName>
                                            </p:attrNameLst>
                                          </p:cBhvr>
                                          <p:tavLst>
                                            <p:tav tm="0">
                                              <p:val>
                                                <p:fltVal val="0"/>
                                              </p:val>
                                            </p:tav>
                                            <p:tav tm="100000">
                                              <p:val>
                                                <p:strVal val="#ppt_w"/>
                                              </p:val>
                                            </p:tav>
                                          </p:tavLst>
                                        </p:anim>
                                        <p:anim calcmode="lin" valueType="num">
                                          <p:cBhvr>
                                            <p:cTn id="14" dur="500" fill="hold"/>
                                            <p:tgtEl>
                                              <p:spTgt spid="68"/>
                                            </p:tgtEl>
                                            <p:attrNameLst>
                                              <p:attrName>ppt_h</p:attrName>
                                            </p:attrNameLst>
                                          </p:cBhvr>
                                          <p:tavLst>
                                            <p:tav tm="0">
                                              <p:val>
                                                <p:fltVal val="0"/>
                                              </p:val>
                                            </p:tav>
                                            <p:tav tm="100000">
                                              <p:val>
                                                <p:strVal val="#ppt_h"/>
                                              </p:val>
                                            </p:tav>
                                          </p:tavLst>
                                        </p:anim>
                                        <p:animEffect transition="in" filter="fade">
                                          <p:cBhvr>
                                            <p:cTn id="15"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additive="base">
                                            <p:cTn id="7" dur="500" fill="hold"/>
                                            <p:tgtEl>
                                              <p:spTgt spid="58"/>
                                            </p:tgtEl>
                                            <p:attrNameLst>
                                              <p:attrName>ppt_x</p:attrName>
                                            </p:attrNameLst>
                                          </p:cBhvr>
                                          <p:tavLst>
                                            <p:tav tm="0">
                                              <p:val>
                                                <p:strVal val="0-#ppt_w/2"/>
                                              </p:val>
                                            </p:tav>
                                            <p:tav tm="100000">
                                              <p:val>
                                                <p:strVal val="#ppt_x"/>
                                              </p:val>
                                            </p:tav>
                                          </p:tavLst>
                                        </p:anim>
                                        <p:anim calcmode="lin" valueType="num">
                                          <p:cBhvr additive="base">
                                            <p:cTn id="8" dur="500" fill="hold"/>
                                            <p:tgtEl>
                                              <p:spTgt spid="5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68"/>
                                            </p:tgtEl>
                                            <p:attrNameLst>
                                              <p:attrName>style.visibility</p:attrName>
                                            </p:attrNameLst>
                                          </p:cBhvr>
                                          <p:to>
                                            <p:strVal val="visible"/>
                                          </p:to>
                                        </p:set>
                                        <p:anim calcmode="lin" valueType="num">
                                          <p:cBhvr>
                                            <p:cTn id="13" dur="500" fill="hold"/>
                                            <p:tgtEl>
                                              <p:spTgt spid="68"/>
                                            </p:tgtEl>
                                            <p:attrNameLst>
                                              <p:attrName>ppt_w</p:attrName>
                                            </p:attrNameLst>
                                          </p:cBhvr>
                                          <p:tavLst>
                                            <p:tav tm="0">
                                              <p:val>
                                                <p:fltVal val="0"/>
                                              </p:val>
                                            </p:tav>
                                            <p:tav tm="100000">
                                              <p:val>
                                                <p:strVal val="#ppt_w"/>
                                              </p:val>
                                            </p:tav>
                                          </p:tavLst>
                                        </p:anim>
                                        <p:anim calcmode="lin" valueType="num">
                                          <p:cBhvr>
                                            <p:cTn id="14" dur="500" fill="hold"/>
                                            <p:tgtEl>
                                              <p:spTgt spid="68"/>
                                            </p:tgtEl>
                                            <p:attrNameLst>
                                              <p:attrName>ppt_h</p:attrName>
                                            </p:attrNameLst>
                                          </p:cBhvr>
                                          <p:tavLst>
                                            <p:tav tm="0">
                                              <p:val>
                                                <p:fltVal val="0"/>
                                              </p:val>
                                            </p:tav>
                                            <p:tav tm="100000">
                                              <p:val>
                                                <p:strVal val="#ppt_h"/>
                                              </p:val>
                                            </p:tav>
                                          </p:tavLst>
                                        </p:anim>
                                        <p:animEffect transition="in" filter="fade">
                                          <p:cBhvr>
                                            <p:cTn id="15"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3000" t="-43000" r="-8000" b="-36000"/>
          </a:stretch>
        </a:blipFill>
        <a:effectLst/>
      </p:bgPr>
    </p:bg>
    <p:spTree>
      <p:nvGrpSpPr>
        <p:cNvPr id="1" name=""/>
        <p:cNvGrpSpPr/>
        <p:nvPr/>
      </p:nvGrpSpPr>
      <p:grpSpPr>
        <a:xfrm>
          <a:off x="0" y="0"/>
          <a:ext cx="0" cy="0"/>
          <a:chOff x="0" y="0"/>
          <a:chExt cx="0" cy="0"/>
        </a:xfrm>
      </p:grpSpPr>
      <p:sp>
        <p:nvSpPr>
          <p:cNvPr id="58" name="TextBox 57">
            <a:extLst>
              <a:ext uri="{FF2B5EF4-FFF2-40B4-BE49-F238E27FC236}">
                <a16:creationId xmlns:a16="http://schemas.microsoft.com/office/drawing/2014/main" id="{D142200F-DBBA-482E-AA3A-51FE95558391}"/>
              </a:ext>
            </a:extLst>
          </p:cNvPr>
          <p:cNvSpPr txBox="1"/>
          <p:nvPr/>
        </p:nvSpPr>
        <p:spPr>
          <a:xfrm>
            <a:off x="1178463" y="21950"/>
            <a:ext cx="9835073" cy="1191816"/>
          </a:xfrm>
          <a:prstGeom prst="roundRect">
            <a:avLst/>
          </a:prstGeom>
          <a:solidFill>
            <a:schemeClr val="accent1">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lvl="0" algn="ctr">
              <a:defRPr/>
            </a:pP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2.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Chọn</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từ</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ngữ</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có</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tiếng</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xanh</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phù</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hợp</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với</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từng</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p>
          <a:p>
            <a:pPr lvl="0" algn="ctr">
              <a:defRPr/>
            </a:pP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sự</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vật</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tả</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trong</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bài</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endParaRPr lang="vi-VN"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Rectangle: Rounded Corners 1">
            <a:extLst>
              <a:ext uri="{FF2B5EF4-FFF2-40B4-BE49-F238E27FC236}">
                <a16:creationId xmlns:a16="http://schemas.microsoft.com/office/drawing/2014/main" id="{CB2FC8D9-E586-1CCB-B01E-6900FAA85F1E}"/>
              </a:ext>
            </a:extLst>
          </p:cNvPr>
          <p:cNvSpPr/>
          <p:nvPr/>
        </p:nvSpPr>
        <p:spPr>
          <a:xfrm>
            <a:off x="728870" y="1577009"/>
            <a:ext cx="3750365" cy="5963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rPr>
              <a:t>bóng</a:t>
            </a:r>
            <a:r>
              <a:rPr lang="en-US" sz="3200" dirty="0">
                <a:solidFill>
                  <a:schemeClr val="tx1"/>
                </a:solidFill>
              </a:rPr>
              <a:t> </a:t>
            </a:r>
            <a:r>
              <a:rPr lang="en-US" sz="3200" dirty="0" err="1">
                <a:solidFill>
                  <a:schemeClr val="tx1"/>
                </a:solidFill>
              </a:rPr>
              <a:t>núi</a:t>
            </a:r>
            <a:endParaRPr lang="en-US" sz="3200" dirty="0">
              <a:solidFill>
                <a:schemeClr val="tx1"/>
              </a:solidFill>
            </a:endParaRPr>
          </a:p>
        </p:txBody>
      </p:sp>
      <p:sp>
        <p:nvSpPr>
          <p:cNvPr id="3" name="Rectangle: Rounded Corners 2">
            <a:extLst>
              <a:ext uri="{FF2B5EF4-FFF2-40B4-BE49-F238E27FC236}">
                <a16:creationId xmlns:a16="http://schemas.microsoft.com/office/drawing/2014/main" id="{EF05DE87-805D-DCCD-6E80-B292C380CDA3}"/>
              </a:ext>
            </a:extLst>
          </p:cNvPr>
          <p:cNvSpPr/>
          <p:nvPr/>
        </p:nvSpPr>
        <p:spPr>
          <a:xfrm>
            <a:off x="728869" y="2484783"/>
            <a:ext cx="3750366" cy="5963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rPr>
              <a:t>ngọn</a:t>
            </a:r>
            <a:r>
              <a:rPr lang="en-US" sz="3200" dirty="0">
                <a:solidFill>
                  <a:schemeClr val="tx1"/>
                </a:solidFill>
              </a:rPr>
              <a:t> </a:t>
            </a:r>
            <a:r>
              <a:rPr lang="en-US" sz="3200" dirty="0" err="1">
                <a:solidFill>
                  <a:schemeClr val="tx1"/>
                </a:solidFill>
              </a:rPr>
              <a:t>núi</a:t>
            </a:r>
            <a:endParaRPr lang="en-US" sz="3200" dirty="0">
              <a:solidFill>
                <a:schemeClr val="tx1"/>
              </a:solidFill>
            </a:endParaRPr>
          </a:p>
        </p:txBody>
      </p:sp>
      <p:sp>
        <p:nvSpPr>
          <p:cNvPr id="4" name="Rectangle: Rounded Corners 3">
            <a:extLst>
              <a:ext uri="{FF2B5EF4-FFF2-40B4-BE49-F238E27FC236}">
                <a16:creationId xmlns:a16="http://schemas.microsoft.com/office/drawing/2014/main" id="{75A08608-E8D6-DCB7-859F-FDA368FF0359}"/>
              </a:ext>
            </a:extLst>
          </p:cNvPr>
          <p:cNvSpPr/>
          <p:nvPr/>
        </p:nvSpPr>
        <p:spPr>
          <a:xfrm>
            <a:off x="728868" y="3478696"/>
            <a:ext cx="3750367" cy="5963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rPr>
              <a:t>lá</a:t>
            </a:r>
            <a:r>
              <a:rPr lang="en-US" sz="3200" dirty="0">
                <a:solidFill>
                  <a:schemeClr val="tx1"/>
                </a:solidFill>
              </a:rPr>
              <a:t> </a:t>
            </a:r>
            <a:r>
              <a:rPr lang="en-US" sz="3200" dirty="0" err="1">
                <a:solidFill>
                  <a:schemeClr val="tx1"/>
                </a:solidFill>
              </a:rPr>
              <a:t>bạch</a:t>
            </a:r>
            <a:r>
              <a:rPr lang="en-US" sz="3200" dirty="0">
                <a:solidFill>
                  <a:schemeClr val="tx1"/>
                </a:solidFill>
              </a:rPr>
              <a:t> </a:t>
            </a:r>
            <a:r>
              <a:rPr lang="en-US" sz="3200" dirty="0" err="1">
                <a:solidFill>
                  <a:schemeClr val="tx1"/>
                </a:solidFill>
              </a:rPr>
              <a:t>đàn</a:t>
            </a:r>
            <a:r>
              <a:rPr lang="en-US" sz="3200" dirty="0">
                <a:solidFill>
                  <a:schemeClr val="tx1"/>
                </a:solidFill>
              </a:rPr>
              <a:t>, </a:t>
            </a:r>
            <a:r>
              <a:rPr lang="en-US" sz="3200" dirty="0" err="1">
                <a:solidFill>
                  <a:schemeClr val="tx1"/>
                </a:solidFill>
              </a:rPr>
              <a:t>lá</a:t>
            </a:r>
            <a:r>
              <a:rPr lang="en-US" sz="3200" dirty="0">
                <a:solidFill>
                  <a:schemeClr val="tx1"/>
                </a:solidFill>
              </a:rPr>
              <a:t> </a:t>
            </a:r>
            <a:r>
              <a:rPr lang="en-US" sz="3200" dirty="0" err="1">
                <a:solidFill>
                  <a:schemeClr val="tx1"/>
                </a:solidFill>
              </a:rPr>
              <a:t>tre</a:t>
            </a:r>
            <a:endParaRPr lang="en-US" sz="3200" dirty="0">
              <a:solidFill>
                <a:schemeClr val="tx1"/>
              </a:solidFill>
            </a:endParaRPr>
          </a:p>
        </p:txBody>
      </p:sp>
      <p:sp>
        <p:nvSpPr>
          <p:cNvPr id="5" name="Rectangle: Rounded Corners 4">
            <a:extLst>
              <a:ext uri="{FF2B5EF4-FFF2-40B4-BE49-F238E27FC236}">
                <a16:creationId xmlns:a16="http://schemas.microsoft.com/office/drawing/2014/main" id="{2F255584-D109-BACD-5651-425D9CD2AA64}"/>
              </a:ext>
            </a:extLst>
          </p:cNvPr>
          <p:cNvSpPr/>
          <p:nvPr/>
        </p:nvSpPr>
        <p:spPr>
          <a:xfrm>
            <a:off x="728867" y="4459357"/>
            <a:ext cx="3750367" cy="5963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rPr>
              <a:t>vườn</a:t>
            </a:r>
            <a:r>
              <a:rPr lang="en-US" sz="3200" dirty="0">
                <a:solidFill>
                  <a:schemeClr val="tx1"/>
                </a:solidFill>
              </a:rPr>
              <a:t> </a:t>
            </a:r>
            <a:r>
              <a:rPr lang="en-US" sz="3200" dirty="0" err="1">
                <a:solidFill>
                  <a:schemeClr val="tx1"/>
                </a:solidFill>
              </a:rPr>
              <a:t>chè</a:t>
            </a:r>
            <a:r>
              <a:rPr lang="en-US" sz="3200" dirty="0">
                <a:solidFill>
                  <a:schemeClr val="tx1"/>
                </a:solidFill>
              </a:rPr>
              <a:t>, </a:t>
            </a:r>
            <a:r>
              <a:rPr lang="en-US" sz="3200" dirty="0" err="1">
                <a:solidFill>
                  <a:schemeClr val="tx1"/>
                </a:solidFill>
              </a:rPr>
              <a:t>vườn</a:t>
            </a:r>
            <a:r>
              <a:rPr lang="en-US" sz="3200" dirty="0">
                <a:solidFill>
                  <a:schemeClr val="tx1"/>
                </a:solidFill>
              </a:rPr>
              <a:t> </a:t>
            </a:r>
            <a:r>
              <a:rPr lang="en-US" sz="3200" dirty="0" err="1">
                <a:solidFill>
                  <a:schemeClr val="tx1"/>
                </a:solidFill>
              </a:rPr>
              <a:t>sắn</a:t>
            </a:r>
            <a:endParaRPr lang="en-US" sz="3200" dirty="0">
              <a:solidFill>
                <a:schemeClr val="tx1"/>
              </a:solidFill>
            </a:endParaRPr>
          </a:p>
        </p:txBody>
      </p:sp>
      <p:sp>
        <p:nvSpPr>
          <p:cNvPr id="6" name="Rectangle: Rounded Corners 5">
            <a:extLst>
              <a:ext uri="{FF2B5EF4-FFF2-40B4-BE49-F238E27FC236}">
                <a16:creationId xmlns:a16="http://schemas.microsoft.com/office/drawing/2014/main" id="{D37F0558-6335-2BC6-D14C-54B901E3D8B3}"/>
              </a:ext>
            </a:extLst>
          </p:cNvPr>
          <p:cNvSpPr/>
          <p:nvPr/>
        </p:nvSpPr>
        <p:spPr>
          <a:xfrm>
            <a:off x="6990522" y="1577009"/>
            <a:ext cx="3750365" cy="596348"/>
          </a:xfrm>
          <a:prstGeom prst="roundRect">
            <a:avLst/>
          </a:prstGeom>
          <a:solidFill>
            <a:schemeClr val="accent2">
              <a:lumMod val="60000"/>
              <a:lumOff val="4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rPr>
              <a:t>xanh</a:t>
            </a:r>
            <a:r>
              <a:rPr lang="en-US" sz="3200" dirty="0">
                <a:solidFill>
                  <a:schemeClr val="tx1"/>
                </a:solidFill>
              </a:rPr>
              <a:t> </a:t>
            </a:r>
            <a:r>
              <a:rPr lang="en-US" sz="3200" dirty="0" err="1">
                <a:solidFill>
                  <a:schemeClr val="tx1"/>
                </a:solidFill>
              </a:rPr>
              <a:t>tươi</a:t>
            </a:r>
            <a:endParaRPr lang="en-US" sz="3200" dirty="0">
              <a:solidFill>
                <a:schemeClr val="tx1"/>
              </a:solidFill>
            </a:endParaRPr>
          </a:p>
        </p:txBody>
      </p:sp>
      <p:sp>
        <p:nvSpPr>
          <p:cNvPr id="8" name="Rectangle: Rounded Corners 7">
            <a:extLst>
              <a:ext uri="{FF2B5EF4-FFF2-40B4-BE49-F238E27FC236}">
                <a16:creationId xmlns:a16="http://schemas.microsoft.com/office/drawing/2014/main" id="{9E7521B7-F0D3-29C8-1B81-B6A69C33EC5F}"/>
              </a:ext>
            </a:extLst>
          </p:cNvPr>
          <p:cNvSpPr/>
          <p:nvPr/>
        </p:nvSpPr>
        <p:spPr>
          <a:xfrm>
            <a:off x="6990521" y="2392018"/>
            <a:ext cx="3750365" cy="596348"/>
          </a:xfrm>
          <a:prstGeom prst="roundRect">
            <a:avLst/>
          </a:prstGeom>
          <a:solidFill>
            <a:schemeClr val="accent2">
              <a:lumMod val="60000"/>
              <a:lumOff val="4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rPr>
              <a:t>xanh</a:t>
            </a:r>
            <a:r>
              <a:rPr lang="en-US" sz="3200" dirty="0">
                <a:solidFill>
                  <a:schemeClr val="tx1"/>
                </a:solidFill>
              </a:rPr>
              <a:t> </a:t>
            </a:r>
            <a:r>
              <a:rPr lang="en-US" sz="3200" dirty="0" err="1">
                <a:solidFill>
                  <a:schemeClr val="tx1"/>
                </a:solidFill>
              </a:rPr>
              <a:t>thẫm</a:t>
            </a:r>
            <a:endParaRPr lang="en-US" sz="3200" dirty="0">
              <a:solidFill>
                <a:schemeClr val="tx1"/>
              </a:solidFill>
            </a:endParaRPr>
          </a:p>
        </p:txBody>
      </p:sp>
      <p:sp>
        <p:nvSpPr>
          <p:cNvPr id="15" name="Rectangle: Rounded Corners 14">
            <a:extLst>
              <a:ext uri="{FF2B5EF4-FFF2-40B4-BE49-F238E27FC236}">
                <a16:creationId xmlns:a16="http://schemas.microsoft.com/office/drawing/2014/main" id="{F8521605-07E8-617B-9F17-514207A07EC4}"/>
              </a:ext>
            </a:extLst>
          </p:cNvPr>
          <p:cNvSpPr/>
          <p:nvPr/>
        </p:nvSpPr>
        <p:spPr>
          <a:xfrm>
            <a:off x="6990522" y="3478696"/>
            <a:ext cx="3750365" cy="596348"/>
          </a:xfrm>
          <a:prstGeom prst="roundRect">
            <a:avLst/>
          </a:prstGeom>
          <a:solidFill>
            <a:schemeClr val="accent2">
              <a:lumMod val="60000"/>
              <a:lumOff val="4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rPr>
              <a:t>xanh</a:t>
            </a:r>
            <a:r>
              <a:rPr lang="en-US" sz="3200" dirty="0">
                <a:solidFill>
                  <a:schemeClr val="tx1"/>
                </a:solidFill>
              </a:rPr>
              <a:t> </a:t>
            </a:r>
            <a:r>
              <a:rPr lang="en-US" sz="3200" dirty="0" err="1">
                <a:solidFill>
                  <a:schemeClr val="tx1"/>
                </a:solidFill>
              </a:rPr>
              <a:t>tốt</a:t>
            </a:r>
            <a:endParaRPr lang="en-US" sz="3200" dirty="0">
              <a:solidFill>
                <a:schemeClr val="tx1"/>
              </a:solidFill>
            </a:endParaRPr>
          </a:p>
        </p:txBody>
      </p:sp>
      <p:sp>
        <p:nvSpPr>
          <p:cNvPr id="16" name="Rectangle: Rounded Corners 15">
            <a:extLst>
              <a:ext uri="{FF2B5EF4-FFF2-40B4-BE49-F238E27FC236}">
                <a16:creationId xmlns:a16="http://schemas.microsoft.com/office/drawing/2014/main" id="{F98141BD-0C76-FD90-316E-4A7F083009C7}"/>
              </a:ext>
            </a:extLst>
          </p:cNvPr>
          <p:cNvSpPr/>
          <p:nvPr/>
        </p:nvSpPr>
        <p:spPr>
          <a:xfrm>
            <a:off x="6990521" y="4459357"/>
            <a:ext cx="3750365" cy="596348"/>
          </a:xfrm>
          <a:prstGeom prst="roundRect">
            <a:avLst/>
          </a:prstGeom>
          <a:solidFill>
            <a:schemeClr val="accent2">
              <a:lumMod val="60000"/>
              <a:lumOff val="4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rPr>
              <a:t>xanh</a:t>
            </a:r>
            <a:r>
              <a:rPr lang="en-US" sz="3200" dirty="0">
                <a:solidFill>
                  <a:schemeClr val="tx1"/>
                </a:solidFill>
              </a:rPr>
              <a:t> </a:t>
            </a:r>
            <a:r>
              <a:rPr lang="en-US" sz="3200" dirty="0" err="1">
                <a:solidFill>
                  <a:schemeClr val="tx1"/>
                </a:solidFill>
              </a:rPr>
              <a:t>mướt</a:t>
            </a:r>
            <a:endParaRPr lang="en-US" sz="3200" dirty="0">
              <a:solidFill>
                <a:schemeClr val="tx1"/>
              </a:solidFill>
            </a:endParaRPr>
          </a:p>
        </p:txBody>
      </p:sp>
      <p:cxnSp>
        <p:nvCxnSpPr>
          <p:cNvPr id="18" name="Straight Arrow Connector 17">
            <a:extLst>
              <a:ext uri="{FF2B5EF4-FFF2-40B4-BE49-F238E27FC236}">
                <a16:creationId xmlns:a16="http://schemas.microsoft.com/office/drawing/2014/main" id="{750EE301-D2F3-5A3F-A2A8-140C54154687}"/>
              </a:ext>
            </a:extLst>
          </p:cNvPr>
          <p:cNvCxnSpPr>
            <a:stCxn id="2" idx="3"/>
            <a:endCxn id="8" idx="1"/>
          </p:cNvCxnSpPr>
          <p:nvPr/>
        </p:nvCxnSpPr>
        <p:spPr>
          <a:xfrm>
            <a:off x="4479235" y="1875183"/>
            <a:ext cx="2511286" cy="81500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975A6F80-259B-6A1B-895E-EB59A923ADE8}"/>
              </a:ext>
            </a:extLst>
          </p:cNvPr>
          <p:cNvCxnSpPr>
            <a:cxnSpLocks/>
            <a:endCxn id="6" idx="1"/>
          </p:cNvCxnSpPr>
          <p:nvPr/>
        </p:nvCxnSpPr>
        <p:spPr>
          <a:xfrm flipV="1">
            <a:off x="4479235" y="1875183"/>
            <a:ext cx="2511287" cy="188843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7D19468E-61B5-9ACA-224E-6BB29E7D0B53}"/>
              </a:ext>
            </a:extLst>
          </p:cNvPr>
          <p:cNvCxnSpPr>
            <a:cxnSpLocks/>
            <a:endCxn id="15" idx="1"/>
          </p:cNvCxnSpPr>
          <p:nvPr/>
        </p:nvCxnSpPr>
        <p:spPr>
          <a:xfrm flipV="1">
            <a:off x="4479235" y="3776870"/>
            <a:ext cx="2511287" cy="97403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2D07E4D7-AB49-ACE4-156E-2C06AD0E0708}"/>
              </a:ext>
            </a:extLst>
          </p:cNvPr>
          <p:cNvCxnSpPr>
            <a:cxnSpLocks/>
            <a:endCxn id="16" idx="1"/>
          </p:cNvCxnSpPr>
          <p:nvPr/>
        </p:nvCxnSpPr>
        <p:spPr>
          <a:xfrm>
            <a:off x="4479235" y="2822713"/>
            <a:ext cx="2511286" cy="193481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0497306"/>
      </p:ext>
    </p:extLst>
  </p:cSld>
  <p:clrMapOvr>
    <a:overrideClrMapping bg1="lt1" tx1="dk1" bg2="lt2" tx2="dk2" accent1="accent1" accent2="accent2" accent3="accent3" accent4="accent4" accent5="accent5" accent6="accent6" hlink="hlink" folHlink="folHlink"/>
  </p:clrMapOvr>
  <p:transition>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80000">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14:bounceEnd="80000">
                                          <p:cBhvr additive="base">
                                            <p:cTn id="7" dur="500" fill="hold"/>
                                            <p:tgtEl>
                                              <p:spTgt spid="58"/>
                                            </p:tgtEl>
                                            <p:attrNameLst>
                                              <p:attrName>ppt_x</p:attrName>
                                            </p:attrNameLst>
                                          </p:cBhvr>
                                          <p:tavLst>
                                            <p:tav tm="0">
                                              <p:val>
                                                <p:strVal val="0-#ppt_w/2"/>
                                              </p:val>
                                            </p:tav>
                                            <p:tav tm="100000">
                                              <p:val>
                                                <p:strVal val="#ppt_x"/>
                                              </p:val>
                                            </p:tav>
                                          </p:tavLst>
                                        </p:anim>
                                        <p:anim calcmode="lin" valueType="num" p14:bounceEnd="80000">
                                          <p:cBhvr additive="base">
                                            <p:cTn id="8" dur="500" fill="hold"/>
                                            <p:tgtEl>
                                              <p:spTgt spid="5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barn(inVertical)">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additive="base">
                                            <p:cTn id="7" dur="500" fill="hold"/>
                                            <p:tgtEl>
                                              <p:spTgt spid="58"/>
                                            </p:tgtEl>
                                            <p:attrNameLst>
                                              <p:attrName>ppt_x</p:attrName>
                                            </p:attrNameLst>
                                          </p:cBhvr>
                                          <p:tavLst>
                                            <p:tav tm="0">
                                              <p:val>
                                                <p:strVal val="0-#ppt_w/2"/>
                                              </p:val>
                                            </p:tav>
                                            <p:tav tm="100000">
                                              <p:val>
                                                <p:strVal val="#ppt_x"/>
                                              </p:val>
                                            </p:tav>
                                          </p:tavLst>
                                        </p:anim>
                                        <p:anim calcmode="lin" valueType="num">
                                          <p:cBhvr additive="base">
                                            <p:cTn id="8" dur="500" fill="hold"/>
                                            <p:tgtEl>
                                              <p:spTgt spid="5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barn(inVertical)">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68D3153-33A3-C9F7-C09D-B22E56D2AC23}"/>
              </a:ext>
            </a:extLst>
          </p:cNvPr>
          <p:cNvPicPr>
            <a:picLocks noChangeAspect="1"/>
          </p:cNvPicPr>
          <p:nvPr/>
        </p:nvPicPr>
        <p:blipFill>
          <a:blip r:embed="rId2"/>
          <a:stretch>
            <a:fillRect/>
          </a:stretch>
        </p:blipFill>
        <p:spPr>
          <a:xfrm>
            <a:off x="0" y="0"/>
            <a:ext cx="6096000" cy="4572000"/>
          </a:xfrm>
          <a:prstGeom prst="rect">
            <a:avLst/>
          </a:prstGeom>
        </p:spPr>
      </p:pic>
      <p:pic>
        <p:nvPicPr>
          <p:cNvPr id="3" name="Picture 2">
            <a:extLst>
              <a:ext uri="{FF2B5EF4-FFF2-40B4-BE49-F238E27FC236}">
                <a16:creationId xmlns:a16="http://schemas.microsoft.com/office/drawing/2014/main" id="{8879DD55-A51A-6445-8435-DF07FA5E2516}"/>
              </a:ext>
            </a:extLst>
          </p:cNvPr>
          <p:cNvPicPr>
            <a:picLocks noChangeAspect="1"/>
          </p:cNvPicPr>
          <p:nvPr/>
        </p:nvPicPr>
        <p:blipFill>
          <a:blip r:embed="rId3"/>
          <a:stretch>
            <a:fillRect/>
          </a:stretch>
        </p:blipFill>
        <p:spPr>
          <a:xfrm>
            <a:off x="6095999" y="0"/>
            <a:ext cx="6096001" cy="4572000"/>
          </a:xfrm>
          <a:prstGeom prst="rect">
            <a:avLst/>
          </a:prstGeom>
        </p:spPr>
      </p:pic>
      <p:sp>
        <p:nvSpPr>
          <p:cNvPr id="4" name="TextBox 3">
            <a:extLst>
              <a:ext uri="{FF2B5EF4-FFF2-40B4-BE49-F238E27FC236}">
                <a16:creationId xmlns:a16="http://schemas.microsoft.com/office/drawing/2014/main" id="{B6485340-96E1-0E8C-3BE7-AF1A0C6301B4}"/>
              </a:ext>
            </a:extLst>
          </p:cNvPr>
          <p:cNvSpPr txBox="1"/>
          <p:nvPr/>
        </p:nvSpPr>
        <p:spPr>
          <a:xfrm>
            <a:off x="265044" y="5099713"/>
            <a:ext cx="11926956" cy="83099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a:solidFill>
                  <a:srgbClr val="FF0000"/>
                </a:solidFill>
                <a:latin typeface="Arial" panose="020B0604020202020204" pitchFamily="34" charset="0"/>
                <a:cs typeface="Arial" panose="020B0604020202020204" pitchFamily="34" charset="0"/>
              </a:rPr>
              <a:t>Mua (</a:t>
            </a:r>
            <a:r>
              <a:rPr lang="en-US" sz="2400" dirty="0" err="1">
                <a:solidFill>
                  <a:srgbClr val="FF0000"/>
                </a:solidFill>
                <a:latin typeface="Arial" panose="020B0604020202020204" pitchFamily="34" charset="0"/>
                <a:cs typeface="Arial" panose="020B0604020202020204" pitchFamily="34" charset="0"/>
              </a:rPr>
              <a:t>cây</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mua</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là</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loài</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cây</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bụi</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thường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mọc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hoang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dại</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rất</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nhiều</a:t>
            </a:r>
            <a:r>
              <a:rPr lang="en-US" sz="2400" dirty="0">
                <a:solidFill>
                  <a:srgbClr val="002060"/>
                </a:solidFill>
                <a:latin typeface="Arial" panose="020B0604020202020204" pitchFamily="34" charset="0"/>
                <a:cs typeface="Arial" panose="020B0604020202020204" pitchFamily="34" charset="0"/>
              </a:rPr>
              <a:t> ở </a:t>
            </a:r>
            <a:r>
              <a:rPr lang="en-US" sz="2400" dirty="0" err="1">
                <a:solidFill>
                  <a:srgbClr val="002060"/>
                </a:solidFill>
                <a:latin typeface="Arial" panose="020B0604020202020204" pitchFamily="34" charset="0"/>
                <a:cs typeface="Arial" panose="020B0604020202020204" pitchFamily="34" charset="0"/>
              </a:rPr>
              <a:t>vùng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đồi</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núi</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cao</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khoảng</a:t>
            </a:r>
            <a:r>
              <a:rPr lang="en-US" sz="2400" dirty="0">
                <a:solidFill>
                  <a:srgbClr val="002060"/>
                </a:solidFill>
                <a:latin typeface="Arial" panose="020B0604020202020204" pitchFamily="34" charset="0"/>
                <a:cs typeface="Arial" panose="020B0604020202020204" pitchFamily="34" charset="0"/>
              </a:rPr>
              <a:t> 1-2 </a:t>
            </a:r>
            <a:r>
              <a:rPr lang="en-US" sz="2400" dirty="0" err="1">
                <a:solidFill>
                  <a:srgbClr val="002060"/>
                </a:solidFill>
                <a:latin typeface="Arial" panose="020B0604020202020204" pitchFamily="34" charset="0"/>
                <a:cs typeface="Arial" panose="020B0604020202020204" pitchFamily="34" charset="0"/>
              </a:rPr>
              <a:t>mét</a:t>
            </a:r>
            <a:r>
              <a:rPr lang="en-US" sz="2400" dirty="0">
                <a:solidFill>
                  <a:srgbClr val="002060"/>
                </a:solidFill>
                <a:latin typeface="Arial" panose="020B0604020202020204" pitchFamily="34" charset="0"/>
                <a:cs typeface="Arial" panose="020B0604020202020204" pitchFamily="34" charset="0"/>
              </a:rPr>
              <a:t>.</a:t>
            </a:r>
            <a:endParaRPr kumimoji="0" lang="en-US" sz="240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3270116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3000" t="-43000" r="-8000" b="-36000"/>
          </a:stretch>
        </a:blipFill>
        <a:effectLst/>
      </p:bgPr>
    </p:bg>
    <p:spTree>
      <p:nvGrpSpPr>
        <p:cNvPr id="1" name=""/>
        <p:cNvGrpSpPr/>
        <p:nvPr/>
      </p:nvGrpSpPr>
      <p:grpSpPr>
        <a:xfrm>
          <a:off x="0" y="0"/>
          <a:ext cx="0" cy="0"/>
          <a:chOff x="0" y="0"/>
          <a:chExt cx="0" cy="0"/>
        </a:xfrm>
      </p:grpSpPr>
      <p:sp>
        <p:nvSpPr>
          <p:cNvPr id="58" name="TextBox 57">
            <a:extLst>
              <a:ext uri="{FF2B5EF4-FFF2-40B4-BE49-F238E27FC236}">
                <a16:creationId xmlns:a16="http://schemas.microsoft.com/office/drawing/2014/main" id="{D142200F-DBBA-482E-AA3A-51FE95558391}"/>
              </a:ext>
            </a:extLst>
          </p:cNvPr>
          <p:cNvSpPr txBox="1"/>
          <p:nvPr/>
        </p:nvSpPr>
        <p:spPr>
          <a:xfrm>
            <a:off x="494080" y="934488"/>
            <a:ext cx="10958238" cy="1328023"/>
          </a:xfrm>
          <a:prstGeom prst="roundRect">
            <a:avLst/>
          </a:prstGeom>
          <a:solidFill>
            <a:schemeClr val="accent1">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lvl="0">
              <a:defRPr/>
            </a:pP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3. </a:t>
            </a:r>
            <a:r>
              <a:rPr lang="en-US" sz="36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Tìm</a:t>
            </a:r>
            <a:r>
              <a:rPr lang="en-US"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trong</a:t>
            </a:r>
            <a:r>
              <a:rPr lang="en-US"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bài</a:t>
            </a:r>
            <a:r>
              <a:rPr lang="en-US"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câu</a:t>
            </a:r>
            <a:r>
              <a:rPr lang="en-US"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văn</a:t>
            </a:r>
            <a:r>
              <a:rPr lang="en-US"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có</a:t>
            </a:r>
            <a:r>
              <a:rPr lang="en-US"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hình</a:t>
            </a:r>
            <a:r>
              <a:rPr lang="en-US"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ảnh</a:t>
            </a:r>
            <a:r>
              <a:rPr lang="en-US"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so </a:t>
            </a:r>
            <a:r>
              <a:rPr lang="en-US" sz="36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sánh</a:t>
            </a:r>
            <a:r>
              <a:rPr lang="en-US"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Em</a:t>
            </a:r>
            <a:r>
              <a:rPr lang="en-US"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thích</a:t>
            </a:r>
            <a:r>
              <a:rPr lang="en-US"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hình</a:t>
            </a:r>
            <a:r>
              <a:rPr lang="en-US"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ảnh</a:t>
            </a:r>
            <a:r>
              <a:rPr lang="en-US"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nào</a:t>
            </a:r>
            <a:r>
              <a:rPr lang="vi-VN"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5" name="Group 4">
            <a:extLst>
              <a:ext uri="{FF2B5EF4-FFF2-40B4-BE49-F238E27FC236}">
                <a16:creationId xmlns:a16="http://schemas.microsoft.com/office/drawing/2014/main" id="{237DCA0F-D37D-4FCC-845E-AE0A67510A17}"/>
              </a:ext>
            </a:extLst>
          </p:cNvPr>
          <p:cNvGrpSpPr/>
          <p:nvPr/>
        </p:nvGrpSpPr>
        <p:grpSpPr>
          <a:xfrm>
            <a:off x="1366463" y="2806545"/>
            <a:ext cx="9513869" cy="2573837"/>
            <a:chOff x="854301" y="2211745"/>
            <a:chExt cx="10528073" cy="3057306"/>
          </a:xfrm>
        </p:grpSpPr>
        <p:sp>
          <p:nvSpPr>
            <p:cNvPr id="7" name="Rounded Rectangle 18">
              <a:extLst>
                <a:ext uri="{FF2B5EF4-FFF2-40B4-BE49-F238E27FC236}">
                  <a16:creationId xmlns:a16="http://schemas.microsoft.com/office/drawing/2014/main" id="{A2A4A26A-419A-4FE8-BCA8-4FF732A45AB2}"/>
                </a:ext>
              </a:extLst>
            </p:cNvPr>
            <p:cNvSpPr/>
            <p:nvPr/>
          </p:nvSpPr>
          <p:spPr>
            <a:xfrm>
              <a:off x="854301" y="2211745"/>
              <a:ext cx="10528073" cy="3057306"/>
            </a:xfrm>
            <a:prstGeom prst="roundRect">
              <a:avLst>
                <a:gd name="adj" fmla="val 10868"/>
              </a:avLst>
            </a:prstGeom>
            <a:noFill/>
            <a:ln w="57150">
              <a:solidFill>
                <a:srgbClr val="00D7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TextBox 3">
              <a:extLst>
                <a:ext uri="{FF2B5EF4-FFF2-40B4-BE49-F238E27FC236}">
                  <a16:creationId xmlns:a16="http://schemas.microsoft.com/office/drawing/2014/main" id="{8C1ABC2E-A9D6-4C5D-9F25-61E1CBEBCE9F}"/>
                </a:ext>
              </a:extLst>
            </p:cNvPr>
            <p:cNvSpPr txBox="1"/>
            <p:nvPr/>
          </p:nvSpPr>
          <p:spPr>
            <a:xfrm>
              <a:off x="1061450" y="2485517"/>
              <a:ext cx="9930997" cy="244944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Về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cuối</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thu</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sang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đông</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trên</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đỉnh</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núi</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có</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mây</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trắng</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bay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như</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tấm</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khăn</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mỏng</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Lá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cây</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bay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như</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làn</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tóc</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của</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một</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bà</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tiên</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đang</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hướng</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mặt</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về</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phía</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biển</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1557406643"/>
      </p:ext>
    </p:extLst>
  </p:cSld>
  <p:clrMapOvr>
    <a:overrideClrMapping bg1="lt1" tx1="dk1" bg2="lt2" tx2="dk2" accent1="accent1" accent2="accent2" accent3="accent3" accent4="accent4" accent5="accent5" accent6="accent6" hlink="hlink" folHlink="folHlink"/>
  </p:clrMapOvr>
  <p:transition>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80000">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14:bounceEnd="80000">
                                          <p:cBhvr additive="base">
                                            <p:cTn id="7" dur="500" fill="hold"/>
                                            <p:tgtEl>
                                              <p:spTgt spid="58"/>
                                            </p:tgtEl>
                                            <p:attrNameLst>
                                              <p:attrName>ppt_x</p:attrName>
                                            </p:attrNameLst>
                                          </p:cBhvr>
                                          <p:tavLst>
                                            <p:tav tm="0">
                                              <p:val>
                                                <p:strVal val="0-#ppt_w/2"/>
                                              </p:val>
                                            </p:tav>
                                            <p:tav tm="100000">
                                              <p:val>
                                                <p:strVal val="#ppt_x"/>
                                              </p:val>
                                            </p:tav>
                                          </p:tavLst>
                                        </p:anim>
                                        <p:anim calcmode="lin" valueType="num" p14:bounceEnd="80000">
                                          <p:cBhvr additive="base">
                                            <p:cTn id="8" dur="500" fill="hold"/>
                                            <p:tgtEl>
                                              <p:spTgt spid="5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additive="base">
                                            <p:cTn id="7" dur="500" fill="hold"/>
                                            <p:tgtEl>
                                              <p:spTgt spid="58"/>
                                            </p:tgtEl>
                                            <p:attrNameLst>
                                              <p:attrName>ppt_x</p:attrName>
                                            </p:attrNameLst>
                                          </p:cBhvr>
                                          <p:tavLst>
                                            <p:tav tm="0">
                                              <p:val>
                                                <p:strVal val="0-#ppt_w/2"/>
                                              </p:val>
                                            </p:tav>
                                            <p:tav tm="100000">
                                              <p:val>
                                                <p:strVal val="#ppt_x"/>
                                              </p:val>
                                            </p:tav>
                                          </p:tavLst>
                                        </p:anim>
                                        <p:anim calcmode="lin" valueType="num">
                                          <p:cBhvr additive="base">
                                            <p:cTn id="8" dur="500" fill="hold"/>
                                            <p:tgtEl>
                                              <p:spTgt spid="5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3000" t="-43000" r="-8000" b="-36000"/>
          </a:stretch>
        </a:blipFill>
        <a:effectLst/>
      </p:bgPr>
    </p:bg>
    <p:spTree>
      <p:nvGrpSpPr>
        <p:cNvPr id="1" name=""/>
        <p:cNvGrpSpPr/>
        <p:nvPr/>
      </p:nvGrpSpPr>
      <p:grpSpPr>
        <a:xfrm>
          <a:off x="0" y="0"/>
          <a:ext cx="0" cy="0"/>
          <a:chOff x="0" y="0"/>
          <a:chExt cx="0" cy="0"/>
        </a:xfrm>
      </p:grpSpPr>
      <p:sp>
        <p:nvSpPr>
          <p:cNvPr id="58" name="TextBox 57">
            <a:extLst>
              <a:ext uri="{FF2B5EF4-FFF2-40B4-BE49-F238E27FC236}">
                <a16:creationId xmlns:a16="http://schemas.microsoft.com/office/drawing/2014/main" id="{D142200F-DBBA-482E-AA3A-51FE95558391}"/>
              </a:ext>
            </a:extLst>
          </p:cNvPr>
          <p:cNvSpPr txBox="1"/>
          <p:nvPr/>
        </p:nvSpPr>
        <p:spPr>
          <a:xfrm>
            <a:off x="795941" y="797443"/>
            <a:ext cx="10342652" cy="1191816"/>
          </a:xfrm>
          <a:prstGeom prst="roundRect">
            <a:avLst/>
          </a:prstGeom>
          <a:solidFill>
            <a:schemeClr val="accent1">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lvl="0">
              <a:defRPr/>
            </a:pP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4.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Tác</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giả</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cảm</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nhận</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âm</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thanh</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nào</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hương</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thơm</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nào</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của</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vùng</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núi</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quê</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mình</a:t>
            </a:r>
            <a:r>
              <a:rPr lang="vi-VN"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2" name="Group 1">
            <a:extLst>
              <a:ext uri="{FF2B5EF4-FFF2-40B4-BE49-F238E27FC236}">
                <a16:creationId xmlns:a16="http://schemas.microsoft.com/office/drawing/2014/main" id="{146395BE-0EE9-DB07-B0F6-8F57357BC41D}"/>
              </a:ext>
            </a:extLst>
          </p:cNvPr>
          <p:cNvGrpSpPr/>
          <p:nvPr/>
        </p:nvGrpSpPr>
        <p:grpSpPr>
          <a:xfrm>
            <a:off x="1131147" y="3004726"/>
            <a:ext cx="10191202" cy="3228884"/>
            <a:chOff x="945980" y="4395002"/>
            <a:chExt cx="9010213" cy="2179158"/>
          </a:xfrm>
        </p:grpSpPr>
        <p:pic>
          <p:nvPicPr>
            <p:cNvPr id="3" name="Picture 12">
              <a:extLst>
                <a:ext uri="{FF2B5EF4-FFF2-40B4-BE49-F238E27FC236}">
                  <a16:creationId xmlns:a16="http://schemas.microsoft.com/office/drawing/2014/main" id="{2ACF01CA-A297-1C31-AC94-1CB1FB4EAA7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45980" y="4395002"/>
              <a:ext cx="9010213" cy="2179158"/>
            </a:xfrm>
            <a:prstGeom prst="rect">
              <a:avLst/>
            </a:prstGeom>
          </p:spPr>
        </p:pic>
        <p:sp>
          <p:nvSpPr>
            <p:cNvPr id="4" name="TextBox 3">
              <a:extLst>
                <a:ext uri="{FF2B5EF4-FFF2-40B4-BE49-F238E27FC236}">
                  <a16:creationId xmlns:a16="http://schemas.microsoft.com/office/drawing/2014/main" id="{9C48DAEE-3675-BD3C-71A2-42A2B396C8A2}"/>
                </a:ext>
              </a:extLst>
            </p:cNvPr>
            <p:cNvSpPr txBox="1"/>
            <p:nvPr/>
          </p:nvSpPr>
          <p:spPr>
            <a:xfrm>
              <a:off x="1444046" y="4869961"/>
              <a:ext cx="6795154" cy="1391703"/>
            </a:xfrm>
            <a:prstGeom prst="rect">
              <a:avLst/>
            </a:prstGeom>
            <a:noFill/>
          </p:spPr>
          <p:txBody>
            <a:bodyPr wrap="square" rtlCol="0">
              <a:spAutoFit/>
            </a:bodyPr>
            <a:lstStyle/>
            <a:p>
              <a:pPr algn="just"/>
              <a:r>
                <a:rPr kumimoji="0" lang="en-US" sz="3200" b="0" i="0" u="none" strike="noStrike" kern="1200" cap="none" spc="0" normalizeH="0" baseline="0" noProof="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lang="en-US" sz="3200">
                  <a:solidFill>
                    <a:srgbClr val="000000"/>
                  </a:solidFill>
                  <a:latin typeface="Arial" panose="020B0604020202020204" pitchFamily="34" charset="0"/>
                  <a:ea typeface="Arial-Rounded" panose="020B0500000000000000" pitchFamily="34" charset="0"/>
                  <a:cs typeface="Arial" panose="020B0604020202020204" pitchFamily="34" charset="0"/>
                </a:rPr>
                <a:t>Từ xa xa, đã nghe thấy tiếng lá bạch đàn và lá tre reo.</a:t>
              </a:r>
            </a:p>
            <a:p>
              <a:pPr algn="just"/>
              <a:r>
                <a:rPr lang="en-US" sz="3200">
                  <a:solidFill>
                    <a:srgbClr val="000000"/>
                  </a:solidFill>
                  <a:latin typeface="Arial" panose="020B0604020202020204" pitchFamily="34" charset="0"/>
                  <a:ea typeface="Arial-Rounded" panose="020B0500000000000000" pitchFamily="34" charset="0"/>
                  <a:cs typeface="Arial" panose="020B0604020202020204" pitchFamily="34" charset="0"/>
                </a:rPr>
                <a:t> Từ xa xa, đã cảm thấy hương thơm của chè xanh, của bếp nhà ai toả khói.</a:t>
              </a:r>
              <a:endPar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endParaRPr>
            </a:p>
          </p:txBody>
        </p:sp>
      </p:grpSp>
    </p:spTree>
    <p:extLst>
      <p:ext uri="{BB962C8B-B14F-4D97-AF65-F5344CB8AC3E}">
        <p14:creationId xmlns:p14="http://schemas.microsoft.com/office/powerpoint/2010/main" val="1031909803"/>
      </p:ext>
    </p:extLst>
  </p:cSld>
  <p:clrMapOvr>
    <a:overrideClrMapping bg1="lt1" tx1="dk1" bg2="lt2" tx2="dk2" accent1="accent1" accent2="accent2" accent3="accent3" accent4="accent4" accent5="accent5" accent6="accent6" hlink="hlink" folHlink="folHlink"/>
  </p:clrMapOvr>
  <p:transition>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80000">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14:bounceEnd="80000">
                                          <p:cBhvr additive="base">
                                            <p:cTn id="7" dur="500" fill="hold"/>
                                            <p:tgtEl>
                                              <p:spTgt spid="58"/>
                                            </p:tgtEl>
                                            <p:attrNameLst>
                                              <p:attrName>ppt_x</p:attrName>
                                            </p:attrNameLst>
                                          </p:cBhvr>
                                          <p:tavLst>
                                            <p:tav tm="0">
                                              <p:val>
                                                <p:strVal val="0-#ppt_w/2"/>
                                              </p:val>
                                            </p:tav>
                                            <p:tav tm="100000">
                                              <p:val>
                                                <p:strVal val="#ppt_x"/>
                                              </p:val>
                                            </p:tav>
                                          </p:tavLst>
                                        </p:anim>
                                        <p:anim calcmode="lin" valueType="num" p14:bounceEnd="80000">
                                          <p:cBhvr additive="base">
                                            <p:cTn id="8" dur="500" fill="hold"/>
                                            <p:tgtEl>
                                              <p:spTgt spid="5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additive="base">
                                            <p:cTn id="7" dur="500" fill="hold"/>
                                            <p:tgtEl>
                                              <p:spTgt spid="58"/>
                                            </p:tgtEl>
                                            <p:attrNameLst>
                                              <p:attrName>ppt_x</p:attrName>
                                            </p:attrNameLst>
                                          </p:cBhvr>
                                          <p:tavLst>
                                            <p:tav tm="0">
                                              <p:val>
                                                <p:strVal val="0-#ppt_w/2"/>
                                              </p:val>
                                            </p:tav>
                                            <p:tav tm="100000">
                                              <p:val>
                                                <p:strVal val="#ppt_x"/>
                                              </p:val>
                                            </p:tav>
                                          </p:tavLst>
                                        </p:anim>
                                        <p:anim calcmode="lin" valueType="num">
                                          <p:cBhvr additive="base">
                                            <p:cTn id="8" dur="500" fill="hold"/>
                                            <p:tgtEl>
                                              <p:spTgt spid="5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4"/>
          <a:srcRect l="26536" t="79755" r="67752" b="10302"/>
          <a:stretch/>
        </p:blipFill>
        <p:spPr>
          <a:xfrm rot="5400000">
            <a:off x="991773" y="372793"/>
            <a:ext cx="1447233" cy="1832589"/>
          </a:xfrm>
          <a:prstGeom prst="ellipse">
            <a:avLst/>
          </a:prstGeom>
          <a:ln>
            <a:noFill/>
          </a:ln>
          <a:effectLst>
            <a:softEdge rad="112500"/>
          </a:effectLst>
        </p:spPr>
      </p:pic>
      <p:grpSp>
        <p:nvGrpSpPr>
          <p:cNvPr id="2" name="Group 1">
            <a:extLst>
              <a:ext uri="{FF2B5EF4-FFF2-40B4-BE49-F238E27FC236}">
                <a16:creationId xmlns:a16="http://schemas.microsoft.com/office/drawing/2014/main" id="{5269C46C-5794-C9F4-E9C8-64B15D234A2A}"/>
              </a:ext>
            </a:extLst>
          </p:cNvPr>
          <p:cNvGrpSpPr/>
          <p:nvPr/>
        </p:nvGrpSpPr>
        <p:grpSpPr>
          <a:xfrm>
            <a:off x="4987525" y="-188647"/>
            <a:ext cx="7204475" cy="2164377"/>
            <a:chOff x="898749" y="808891"/>
            <a:chExt cx="3931920" cy="1595455"/>
          </a:xfrm>
        </p:grpSpPr>
        <p:pic>
          <p:nvPicPr>
            <p:cNvPr id="3" name="Picture 5">
              <a:extLst>
                <a:ext uri="{FF2B5EF4-FFF2-40B4-BE49-F238E27FC236}">
                  <a16:creationId xmlns:a16="http://schemas.microsoft.com/office/drawing/2014/main" id="{1BEEB48D-AD0C-83A8-D85B-18372234706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98749" y="808891"/>
              <a:ext cx="3931920" cy="1595455"/>
            </a:xfrm>
            <a:prstGeom prst="rect">
              <a:avLst/>
            </a:prstGeom>
          </p:spPr>
        </p:pic>
        <p:sp>
          <p:nvSpPr>
            <p:cNvPr id="4" name="Rectangle 3">
              <a:extLst>
                <a:ext uri="{FF2B5EF4-FFF2-40B4-BE49-F238E27FC236}">
                  <a16:creationId xmlns:a16="http://schemas.microsoft.com/office/drawing/2014/main" id="{93951F55-2F5F-BDE7-EFB1-872A71E0DCE3}"/>
                </a:ext>
              </a:extLst>
            </p:cNvPr>
            <p:cNvSpPr/>
            <p:nvPr/>
          </p:nvSpPr>
          <p:spPr>
            <a:xfrm>
              <a:off x="1225509" y="1155100"/>
              <a:ext cx="3516138" cy="11570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Nhìn</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tranh</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nêu</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đặc</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điểm</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của</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những</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cảnh</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vật</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được</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vẽ</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trong</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tranh</a:t>
              </a: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pic>
        <p:nvPicPr>
          <p:cNvPr id="6" name="Picture 5">
            <a:extLst>
              <a:ext uri="{FF2B5EF4-FFF2-40B4-BE49-F238E27FC236}">
                <a16:creationId xmlns:a16="http://schemas.microsoft.com/office/drawing/2014/main" id="{26C2033F-61AA-12F4-4EB0-D2DC83B58783}"/>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25000"/>
                    </a14:imgEffect>
                    <a14:imgEffect>
                      <a14:brightnessContrast bright="20000" contrast="-40000"/>
                    </a14:imgEffect>
                  </a14:imgLayer>
                </a14:imgProps>
              </a:ext>
            </a:extLst>
          </a:blip>
          <a:srcRect l="25773" r="33365" b="1573"/>
          <a:stretch/>
        </p:blipFill>
        <p:spPr>
          <a:xfrm rot="16200000">
            <a:off x="4369846" y="618891"/>
            <a:ext cx="4112145" cy="7204476"/>
          </a:xfrm>
          <a:prstGeom prst="rect">
            <a:avLst/>
          </a:prstGeom>
        </p:spPr>
      </p:pic>
    </p:spTree>
    <p:custDataLst>
      <p:tags r:id="rId1"/>
    </p:custDataLst>
    <p:extLst>
      <p:ext uri="{BB962C8B-B14F-4D97-AF65-F5344CB8AC3E}">
        <p14:creationId xmlns:p14="http://schemas.microsoft.com/office/powerpoint/2010/main" val="23923901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3000" t="-43000" r="-8000" b="-36000"/>
          </a:stretch>
        </a:blipFill>
        <a:effectLst/>
      </p:bgPr>
    </p:bg>
    <p:spTree>
      <p:nvGrpSpPr>
        <p:cNvPr id="1" name=""/>
        <p:cNvGrpSpPr/>
        <p:nvPr/>
      </p:nvGrpSpPr>
      <p:grpSpPr>
        <a:xfrm>
          <a:off x="0" y="0"/>
          <a:ext cx="0" cy="0"/>
          <a:chOff x="0" y="0"/>
          <a:chExt cx="0" cy="0"/>
        </a:xfrm>
      </p:grpSpPr>
      <p:sp>
        <p:nvSpPr>
          <p:cNvPr id="58" name="TextBox 57">
            <a:extLst>
              <a:ext uri="{FF2B5EF4-FFF2-40B4-BE49-F238E27FC236}">
                <a16:creationId xmlns:a16="http://schemas.microsoft.com/office/drawing/2014/main" id="{D142200F-DBBA-482E-AA3A-51FE95558391}"/>
              </a:ext>
            </a:extLst>
          </p:cNvPr>
          <p:cNvSpPr txBox="1"/>
          <p:nvPr/>
        </p:nvSpPr>
        <p:spPr>
          <a:xfrm>
            <a:off x="654121" y="1465498"/>
            <a:ext cx="9907713" cy="818452"/>
          </a:xfrm>
          <a:prstGeom prst="roundRect">
            <a:avLst/>
          </a:prstGeom>
          <a:solidFill>
            <a:schemeClr val="accent1">
              <a:lumMod val="20000"/>
              <a:lumOff val="80000"/>
            </a:schemeClr>
          </a:solidFill>
          <a:ln w="28575">
            <a:solidFill>
              <a:schemeClr val="accent6">
                <a:lumMod val="50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defPPr>
              <a:defRPr lang="en-AI"/>
            </a:defPPr>
            <a:lvl1pPr lvl="0">
              <a:defRPr sz="3600" b="1">
                <a:solidFill>
                  <a:srgbClr val="FF0000"/>
                </a:solidFill>
                <a:latin typeface="Arial-Rounded" panose="020B0500000000000000" pitchFamily="34" charset="0"/>
                <a:ea typeface="Arial-Rounded" panose="020B0500000000000000" pitchFamily="34" charset="0"/>
                <a:cs typeface="Arial-Rounded" panose="020B0500000000000000"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nSpc>
                <a:spcPct val="150000"/>
              </a:lnSpc>
            </a:pPr>
            <a:r>
              <a:rPr lang="en-US" sz="3200" dirty="0"/>
              <a:t>5. </a:t>
            </a:r>
            <a:r>
              <a:rPr lang="en-US" sz="3200" b="0" dirty="0" err="1">
                <a:solidFill>
                  <a:srgbClr val="002060"/>
                </a:solidFill>
              </a:rPr>
              <a:t>Nêu</a:t>
            </a:r>
            <a:r>
              <a:rPr lang="en-US" sz="3200" b="0" dirty="0">
                <a:solidFill>
                  <a:srgbClr val="002060"/>
                </a:solidFill>
              </a:rPr>
              <a:t> </a:t>
            </a:r>
            <a:r>
              <a:rPr lang="en-US" sz="3200" b="0" dirty="0" err="1">
                <a:solidFill>
                  <a:srgbClr val="002060"/>
                </a:solidFill>
              </a:rPr>
              <a:t>cảm</a:t>
            </a:r>
            <a:r>
              <a:rPr lang="en-US" sz="3200" b="0" dirty="0">
                <a:solidFill>
                  <a:srgbClr val="002060"/>
                </a:solidFill>
              </a:rPr>
              <a:t> </a:t>
            </a:r>
            <a:r>
              <a:rPr lang="en-US" sz="3200" b="0" dirty="0" err="1">
                <a:solidFill>
                  <a:srgbClr val="002060"/>
                </a:solidFill>
              </a:rPr>
              <a:t>nghĩ</a:t>
            </a:r>
            <a:r>
              <a:rPr lang="en-US" sz="3200" b="0" dirty="0">
                <a:solidFill>
                  <a:srgbClr val="002060"/>
                </a:solidFill>
              </a:rPr>
              <a:t> </a:t>
            </a:r>
            <a:r>
              <a:rPr lang="en-US" sz="3200" b="0" dirty="0" err="1">
                <a:solidFill>
                  <a:srgbClr val="002060"/>
                </a:solidFill>
              </a:rPr>
              <a:t>của</a:t>
            </a:r>
            <a:r>
              <a:rPr lang="en-US" sz="3200" b="0" dirty="0">
                <a:solidFill>
                  <a:srgbClr val="002060"/>
                </a:solidFill>
              </a:rPr>
              <a:t> </a:t>
            </a:r>
            <a:r>
              <a:rPr lang="en-US" sz="3200" b="0" dirty="0" err="1">
                <a:solidFill>
                  <a:srgbClr val="002060"/>
                </a:solidFill>
              </a:rPr>
              <a:t>em</a:t>
            </a:r>
            <a:r>
              <a:rPr lang="en-US" sz="3200" b="0" dirty="0">
                <a:solidFill>
                  <a:srgbClr val="002060"/>
                </a:solidFill>
              </a:rPr>
              <a:t> </a:t>
            </a:r>
            <a:r>
              <a:rPr lang="en-US" sz="3200" b="0" dirty="0" err="1">
                <a:solidFill>
                  <a:srgbClr val="002060"/>
                </a:solidFill>
              </a:rPr>
              <a:t>sau</a:t>
            </a:r>
            <a:r>
              <a:rPr lang="en-US" sz="3200" b="0" dirty="0">
                <a:solidFill>
                  <a:srgbClr val="002060"/>
                </a:solidFill>
              </a:rPr>
              <a:t> </a:t>
            </a:r>
            <a:r>
              <a:rPr lang="en-US" sz="3200" b="0" dirty="0" err="1">
                <a:solidFill>
                  <a:srgbClr val="002060"/>
                </a:solidFill>
              </a:rPr>
              <a:t>khi</a:t>
            </a:r>
            <a:r>
              <a:rPr lang="en-US" sz="3200" b="0" dirty="0">
                <a:solidFill>
                  <a:srgbClr val="002060"/>
                </a:solidFill>
              </a:rPr>
              <a:t> </a:t>
            </a:r>
            <a:r>
              <a:rPr lang="en-US" sz="3200" b="0" dirty="0" err="1">
                <a:solidFill>
                  <a:srgbClr val="002060"/>
                </a:solidFill>
              </a:rPr>
              <a:t>đọc</a:t>
            </a:r>
            <a:r>
              <a:rPr lang="en-US" sz="3200" b="0" dirty="0">
                <a:solidFill>
                  <a:srgbClr val="002060"/>
                </a:solidFill>
              </a:rPr>
              <a:t> </a:t>
            </a:r>
            <a:r>
              <a:rPr lang="en-US" sz="3200" b="0" dirty="0" err="1">
                <a:solidFill>
                  <a:srgbClr val="002060"/>
                </a:solidFill>
              </a:rPr>
              <a:t>bài</a:t>
            </a:r>
            <a:r>
              <a:rPr lang="en-US" sz="3200" b="0" dirty="0">
                <a:solidFill>
                  <a:srgbClr val="002060"/>
                </a:solidFill>
              </a:rPr>
              <a:t> </a:t>
            </a:r>
            <a:r>
              <a:rPr lang="en-US" sz="3200" b="0" i="1" dirty="0" err="1">
                <a:solidFill>
                  <a:srgbClr val="002060"/>
                </a:solidFill>
              </a:rPr>
              <a:t>Núi</a:t>
            </a:r>
            <a:r>
              <a:rPr lang="en-US" sz="3200" b="0" i="1" dirty="0">
                <a:solidFill>
                  <a:srgbClr val="002060"/>
                </a:solidFill>
              </a:rPr>
              <a:t> </a:t>
            </a:r>
            <a:r>
              <a:rPr lang="en-US" sz="3200" b="0" i="1" dirty="0" err="1">
                <a:solidFill>
                  <a:srgbClr val="002060"/>
                </a:solidFill>
              </a:rPr>
              <a:t>quê</a:t>
            </a:r>
            <a:r>
              <a:rPr lang="en-US" sz="3200" b="0" i="1" dirty="0">
                <a:solidFill>
                  <a:srgbClr val="002060"/>
                </a:solidFill>
              </a:rPr>
              <a:t> </a:t>
            </a:r>
            <a:r>
              <a:rPr lang="en-US" sz="3200" b="0" i="1" dirty="0" err="1">
                <a:solidFill>
                  <a:srgbClr val="002060"/>
                </a:solidFill>
              </a:rPr>
              <a:t>tôi</a:t>
            </a:r>
            <a:r>
              <a:rPr lang="en-US" sz="3200" b="0" i="1" dirty="0">
                <a:solidFill>
                  <a:srgbClr val="002060"/>
                </a:solidFill>
              </a:rPr>
              <a:t>.</a:t>
            </a:r>
            <a:endParaRPr lang="vi-VN" sz="3200" b="0" dirty="0">
              <a:solidFill>
                <a:srgbClr val="7030A0"/>
              </a:solidFill>
            </a:endParaRPr>
          </a:p>
        </p:txBody>
      </p:sp>
    </p:spTree>
    <p:extLst>
      <p:ext uri="{BB962C8B-B14F-4D97-AF65-F5344CB8AC3E}">
        <p14:creationId xmlns:p14="http://schemas.microsoft.com/office/powerpoint/2010/main" val="2264077471"/>
      </p:ext>
    </p:extLst>
  </p:cSld>
  <p:clrMapOvr>
    <a:overrideClrMapping bg1="lt1" tx1="dk1" bg2="lt2" tx2="dk2" accent1="accent1" accent2="accent2" accent3="accent3" accent4="accent4" accent5="accent5" accent6="accent6" hlink="hlink" folHlink="folHlink"/>
  </p:clrMapOvr>
  <p:transition>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80000">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14:bounceEnd="80000">
                                          <p:cBhvr additive="base">
                                            <p:cTn id="7" dur="500" fill="hold"/>
                                            <p:tgtEl>
                                              <p:spTgt spid="58"/>
                                            </p:tgtEl>
                                            <p:attrNameLst>
                                              <p:attrName>ppt_x</p:attrName>
                                            </p:attrNameLst>
                                          </p:cBhvr>
                                          <p:tavLst>
                                            <p:tav tm="0">
                                              <p:val>
                                                <p:strVal val="0-#ppt_w/2"/>
                                              </p:val>
                                            </p:tav>
                                            <p:tav tm="100000">
                                              <p:val>
                                                <p:strVal val="#ppt_x"/>
                                              </p:val>
                                            </p:tav>
                                          </p:tavLst>
                                        </p:anim>
                                        <p:anim calcmode="lin" valueType="num" p14:bounceEnd="80000">
                                          <p:cBhvr additive="base">
                                            <p:cTn id="8" dur="500" fill="hold"/>
                                            <p:tgtEl>
                                              <p:spTgt spid="5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additive="base">
                                            <p:cTn id="7" dur="500" fill="hold"/>
                                            <p:tgtEl>
                                              <p:spTgt spid="58"/>
                                            </p:tgtEl>
                                            <p:attrNameLst>
                                              <p:attrName>ppt_x</p:attrName>
                                            </p:attrNameLst>
                                          </p:cBhvr>
                                          <p:tavLst>
                                            <p:tav tm="0">
                                              <p:val>
                                                <p:strVal val="0-#ppt_w/2"/>
                                              </p:val>
                                            </p:tav>
                                            <p:tav tm="100000">
                                              <p:val>
                                                <p:strVal val="#ppt_x"/>
                                              </p:val>
                                            </p:tav>
                                          </p:tavLst>
                                        </p:anim>
                                        <p:anim calcmode="lin" valueType="num">
                                          <p:cBhvr additive="base">
                                            <p:cTn id="8" dur="500" fill="hold"/>
                                            <p:tgtEl>
                                              <p:spTgt spid="5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文本框 14"/>
          <p:cNvSpPr txBox="1"/>
          <p:nvPr/>
        </p:nvSpPr>
        <p:spPr>
          <a:xfrm>
            <a:off x="1821950" y="2166942"/>
            <a:ext cx="8548099" cy="3092065"/>
          </a:xfrm>
          <a:prstGeom prst="rect">
            <a:avLst/>
          </a:prstGeom>
          <a:noFill/>
        </p:spPr>
        <p:txBody>
          <a:bodyPr wrap="square" rtlCol="0">
            <a:spAutoFit/>
          </a:bodyPr>
          <a:lstStyle/>
          <a:p>
            <a:pPr algn="just">
              <a:lnSpc>
                <a:spcPct val="110000"/>
              </a:lnSpc>
            </a:pPr>
            <a:r>
              <a:rPr lang="en-US" sz="360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mn-ea"/>
              </a:rPr>
              <a:t>   Bài đọc miêu tả p</a:t>
            </a:r>
            <a:r>
              <a:rPr lang="en-US" sz="3600">
                <a:solidFill>
                  <a:srgbClr val="002060"/>
                </a:solidFill>
                <a:latin typeface="Arial-Rounded" panose="020B0500000000000000" pitchFamily="34" charset="0"/>
                <a:ea typeface="Arial-Rounded" panose="020B0500000000000000" pitchFamily="34" charset="0"/>
                <a:cs typeface="Arial-Rounded" panose="020B0500000000000000" pitchFamily="34" charset="0"/>
              </a:rPr>
              <a:t>hong cảnh của một vùng quê với vẻ đẹp của ngọn núi được tô điểm bởi nhiều màu xanh của các sự vật. Qua đó, thể hiện tình yêu quê hương của tác giả.</a:t>
            </a:r>
            <a:endParaRPr lang="vi-VN" sz="360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 name="Picture 1">
            <a:extLst>
              <a:ext uri="{FF2B5EF4-FFF2-40B4-BE49-F238E27FC236}">
                <a16:creationId xmlns:a16="http://schemas.microsoft.com/office/drawing/2014/main" id="{205F37CA-4207-A79B-9030-B42E302BBD38}"/>
              </a:ext>
            </a:extLst>
          </p:cNvPr>
          <p:cNvPicPr>
            <a:picLocks noChangeAspect="1"/>
          </p:cNvPicPr>
          <p:nvPr/>
        </p:nvPicPr>
        <p:blipFill>
          <a:blip r:embed="rId3"/>
          <a:stretch>
            <a:fillRect/>
          </a:stretch>
        </p:blipFill>
        <p:spPr>
          <a:xfrm>
            <a:off x="2008742" y="1103818"/>
            <a:ext cx="8174516" cy="9276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Scale>
                                      <p:cBhvr>
                                        <p:cTn id="7" dur="1000" decel="50000" fill="hold">
                                          <p:stCondLst>
                                            <p:cond delay="0"/>
                                          </p:stCondLst>
                                        </p:cTn>
                                        <p:tgtEl>
                                          <p:spTgt spid="3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2"/>
                                        </p:tgtEl>
                                        <p:attrNameLst>
                                          <p:attrName>ppt_x</p:attrName>
                                          <p:attrName>ppt_y</p:attrName>
                                        </p:attrNameLst>
                                      </p:cBhvr>
                                    </p:animMotion>
                                    <p:animEffect transition="in" filter="fade">
                                      <p:cBhvr>
                                        <p:cTn id="9"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2" grpId="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61" name="เมฆ 60"/>
          <p:cNvSpPr/>
          <p:nvPr/>
        </p:nvSpPr>
        <p:spPr>
          <a:xfrm rot="1140269" flipH="1">
            <a:off x="9734200" y="-1343608"/>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endParaRPr lang="th-TH" sz="3733">
              <a:solidFill>
                <a:prstClr val="white"/>
              </a:solidFill>
              <a:latin typeface="FC Onigiri Outline"/>
              <a:cs typeface="FC Onigiri Outline"/>
            </a:endParaRPr>
          </a:p>
        </p:txBody>
      </p:sp>
      <p:pic>
        <p:nvPicPr>
          <p:cNvPr id="52" name="รูปภาพ 51"/>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1047546" y="2539621"/>
            <a:ext cx="433855" cy="482184"/>
          </a:xfrm>
          <a:prstGeom prst="rect">
            <a:avLst/>
          </a:prstGeom>
        </p:spPr>
      </p:pic>
      <p:pic>
        <p:nvPicPr>
          <p:cNvPr id="3" name="รูปภาพ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71521" y="1091042"/>
            <a:ext cx="552659" cy="593295"/>
          </a:xfrm>
          <a:prstGeom prst="rect">
            <a:avLst/>
          </a:prstGeom>
        </p:spPr>
      </p:pic>
      <p:pic>
        <p:nvPicPr>
          <p:cNvPr id="40" name="รูปภาพ 3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35452" y="314700"/>
            <a:ext cx="755841" cy="804605"/>
          </a:xfrm>
          <a:prstGeom prst="rect">
            <a:avLst/>
          </a:prstGeom>
        </p:spPr>
      </p:pic>
      <p:pic>
        <p:nvPicPr>
          <p:cNvPr id="41" name="รูปภาพ 4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63722" y="1448659"/>
            <a:ext cx="861497" cy="967152"/>
          </a:xfrm>
          <a:prstGeom prst="rect">
            <a:avLst/>
          </a:prstGeom>
        </p:spPr>
      </p:pic>
      <p:pic>
        <p:nvPicPr>
          <p:cNvPr id="45" name="รูปภาพ 4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518235" y="184345"/>
            <a:ext cx="1549808" cy="1356081"/>
          </a:xfrm>
          <a:prstGeom prst="rect">
            <a:avLst/>
          </a:prstGeom>
        </p:spPr>
      </p:pic>
      <p:pic>
        <p:nvPicPr>
          <p:cNvPr id="4" name="Picture 3"/>
          <p:cNvPicPr>
            <a:picLocks noChangeAspect="1"/>
          </p:cNvPicPr>
          <p:nvPr/>
        </p:nvPicPr>
        <p:blipFill>
          <a:blip r:embed="rId9"/>
          <a:stretch>
            <a:fillRect/>
          </a:stretch>
        </p:blipFill>
        <p:spPr>
          <a:xfrm>
            <a:off x="1641692" y="2826539"/>
            <a:ext cx="8876545" cy="1865539"/>
          </a:xfrm>
          <a:prstGeom prst="rect">
            <a:avLst/>
          </a:prstGeom>
        </p:spPr>
      </p:pic>
      <p:pic>
        <p:nvPicPr>
          <p:cNvPr id="5" name="Picture 4">
            <a:extLst>
              <a:ext uri="{FF2B5EF4-FFF2-40B4-BE49-F238E27FC236}">
                <a16:creationId xmlns:a16="http://schemas.microsoft.com/office/drawing/2014/main" id="{2DAD6F8B-7002-B1BF-2FC4-160EE20BC4F9}"/>
              </a:ext>
            </a:extLst>
          </p:cNvPr>
          <p:cNvPicPr>
            <a:picLocks noChangeAspect="1"/>
          </p:cNvPicPr>
          <p:nvPr/>
        </p:nvPicPr>
        <p:blipFill>
          <a:blip r:embed="rId10"/>
          <a:stretch>
            <a:fillRect/>
          </a:stretch>
        </p:blipFill>
        <p:spPr>
          <a:xfrm>
            <a:off x="3791514" y="1350799"/>
            <a:ext cx="4608975" cy="1188823"/>
          </a:xfrm>
          <a:prstGeom prst="rect">
            <a:avLst/>
          </a:prstGeom>
        </p:spPr>
      </p:pic>
    </p:spTree>
    <p:extLst>
      <p:ext uri="{BB962C8B-B14F-4D97-AF65-F5344CB8AC3E}">
        <p14:creationId xmlns:p14="http://schemas.microsoft.com/office/powerpoint/2010/main" val="37037621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6"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A3AB974-EB67-5FBD-CA14-C833E35DEFB8}"/>
              </a:ext>
            </a:extLst>
          </p:cNvPr>
          <p:cNvSpPr/>
          <p:nvPr/>
        </p:nvSpPr>
        <p:spPr>
          <a:xfrm>
            <a:off x="572915" y="568143"/>
            <a:ext cx="11046168" cy="5894302"/>
          </a:xfrm>
          <a:custGeom>
            <a:avLst/>
            <a:gdLst>
              <a:gd name="connsiteX0" fmla="*/ 0 w 11046168"/>
              <a:gd name="connsiteY0" fmla="*/ 982403 h 5894302"/>
              <a:gd name="connsiteX1" fmla="*/ 982403 w 11046168"/>
              <a:gd name="connsiteY1" fmla="*/ 0 h 5894302"/>
              <a:gd name="connsiteX2" fmla="*/ 1408528 w 11046168"/>
              <a:gd name="connsiteY2" fmla="*/ 0 h 5894302"/>
              <a:gd name="connsiteX3" fmla="*/ 2288722 w 11046168"/>
              <a:gd name="connsiteY3" fmla="*/ 0 h 5894302"/>
              <a:gd name="connsiteX4" fmla="*/ 2805661 w 11046168"/>
              <a:gd name="connsiteY4" fmla="*/ 0 h 5894302"/>
              <a:gd name="connsiteX5" fmla="*/ 3685855 w 11046168"/>
              <a:gd name="connsiteY5" fmla="*/ 0 h 5894302"/>
              <a:gd name="connsiteX6" fmla="*/ 4111980 w 11046168"/>
              <a:gd name="connsiteY6" fmla="*/ 0 h 5894302"/>
              <a:gd name="connsiteX7" fmla="*/ 4719733 w 11046168"/>
              <a:gd name="connsiteY7" fmla="*/ 0 h 5894302"/>
              <a:gd name="connsiteX8" fmla="*/ 5327485 w 11046168"/>
              <a:gd name="connsiteY8" fmla="*/ 0 h 5894302"/>
              <a:gd name="connsiteX9" fmla="*/ 6207679 w 11046168"/>
              <a:gd name="connsiteY9" fmla="*/ 0 h 5894302"/>
              <a:gd name="connsiteX10" fmla="*/ 6906245 w 11046168"/>
              <a:gd name="connsiteY10" fmla="*/ 0 h 5894302"/>
              <a:gd name="connsiteX11" fmla="*/ 7786439 w 11046168"/>
              <a:gd name="connsiteY11" fmla="*/ 0 h 5894302"/>
              <a:gd name="connsiteX12" fmla="*/ 8666632 w 11046168"/>
              <a:gd name="connsiteY12" fmla="*/ 0 h 5894302"/>
              <a:gd name="connsiteX13" fmla="*/ 9456012 w 11046168"/>
              <a:gd name="connsiteY13" fmla="*/ 0 h 5894302"/>
              <a:gd name="connsiteX14" fmla="*/ 10063765 w 11046168"/>
              <a:gd name="connsiteY14" fmla="*/ 0 h 5894302"/>
              <a:gd name="connsiteX15" fmla="*/ 11046168 w 11046168"/>
              <a:gd name="connsiteY15" fmla="*/ 982403 h 5894302"/>
              <a:gd name="connsiteX16" fmla="*/ 11046168 w 11046168"/>
              <a:gd name="connsiteY16" fmla="*/ 1637319 h 5894302"/>
              <a:gd name="connsiteX17" fmla="*/ 11046168 w 11046168"/>
              <a:gd name="connsiteY17" fmla="*/ 2292235 h 5894302"/>
              <a:gd name="connsiteX18" fmla="*/ 11046168 w 11046168"/>
              <a:gd name="connsiteY18" fmla="*/ 2986446 h 5894302"/>
              <a:gd name="connsiteX19" fmla="*/ 11046168 w 11046168"/>
              <a:gd name="connsiteY19" fmla="*/ 3719952 h 5894302"/>
              <a:gd name="connsiteX20" fmla="*/ 11046168 w 11046168"/>
              <a:gd name="connsiteY20" fmla="*/ 4911899 h 5894302"/>
              <a:gd name="connsiteX21" fmla="*/ 10063765 w 11046168"/>
              <a:gd name="connsiteY21" fmla="*/ 5894302 h 5894302"/>
              <a:gd name="connsiteX22" fmla="*/ 9183571 w 11046168"/>
              <a:gd name="connsiteY22" fmla="*/ 5894302 h 5894302"/>
              <a:gd name="connsiteX23" fmla="*/ 8666632 w 11046168"/>
              <a:gd name="connsiteY23" fmla="*/ 5894302 h 5894302"/>
              <a:gd name="connsiteX24" fmla="*/ 8240507 w 11046168"/>
              <a:gd name="connsiteY24" fmla="*/ 5894302 h 5894302"/>
              <a:gd name="connsiteX25" fmla="*/ 7814381 w 11046168"/>
              <a:gd name="connsiteY25" fmla="*/ 5894302 h 5894302"/>
              <a:gd name="connsiteX26" fmla="*/ 7388256 w 11046168"/>
              <a:gd name="connsiteY26" fmla="*/ 5894302 h 5894302"/>
              <a:gd name="connsiteX27" fmla="*/ 6508062 w 11046168"/>
              <a:gd name="connsiteY27" fmla="*/ 5894302 h 5894302"/>
              <a:gd name="connsiteX28" fmla="*/ 5900310 w 11046168"/>
              <a:gd name="connsiteY28" fmla="*/ 5894302 h 5894302"/>
              <a:gd name="connsiteX29" fmla="*/ 5292557 w 11046168"/>
              <a:gd name="connsiteY29" fmla="*/ 5894302 h 5894302"/>
              <a:gd name="connsiteX30" fmla="*/ 4593991 w 11046168"/>
              <a:gd name="connsiteY30" fmla="*/ 5894302 h 5894302"/>
              <a:gd name="connsiteX31" fmla="*/ 4167865 w 11046168"/>
              <a:gd name="connsiteY31" fmla="*/ 5894302 h 5894302"/>
              <a:gd name="connsiteX32" fmla="*/ 3378485 w 11046168"/>
              <a:gd name="connsiteY32" fmla="*/ 5894302 h 5894302"/>
              <a:gd name="connsiteX33" fmla="*/ 2498292 w 11046168"/>
              <a:gd name="connsiteY33" fmla="*/ 5894302 h 5894302"/>
              <a:gd name="connsiteX34" fmla="*/ 1799726 w 11046168"/>
              <a:gd name="connsiteY34" fmla="*/ 5894302 h 5894302"/>
              <a:gd name="connsiteX35" fmla="*/ 982403 w 11046168"/>
              <a:gd name="connsiteY35" fmla="*/ 5894302 h 5894302"/>
              <a:gd name="connsiteX36" fmla="*/ 0 w 11046168"/>
              <a:gd name="connsiteY36" fmla="*/ 4911899 h 5894302"/>
              <a:gd name="connsiteX37" fmla="*/ 0 w 11046168"/>
              <a:gd name="connsiteY37" fmla="*/ 4374868 h 5894302"/>
              <a:gd name="connsiteX38" fmla="*/ 0 w 11046168"/>
              <a:gd name="connsiteY38" fmla="*/ 3719952 h 5894302"/>
              <a:gd name="connsiteX39" fmla="*/ 0 w 11046168"/>
              <a:gd name="connsiteY39" fmla="*/ 3025741 h 5894302"/>
              <a:gd name="connsiteX40" fmla="*/ 0 w 11046168"/>
              <a:gd name="connsiteY40" fmla="*/ 2488710 h 5894302"/>
              <a:gd name="connsiteX41" fmla="*/ 0 w 11046168"/>
              <a:gd name="connsiteY41" fmla="*/ 1755204 h 5894302"/>
              <a:gd name="connsiteX42" fmla="*/ 0 w 11046168"/>
              <a:gd name="connsiteY42" fmla="*/ 982403 h 5894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046168" h="5894302" fill="none" extrusionOk="0">
                <a:moveTo>
                  <a:pt x="0" y="982403"/>
                </a:moveTo>
                <a:cubicBezTo>
                  <a:pt x="-114261" y="486066"/>
                  <a:pt x="522420" y="-39664"/>
                  <a:pt x="982403" y="0"/>
                </a:cubicBezTo>
                <a:cubicBezTo>
                  <a:pt x="1169454" y="-5216"/>
                  <a:pt x="1287418" y="-12903"/>
                  <a:pt x="1408528" y="0"/>
                </a:cubicBezTo>
                <a:cubicBezTo>
                  <a:pt x="1529638" y="12903"/>
                  <a:pt x="1874980" y="21986"/>
                  <a:pt x="2288722" y="0"/>
                </a:cubicBezTo>
                <a:cubicBezTo>
                  <a:pt x="2702464" y="-21986"/>
                  <a:pt x="2580700" y="-1235"/>
                  <a:pt x="2805661" y="0"/>
                </a:cubicBezTo>
                <a:cubicBezTo>
                  <a:pt x="3030622" y="1235"/>
                  <a:pt x="3289880" y="-31645"/>
                  <a:pt x="3685855" y="0"/>
                </a:cubicBezTo>
                <a:cubicBezTo>
                  <a:pt x="4081830" y="31645"/>
                  <a:pt x="3953881" y="-9470"/>
                  <a:pt x="4111980" y="0"/>
                </a:cubicBezTo>
                <a:cubicBezTo>
                  <a:pt x="4270079" y="9470"/>
                  <a:pt x="4454732" y="-8143"/>
                  <a:pt x="4719733" y="0"/>
                </a:cubicBezTo>
                <a:cubicBezTo>
                  <a:pt x="4984734" y="8143"/>
                  <a:pt x="5176549" y="28142"/>
                  <a:pt x="5327485" y="0"/>
                </a:cubicBezTo>
                <a:cubicBezTo>
                  <a:pt x="5478421" y="-28142"/>
                  <a:pt x="5998242" y="43723"/>
                  <a:pt x="6207679" y="0"/>
                </a:cubicBezTo>
                <a:cubicBezTo>
                  <a:pt x="6417116" y="-43723"/>
                  <a:pt x="6607146" y="-24854"/>
                  <a:pt x="6906245" y="0"/>
                </a:cubicBezTo>
                <a:cubicBezTo>
                  <a:pt x="7205344" y="24854"/>
                  <a:pt x="7475799" y="-10715"/>
                  <a:pt x="7786439" y="0"/>
                </a:cubicBezTo>
                <a:cubicBezTo>
                  <a:pt x="8097079" y="10715"/>
                  <a:pt x="8332033" y="1216"/>
                  <a:pt x="8666632" y="0"/>
                </a:cubicBezTo>
                <a:cubicBezTo>
                  <a:pt x="9001231" y="-1216"/>
                  <a:pt x="9157466" y="-34295"/>
                  <a:pt x="9456012" y="0"/>
                </a:cubicBezTo>
                <a:cubicBezTo>
                  <a:pt x="9754558" y="34295"/>
                  <a:pt x="9777718" y="-30199"/>
                  <a:pt x="10063765" y="0"/>
                </a:cubicBezTo>
                <a:cubicBezTo>
                  <a:pt x="10684527" y="-10764"/>
                  <a:pt x="11059780" y="510025"/>
                  <a:pt x="11046168" y="982403"/>
                </a:cubicBezTo>
                <a:cubicBezTo>
                  <a:pt x="11034266" y="1189364"/>
                  <a:pt x="11052597" y="1443141"/>
                  <a:pt x="11046168" y="1637319"/>
                </a:cubicBezTo>
                <a:cubicBezTo>
                  <a:pt x="11039739" y="1831497"/>
                  <a:pt x="11045743" y="2027979"/>
                  <a:pt x="11046168" y="2292235"/>
                </a:cubicBezTo>
                <a:cubicBezTo>
                  <a:pt x="11046593" y="2556491"/>
                  <a:pt x="11065803" y="2837092"/>
                  <a:pt x="11046168" y="2986446"/>
                </a:cubicBezTo>
                <a:cubicBezTo>
                  <a:pt x="11026533" y="3135800"/>
                  <a:pt x="11056595" y="3397776"/>
                  <a:pt x="11046168" y="3719952"/>
                </a:cubicBezTo>
                <a:cubicBezTo>
                  <a:pt x="11035741" y="4042128"/>
                  <a:pt x="11036919" y="4554065"/>
                  <a:pt x="11046168" y="4911899"/>
                </a:cubicBezTo>
                <a:cubicBezTo>
                  <a:pt x="11067028" y="5473539"/>
                  <a:pt x="10533895" y="5963104"/>
                  <a:pt x="10063765" y="5894302"/>
                </a:cubicBezTo>
                <a:cubicBezTo>
                  <a:pt x="9739611" y="5854181"/>
                  <a:pt x="9369287" y="5869188"/>
                  <a:pt x="9183571" y="5894302"/>
                </a:cubicBezTo>
                <a:cubicBezTo>
                  <a:pt x="8997855" y="5919416"/>
                  <a:pt x="8895459" y="5893926"/>
                  <a:pt x="8666632" y="5894302"/>
                </a:cubicBezTo>
                <a:cubicBezTo>
                  <a:pt x="8437805" y="5894678"/>
                  <a:pt x="8421705" y="5894870"/>
                  <a:pt x="8240507" y="5894302"/>
                </a:cubicBezTo>
                <a:cubicBezTo>
                  <a:pt x="8059309" y="5893734"/>
                  <a:pt x="7909243" y="5877112"/>
                  <a:pt x="7814381" y="5894302"/>
                </a:cubicBezTo>
                <a:cubicBezTo>
                  <a:pt x="7719519" y="5911492"/>
                  <a:pt x="7574588" y="5902424"/>
                  <a:pt x="7388256" y="5894302"/>
                </a:cubicBezTo>
                <a:cubicBezTo>
                  <a:pt x="7201925" y="5886180"/>
                  <a:pt x="6731224" y="5915627"/>
                  <a:pt x="6508062" y="5894302"/>
                </a:cubicBezTo>
                <a:cubicBezTo>
                  <a:pt x="6284900" y="5872977"/>
                  <a:pt x="6130909" y="5913681"/>
                  <a:pt x="5900310" y="5894302"/>
                </a:cubicBezTo>
                <a:cubicBezTo>
                  <a:pt x="5669711" y="5874923"/>
                  <a:pt x="5438732" y="5872816"/>
                  <a:pt x="5292557" y="5894302"/>
                </a:cubicBezTo>
                <a:cubicBezTo>
                  <a:pt x="5146382" y="5915788"/>
                  <a:pt x="4802633" y="5904615"/>
                  <a:pt x="4593991" y="5894302"/>
                </a:cubicBezTo>
                <a:cubicBezTo>
                  <a:pt x="4385349" y="5883989"/>
                  <a:pt x="4312602" y="5878216"/>
                  <a:pt x="4167865" y="5894302"/>
                </a:cubicBezTo>
                <a:cubicBezTo>
                  <a:pt x="4023128" y="5910388"/>
                  <a:pt x="3732401" y="5931996"/>
                  <a:pt x="3378485" y="5894302"/>
                </a:cubicBezTo>
                <a:cubicBezTo>
                  <a:pt x="3024569" y="5856608"/>
                  <a:pt x="2934206" y="5881736"/>
                  <a:pt x="2498292" y="5894302"/>
                </a:cubicBezTo>
                <a:cubicBezTo>
                  <a:pt x="2062378" y="5906868"/>
                  <a:pt x="2141351" y="5860222"/>
                  <a:pt x="1799726" y="5894302"/>
                </a:cubicBezTo>
                <a:cubicBezTo>
                  <a:pt x="1458101" y="5928382"/>
                  <a:pt x="1312373" y="5893231"/>
                  <a:pt x="982403" y="5894302"/>
                </a:cubicBezTo>
                <a:cubicBezTo>
                  <a:pt x="466796" y="5933617"/>
                  <a:pt x="46480" y="5443569"/>
                  <a:pt x="0" y="4911899"/>
                </a:cubicBezTo>
                <a:cubicBezTo>
                  <a:pt x="11489" y="4801143"/>
                  <a:pt x="-19299" y="4617427"/>
                  <a:pt x="0" y="4374868"/>
                </a:cubicBezTo>
                <a:cubicBezTo>
                  <a:pt x="19299" y="4132309"/>
                  <a:pt x="13043" y="3892198"/>
                  <a:pt x="0" y="3719952"/>
                </a:cubicBezTo>
                <a:cubicBezTo>
                  <a:pt x="-13043" y="3547706"/>
                  <a:pt x="-24562" y="3283207"/>
                  <a:pt x="0" y="3025741"/>
                </a:cubicBezTo>
                <a:cubicBezTo>
                  <a:pt x="24562" y="2768275"/>
                  <a:pt x="16045" y="2604571"/>
                  <a:pt x="0" y="2488710"/>
                </a:cubicBezTo>
                <a:cubicBezTo>
                  <a:pt x="-16045" y="2372849"/>
                  <a:pt x="31002" y="2082898"/>
                  <a:pt x="0" y="1755204"/>
                </a:cubicBezTo>
                <a:cubicBezTo>
                  <a:pt x="-31002" y="1427510"/>
                  <a:pt x="27104" y="1356858"/>
                  <a:pt x="0" y="982403"/>
                </a:cubicBezTo>
                <a:close/>
              </a:path>
              <a:path w="11046168" h="5894302" stroke="0" extrusionOk="0">
                <a:moveTo>
                  <a:pt x="0" y="982403"/>
                </a:moveTo>
                <a:cubicBezTo>
                  <a:pt x="-8500" y="389372"/>
                  <a:pt x="377433" y="34193"/>
                  <a:pt x="982403" y="0"/>
                </a:cubicBezTo>
                <a:cubicBezTo>
                  <a:pt x="1141245" y="-7142"/>
                  <a:pt x="1351559" y="1184"/>
                  <a:pt x="1680969" y="0"/>
                </a:cubicBezTo>
                <a:cubicBezTo>
                  <a:pt x="2010379" y="-1184"/>
                  <a:pt x="2008789" y="6951"/>
                  <a:pt x="2197908" y="0"/>
                </a:cubicBezTo>
                <a:cubicBezTo>
                  <a:pt x="2387027" y="-6951"/>
                  <a:pt x="2538003" y="11932"/>
                  <a:pt x="2624034" y="0"/>
                </a:cubicBezTo>
                <a:cubicBezTo>
                  <a:pt x="2710065" y="-11932"/>
                  <a:pt x="3034110" y="-6737"/>
                  <a:pt x="3413414" y="0"/>
                </a:cubicBezTo>
                <a:cubicBezTo>
                  <a:pt x="3792718" y="6737"/>
                  <a:pt x="3916384" y="20757"/>
                  <a:pt x="4202794" y="0"/>
                </a:cubicBezTo>
                <a:cubicBezTo>
                  <a:pt x="4489204" y="-20757"/>
                  <a:pt x="4674570" y="31906"/>
                  <a:pt x="4901360" y="0"/>
                </a:cubicBezTo>
                <a:cubicBezTo>
                  <a:pt x="5128150" y="-31906"/>
                  <a:pt x="5214158" y="-8962"/>
                  <a:pt x="5509113" y="0"/>
                </a:cubicBezTo>
                <a:cubicBezTo>
                  <a:pt x="5804068" y="8962"/>
                  <a:pt x="5863092" y="26563"/>
                  <a:pt x="6116865" y="0"/>
                </a:cubicBezTo>
                <a:cubicBezTo>
                  <a:pt x="6370638" y="-26563"/>
                  <a:pt x="6367253" y="-9254"/>
                  <a:pt x="6542991" y="0"/>
                </a:cubicBezTo>
                <a:cubicBezTo>
                  <a:pt x="6718729" y="9254"/>
                  <a:pt x="7101171" y="16242"/>
                  <a:pt x="7332371" y="0"/>
                </a:cubicBezTo>
                <a:cubicBezTo>
                  <a:pt x="7563571" y="-16242"/>
                  <a:pt x="7645361" y="17640"/>
                  <a:pt x="7940123" y="0"/>
                </a:cubicBezTo>
                <a:cubicBezTo>
                  <a:pt x="8234885" y="-17640"/>
                  <a:pt x="8461491" y="33076"/>
                  <a:pt x="8820317" y="0"/>
                </a:cubicBezTo>
                <a:cubicBezTo>
                  <a:pt x="9179143" y="-33076"/>
                  <a:pt x="9048329" y="11404"/>
                  <a:pt x="9246442" y="0"/>
                </a:cubicBezTo>
                <a:cubicBezTo>
                  <a:pt x="9444555" y="-11404"/>
                  <a:pt x="9802858" y="-25568"/>
                  <a:pt x="10063765" y="0"/>
                </a:cubicBezTo>
                <a:cubicBezTo>
                  <a:pt x="10601299" y="11186"/>
                  <a:pt x="11091562" y="354572"/>
                  <a:pt x="11046168" y="982403"/>
                </a:cubicBezTo>
                <a:cubicBezTo>
                  <a:pt x="11042425" y="1318087"/>
                  <a:pt x="11074983" y="1548100"/>
                  <a:pt x="11046168" y="1715909"/>
                </a:cubicBezTo>
                <a:cubicBezTo>
                  <a:pt x="11017353" y="1883718"/>
                  <a:pt x="11053117" y="2094702"/>
                  <a:pt x="11046168" y="2292235"/>
                </a:cubicBezTo>
                <a:cubicBezTo>
                  <a:pt x="11039219" y="2489768"/>
                  <a:pt x="11063783" y="2643072"/>
                  <a:pt x="11046168" y="2907856"/>
                </a:cubicBezTo>
                <a:cubicBezTo>
                  <a:pt x="11028553" y="3172640"/>
                  <a:pt x="11055536" y="3206225"/>
                  <a:pt x="11046168" y="3444887"/>
                </a:cubicBezTo>
                <a:cubicBezTo>
                  <a:pt x="11036800" y="3683549"/>
                  <a:pt x="11064490" y="3893521"/>
                  <a:pt x="11046168" y="4099803"/>
                </a:cubicBezTo>
                <a:cubicBezTo>
                  <a:pt x="11027846" y="4306085"/>
                  <a:pt x="11019328" y="4610432"/>
                  <a:pt x="11046168" y="4911899"/>
                </a:cubicBezTo>
                <a:cubicBezTo>
                  <a:pt x="11076175" y="5472546"/>
                  <a:pt x="10586093" y="5886490"/>
                  <a:pt x="10063765" y="5894302"/>
                </a:cubicBezTo>
                <a:cubicBezTo>
                  <a:pt x="9862103" y="5883467"/>
                  <a:pt x="9641436" y="5875445"/>
                  <a:pt x="9456012" y="5894302"/>
                </a:cubicBezTo>
                <a:cubicBezTo>
                  <a:pt x="9270588" y="5913159"/>
                  <a:pt x="9195306" y="5893112"/>
                  <a:pt x="9029887" y="5894302"/>
                </a:cubicBezTo>
                <a:cubicBezTo>
                  <a:pt x="8864469" y="5895492"/>
                  <a:pt x="8746718" y="5887654"/>
                  <a:pt x="8603761" y="5894302"/>
                </a:cubicBezTo>
                <a:cubicBezTo>
                  <a:pt x="8460804" y="5900950"/>
                  <a:pt x="8252660" y="5914078"/>
                  <a:pt x="8086822" y="5894302"/>
                </a:cubicBezTo>
                <a:cubicBezTo>
                  <a:pt x="7920984" y="5874526"/>
                  <a:pt x="7637767" y="5912429"/>
                  <a:pt x="7206629" y="5894302"/>
                </a:cubicBezTo>
                <a:cubicBezTo>
                  <a:pt x="6775491" y="5876175"/>
                  <a:pt x="6702387" y="5916511"/>
                  <a:pt x="6417249" y="5894302"/>
                </a:cubicBezTo>
                <a:cubicBezTo>
                  <a:pt x="6132111" y="5872093"/>
                  <a:pt x="5754492" y="5919353"/>
                  <a:pt x="5537055" y="5894302"/>
                </a:cubicBezTo>
                <a:cubicBezTo>
                  <a:pt x="5319618" y="5869251"/>
                  <a:pt x="5273985" y="5891634"/>
                  <a:pt x="5020116" y="5894302"/>
                </a:cubicBezTo>
                <a:cubicBezTo>
                  <a:pt x="4766247" y="5896970"/>
                  <a:pt x="4458113" y="5875381"/>
                  <a:pt x="4230736" y="5894302"/>
                </a:cubicBezTo>
                <a:cubicBezTo>
                  <a:pt x="4003359" y="5913223"/>
                  <a:pt x="3746858" y="5889794"/>
                  <a:pt x="3532170" y="5894302"/>
                </a:cubicBezTo>
                <a:cubicBezTo>
                  <a:pt x="3317482" y="5898810"/>
                  <a:pt x="3146998" y="5887833"/>
                  <a:pt x="2924417" y="5894302"/>
                </a:cubicBezTo>
                <a:cubicBezTo>
                  <a:pt x="2701836" y="5900771"/>
                  <a:pt x="2556238" y="5917402"/>
                  <a:pt x="2316665" y="5894302"/>
                </a:cubicBezTo>
                <a:cubicBezTo>
                  <a:pt x="2077092" y="5871202"/>
                  <a:pt x="1933120" y="5869242"/>
                  <a:pt x="1799726" y="5894302"/>
                </a:cubicBezTo>
                <a:cubicBezTo>
                  <a:pt x="1666332" y="5919362"/>
                  <a:pt x="1295939" y="5869465"/>
                  <a:pt x="982403" y="5894302"/>
                </a:cubicBezTo>
                <a:cubicBezTo>
                  <a:pt x="493214" y="5916227"/>
                  <a:pt x="33806" y="5393162"/>
                  <a:pt x="0" y="4911899"/>
                </a:cubicBezTo>
                <a:cubicBezTo>
                  <a:pt x="-21820" y="4587808"/>
                  <a:pt x="9351" y="4498201"/>
                  <a:pt x="0" y="4178393"/>
                </a:cubicBezTo>
                <a:cubicBezTo>
                  <a:pt x="-9351" y="3858585"/>
                  <a:pt x="-26375" y="3729603"/>
                  <a:pt x="0" y="3523477"/>
                </a:cubicBezTo>
                <a:cubicBezTo>
                  <a:pt x="26375" y="3317351"/>
                  <a:pt x="-19203" y="3097659"/>
                  <a:pt x="0" y="2947151"/>
                </a:cubicBezTo>
                <a:cubicBezTo>
                  <a:pt x="19203" y="2796643"/>
                  <a:pt x="-9990" y="2568774"/>
                  <a:pt x="0" y="2213645"/>
                </a:cubicBezTo>
                <a:cubicBezTo>
                  <a:pt x="9990" y="1858516"/>
                  <a:pt x="-573" y="1725137"/>
                  <a:pt x="0" y="1598024"/>
                </a:cubicBezTo>
                <a:cubicBezTo>
                  <a:pt x="573" y="1470911"/>
                  <a:pt x="-2597" y="1278587"/>
                  <a:pt x="0" y="982403"/>
                </a:cubicBezTo>
                <a:close/>
              </a:path>
            </a:pathLst>
          </a:custGeom>
          <a:ln w="57150">
            <a:solidFill>
              <a:schemeClr val="accent6">
                <a:lumMod val="75000"/>
              </a:schemeClr>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sp>
        <p:nvSpPr>
          <p:cNvPr id="3" name="Rectangle: Rounded Corners 2">
            <a:extLst>
              <a:ext uri="{FF2B5EF4-FFF2-40B4-BE49-F238E27FC236}">
                <a16:creationId xmlns:a16="http://schemas.microsoft.com/office/drawing/2014/main" id="{F3E335B7-F1CD-9FB3-3A6E-EEAB91C3B0DE}"/>
              </a:ext>
            </a:extLst>
          </p:cNvPr>
          <p:cNvSpPr/>
          <p:nvPr/>
        </p:nvSpPr>
        <p:spPr>
          <a:xfrm>
            <a:off x="3998829" y="223188"/>
            <a:ext cx="4194341" cy="689910"/>
          </a:xfrm>
          <a:custGeom>
            <a:avLst/>
            <a:gdLst>
              <a:gd name="connsiteX0" fmla="*/ 0 w 4194341"/>
              <a:gd name="connsiteY0" fmla="*/ 344955 h 689910"/>
              <a:gd name="connsiteX1" fmla="*/ 344955 w 4194341"/>
              <a:gd name="connsiteY1" fmla="*/ 0 h 689910"/>
              <a:gd name="connsiteX2" fmla="*/ 964071 w 4194341"/>
              <a:gd name="connsiteY2" fmla="*/ 0 h 689910"/>
              <a:gd name="connsiteX3" fmla="*/ 1618232 w 4194341"/>
              <a:gd name="connsiteY3" fmla="*/ 0 h 689910"/>
              <a:gd name="connsiteX4" fmla="*/ 2237348 w 4194341"/>
              <a:gd name="connsiteY4" fmla="*/ 0 h 689910"/>
              <a:gd name="connsiteX5" fmla="*/ 2786375 w 4194341"/>
              <a:gd name="connsiteY5" fmla="*/ 0 h 689910"/>
              <a:gd name="connsiteX6" fmla="*/ 3335403 w 4194341"/>
              <a:gd name="connsiteY6" fmla="*/ 0 h 689910"/>
              <a:gd name="connsiteX7" fmla="*/ 3849386 w 4194341"/>
              <a:gd name="connsiteY7" fmla="*/ 0 h 689910"/>
              <a:gd name="connsiteX8" fmla="*/ 4194341 w 4194341"/>
              <a:gd name="connsiteY8" fmla="*/ 344955 h 689910"/>
              <a:gd name="connsiteX9" fmla="*/ 4194341 w 4194341"/>
              <a:gd name="connsiteY9" fmla="*/ 344955 h 689910"/>
              <a:gd name="connsiteX10" fmla="*/ 3849386 w 4194341"/>
              <a:gd name="connsiteY10" fmla="*/ 689910 h 689910"/>
              <a:gd name="connsiteX11" fmla="*/ 3230270 w 4194341"/>
              <a:gd name="connsiteY11" fmla="*/ 689910 h 689910"/>
              <a:gd name="connsiteX12" fmla="*/ 2716287 w 4194341"/>
              <a:gd name="connsiteY12" fmla="*/ 689910 h 689910"/>
              <a:gd name="connsiteX13" fmla="*/ 2132215 w 4194341"/>
              <a:gd name="connsiteY13" fmla="*/ 689910 h 689910"/>
              <a:gd name="connsiteX14" fmla="*/ 1653276 w 4194341"/>
              <a:gd name="connsiteY14" fmla="*/ 689910 h 689910"/>
              <a:gd name="connsiteX15" fmla="*/ 1174337 w 4194341"/>
              <a:gd name="connsiteY15" fmla="*/ 689910 h 689910"/>
              <a:gd name="connsiteX16" fmla="*/ 344955 w 4194341"/>
              <a:gd name="connsiteY16" fmla="*/ 689910 h 689910"/>
              <a:gd name="connsiteX17" fmla="*/ 0 w 4194341"/>
              <a:gd name="connsiteY17" fmla="*/ 344955 h 689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94341" h="689910" fill="none" extrusionOk="0">
                <a:moveTo>
                  <a:pt x="0" y="344955"/>
                </a:moveTo>
                <a:cubicBezTo>
                  <a:pt x="16858" y="178351"/>
                  <a:pt x="147681" y="-19716"/>
                  <a:pt x="344955" y="0"/>
                </a:cubicBezTo>
                <a:cubicBezTo>
                  <a:pt x="632507" y="2842"/>
                  <a:pt x="658564" y="29598"/>
                  <a:pt x="964071" y="0"/>
                </a:cubicBezTo>
                <a:cubicBezTo>
                  <a:pt x="1269578" y="-29598"/>
                  <a:pt x="1385192" y="-22804"/>
                  <a:pt x="1618232" y="0"/>
                </a:cubicBezTo>
                <a:cubicBezTo>
                  <a:pt x="1851272" y="22804"/>
                  <a:pt x="1944586" y="20984"/>
                  <a:pt x="2237348" y="0"/>
                </a:cubicBezTo>
                <a:cubicBezTo>
                  <a:pt x="2530110" y="-20984"/>
                  <a:pt x="2672130" y="14465"/>
                  <a:pt x="2786375" y="0"/>
                </a:cubicBezTo>
                <a:cubicBezTo>
                  <a:pt x="2900620" y="-14465"/>
                  <a:pt x="3095339" y="-14788"/>
                  <a:pt x="3335403" y="0"/>
                </a:cubicBezTo>
                <a:cubicBezTo>
                  <a:pt x="3575467" y="14788"/>
                  <a:pt x="3626022" y="17832"/>
                  <a:pt x="3849386" y="0"/>
                </a:cubicBezTo>
                <a:cubicBezTo>
                  <a:pt x="4058626" y="-20600"/>
                  <a:pt x="4180912" y="191005"/>
                  <a:pt x="4194341" y="344955"/>
                </a:cubicBezTo>
                <a:lnTo>
                  <a:pt x="4194341" y="344955"/>
                </a:lnTo>
                <a:cubicBezTo>
                  <a:pt x="4163032" y="521125"/>
                  <a:pt x="4048838" y="676023"/>
                  <a:pt x="3849386" y="689910"/>
                </a:cubicBezTo>
                <a:cubicBezTo>
                  <a:pt x="3560164" y="664333"/>
                  <a:pt x="3409550" y="714892"/>
                  <a:pt x="3230270" y="689910"/>
                </a:cubicBezTo>
                <a:cubicBezTo>
                  <a:pt x="3050990" y="664928"/>
                  <a:pt x="2868088" y="683792"/>
                  <a:pt x="2716287" y="689910"/>
                </a:cubicBezTo>
                <a:cubicBezTo>
                  <a:pt x="2564486" y="696028"/>
                  <a:pt x="2382785" y="680327"/>
                  <a:pt x="2132215" y="689910"/>
                </a:cubicBezTo>
                <a:cubicBezTo>
                  <a:pt x="1881645" y="699493"/>
                  <a:pt x="1805357" y="666979"/>
                  <a:pt x="1653276" y="689910"/>
                </a:cubicBezTo>
                <a:cubicBezTo>
                  <a:pt x="1501195" y="712841"/>
                  <a:pt x="1374112" y="666632"/>
                  <a:pt x="1174337" y="689910"/>
                </a:cubicBezTo>
                <a:cubicBezTo>
                  <a:pt x="974562" y="713188"/>
                  <a:pt x="754765" y="674416"/>
                  <a:pt x="344955" y="689910"/>
                </a:cubicBezTo>
                <a:cubicBezTo>
                  <a:pt x="162119" y="689659"/>
                  <a:pt x="-18762" y="561868"/>
                  <a:pt x="0" y="344955"/>
                </a:cubicBezTo>
                <a:close/>
              </a:path>
              <a:path w="4194341" h="689910" stroke="0" extrusionOk="0">
                <a:moveTo>
                  <a:pt x="0" y="344955"/>
                </a:moveTo>
                <a:cubicBezTo>
                  <a:pt x="-27734" y="183550"/>
                  <a:pt x="160569" y="25919"/>
                  <a:pt x="344955" y="0"/>
                </a:cubicBezTo>
                <a:cubicBezTo>
                  <a:pt x="457835" y="-11495"/>
                  <a:pt x="739342" y="-13540"/>
                  <a:pt x="858938" y="0"/>
                </a:cubicBezTo>
                <a:cubicBezTo>
                  <a:pt x="978534" y="13540"/>
                  <a:pt x="1293616" y="14420"/>
                  <a:pt x="1407966" y="0"/>
                </a:cubicBezTo>
                <a:cubicBezTo>
                  <a:pt x="1522316" y="-14420"/>
                  <a:pt x="1667630" y="-210"/>
                  <a:pt x="1886905" y="0"/>
                </a:cubicBezTo>
                <a:cubicBezTo>
                  <a:pt x="2106180" y="210"/>
                  <a:pt x="2331493" y="23188"/>
                  <a:pt x="2506021" y="0"/>
                </a:cubicBezTo>
                <a:cubicBezTo>
                  <a:pt x="2680549" y="-23188"/>
                  <a:pt x="2745661" y="-5260"/>
                  <a:pt x="2984960" y="0"/>
                </a:cubicBezTo>
                <a:cubicBezTo>
                  <a:pt x="3224259" y="5260"/>
                  <a:pt x="3662222" y="25797"/>
                  <a:pt x="3849386" y="0"/>
                </a:cubicBezTo>
                <a:cubicBezTo>
                  <a:pt x="4021117" y="-2109"/>
                  <a:pt x="4213408" y="177383"/>
                  <a:pt x="4194341" y="344955"/>
                </a:cubicBezTo>
                <a:lnTo>
                  <a:pt x="4194341" y="344955"/>
                </a:lnTo>
                <a:cubicBezTo>
                  <a:pt x="4220435" y="555921"/>
                  <a:pt x="4029806" y="696017"/>
                  <a:pt x="3849386" y="689910"/>
                </a:cubicBezTo>
                <a:cubicBezTo>
                  <a:pt x="3608001" y="682671"/>
                  <a:pt x="3512677" y="690249"/>
                  <a:pt x="3265314" y="689910"/>
                </a:cubicBezTo>
                <a:cubicBezTo>
                  <a:pt x="3017951" y="689571"/>
                  <a:pt x="2914098" y="704470"/>
                  <a:pt x="2786375" y="689910"/>
                </a:cubicBezTo>
                <a:cubicBezTo>
                  <a:pt x="2658652" y="675350"/>
                  <a:pt x="2457851" y="711413"/>
                  <a:pt x="2272392" y="689910"/>
                </a:cubicBezTo>
                <a:cubicBezTo>
                  <a:pt x="2086933" y="668407"/>
                  <a:pt x="1867254" y="681930"/>
                  <a:pt x="1653276" y="689910"/>
                </a:cubicBezTo>
                <a:cubicBezTo>
                  <a:pt x="1439298" y="697890"/>
                  <a:pt x="1228378" y="684217"/>
                  <a:pt x="1104248" y="689910"/>
                </a:cubicBezTo>
                <a:cubicBezTo>
                  <a:pt x="980118" y="695603"/>
                  <a:pt x="668909" y="692062"/>
                  <a:pt x="344955" y="689910"/>
                </a:cubicBezTo>
                <a:cubicBezTo>
                  <a:pt x="140387" y="693181"/>
                  <a:pt x="34432" y="513643"/>
                  <a:pt x="0" y="344955"/>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Luyện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lại</a:t>
            </a:r>
            <a:r>
              <a:rPr lang="en-US" sz="36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0C5856D8-572A-9BB0-7CC9-35D4D43DE1A9}"/>
              </a:ext>
            </a:extLst>
          </p:cNvPr>
          <p:cNvSpPr txBox="1"/>
          <p:nvPr/>
        </p:nvSpPr>
        <p:spPr>
          <a:xfrm>
            <a:off x="897275" y="976563"/>
            <a:ext cx="10397447"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Về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cuối</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thu</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sang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đông</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trên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đỉnh</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núi</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có</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mây</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trắng</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bay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như</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tấm</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khăn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mỏng</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Còn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về</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mùa</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hè</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trong</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ánh</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chớp</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sáng</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loá</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của</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cơn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dông</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cả</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ngọn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núi</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hiện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ra</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xanh</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mướt</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Lá</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cây</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bay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như</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làn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tóc</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của</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một</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bà</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tiên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đang</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hướng</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mặt</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về</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phía</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biển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Còn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cả</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người</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bà</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thì</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ẩn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dưới</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những</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cánh</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đồng</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lúa</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chín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vàng</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Núi</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hiện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lên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trong</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mưa</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có</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nhiều</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màu</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lá</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Lá</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bạch</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đàn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lá</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tre</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xanh</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tươi</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che</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rợp</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những</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con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đường</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mòn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quanh</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co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lên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đỉnh</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núi</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Những</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vườn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chè</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vườn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sắn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xanh</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tốt</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bao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quanh</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sườn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núi</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Thỉnh</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thoảng</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giữa</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những</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mảnh</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vườn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là</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bóng</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xanh</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um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của</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một</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cây</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mít</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và</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thênh</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thang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rười</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rượi</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là</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màu</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xanh</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của</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cỏ</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dứa</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dại</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và</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sim,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mua</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Ở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lưng</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chừng</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núi</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có</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một</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khe</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nhỏ</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nước</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chảy</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ra</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trong</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vắt</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đọng</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xuống</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một</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giếng</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đá</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Từ</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xa</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xa</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tôi</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nghe</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thấy</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tiếng</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lá</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bạch</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đàn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và</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lá</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tre</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reo</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Từ</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xa</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xa</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tôi</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đã</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cảm</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thấy</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hương</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thơm</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của</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chè</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xanh</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của</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bếp</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nhà</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ai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toả</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khói</a:t>
            </a:r>
            <a:r>
              <a:rPr kumimoji="0" lang="en-US" sz="2400" b="0" i="0" u="none" strike="noStrike" kern="1200" cap="none" spc="0" normalizeH="0" baseline="0" noProof="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Tree>
    <p:extLst>
      <p:ext uri="{BB962C8B-B14F-4D97-AF65-F5344CB8AC3E}">
        <p14:creationId xmlns:p14="http://schemas.microsoft.com/office/powerpoint/2010/main" val="36976188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A3AB974-EB67-5FBD-CA14-C833E35DEFB8}"/>
              </a:ext>
            </a:extLst>
          </p:cNvPr>
          <p:cNvSpPr/>
          <p:nvPr/>
        </p:nvSpPr>
        <p:spPr>
          <a:xfrm>
            <a:off x="572915" y="568143"/>
            <a:ext cx="11046168" cy="5894302"/>
          </a:xfrm>
          <a:custGeom>
            <a:avLst/>
            <a:gdLst>
              <a:gd name="connsiteX0" fmla="*/ 0 w 11046168"/>
              <a:gd name="connsiteY0" fmla="*/ 982403 h 5894302"/>
              <a:gd name="connsiteX1" fmla="*/ 982403 w 11046168"/>
              <a:gd name="connsiteY1" fmla="*/ 0 h 5894302"/>
              <a:gd name="connsiteX2" fmla="*/ 1408528 w 11046168"/>
              <a:gd name="connsiteY2" fmla="*/ 0 h 5894302"/>
              <a:gd name="connsiteX3" fmla="*/ 2288722 w 11046168"/>
              <a:gd name="connsiteY3" fmla="*/ 0 h 5894302"/>
              <a:gd name="connsiteX4" fmla="*/ 2805661 w 11046168"/>
              <a:gd name="connsiteY4" fmla="*/ 0 h 5894302"/>
              <a:gd name="connsiteX5" fmla="*/ 3685855 w 11046168"/>
              <a:gd name="connsiteY5" fmla="*/ 0 h 5894302"/>
              <a:gd name="connsiteX6" fmla="*/ 4111980 w 11046168"/>
              <a:gd name="connsiteY6" fmla="*/ 0 h 5894302"/>
              <a:gd name="connsiteX7" fmla="*/ 4719733 w 11046168"/>
              <a:gd name="connsiteY7" fmla="*/ 0 h 5894302"/>
              <a:gd name="connsiteX8" fmla="*/ 5327485 w 11046168"/>
              <a:gd name="connsiteY8" fmla="*/ 0 h 5894302"/>
              <a:gd name="connsiteX9" fmla="*/ 6207679 w 11046168"/>
              <a:gd name="connsiteY9" fmla="*/ 0 h 5894302"/>
              <a:gd name="connsiteX10" fmla="*/ 6906245 w 11046168"/>
              <a:gd name="connsiteY10" fmla="*/ 0 h 5894302"/>
              <a:gd name="connsiteX11" fmla="*/ 7786439 w 11046168"/>
              <a:gd name="connsiteY11" fmla="*/ 0 h 5894302"/>
              <a:gd name="connsiteX12" fmla="*/ 8666632 w 11046168"/>
              <a:gd name="connsiteY12" fmla="*/ 0 h 5894302"/>
              <a:gd name="connsiteX13" fmla="*/ 9456012 w 11046168"/>
              <a:gd name="connsiteY13" fmla="*/ 0 h 5894302"/>
              <a:gd name="connsiteX14" fmla="*/ 10063765 w 11046168"/>
              <a:gd name="connsiteY14" fmla="*/ 0 h 5894302"/>
              <a:gd name="connsiteX15" fmla="*/ 11046168 w 11046168"/>
              <a:gd name="connsiteY15" fmla="*/ 982403 h 5894302"/>
              <a:gd name="connsiteX16" fmla="*/ 11046168 w 11046168"/>
              <a:gd name="connsiteY16" fmla="*/ 1637319 h 5894302"/>
              <a:gd name="connsiteX17" fmla="*/ 11046168 w 11046168"/>
              <a:gd name="connsiteY17" fmla="*/ 2292235 h 5894302"/>
              <a:gd name="connsiteX18" fmla="*/ 11046168 w 11046168"/>
              <a:gd name="connsiteY18" fmla="*/ 2986446 h 5894302"/>
              <a:gd name="connsiteX19" fmla="*/ 11046168 w 11046168"/>
              <a:gd name="connsiteY19" fmla="*/ 3719952 h 5894302"/>
              <a:gd name="connsiteX20" fmla="*/ 11046168 w 11046168"/>
              <a:gd name="connsiteY20" fmla="*/ 4911899 h 5894302"/>
              <a:gd name="connsiteX21" fmla="*/ 10063765 w 11046168"/>
              <a:gd name="connsiteY21" fmla="*/ 5894302 h 5894302"/>
              <a:gd name="connsiteX22" fmla="*/ 9183571 w 11046168"/>
              <a:gd name="connsiteY22" fmla="*/ 5894302 h 5894302"/>
              <a:gd name="connsiteX23" fmla="*/ 8666632 w 11046168"/>
              <a:gd name="connsiteY23" fmla="*/ 5894302 h 5894302"/>
              <a:gd name="connsiteX24" fmla="*/ 8240507 w 11046168"/>
              <a:gd name="connsiteY24" fmla="*/ 5894302 h 5894302"/>
              <a:gd name="connsiteX25" fmla="*/ 7814381 w 11046168"/>
              <a:gd name="connsiteY25" fmla="*/ 5894302 h 5894302"/>
              <a:gd name="connsiteX26" fmla="*/ 7388256 w 11046168"/>
              <a:gd name="connsiteY26" fmla="*/ 5894302 h 5894302"/>
              <a:gd name="connsiteX27" fmla="*/ 6508062 w 11046168"/>
              <a:gd name="connsiteY27" fmla="*/ 5894302 h 5894302"/>
              <a:gd name="connsiteX28" fmla="*/ 5900310 w 11046168"/>
              <a:gd name="connsiteY28" fmla="*/ 5894302 h 5894302"/>
              <a:gd name="connsiteX29" fmla="*/ 5292557 w 11046168"/>
              <a:gd name="connsiteY29" fmla="*/ 5894302 h 5894302"/>
              <a:gd name="connsiteX30" fmla="*/ 4593991 w 11046168"/>
              <a:gd name="connsiteY30" fmla="*/ 5894302 h 5894302"/>
              <a:gd name="connsiteX31" fmla="*/ 4167865 w 11046168"/>
              <a:gd name="connsiteY31" fmla="*/ 5894302 h 5894302"/>
              <a:gd name="connsiteX32" fmla="*/ 3378485 w 11046168"/>
              <a:gd name="connsiteY32" fmla="*/ 5894302 h 5894302"/>
              <a:gd name="connsiteX33" fmla="*/ 2498292 w 11046168"/>
              <a:gd name="connsiteY33" fmla="*/ 5894302 h 5894302"/>
              <a:gd name="connsiteX34" fmla="*/ 1799726 w 11046168"/>
              <a:gd name="connsiteY34" fmla="*/ 5894302 h 5894302"/>
              <a:gd name="connsiteX35" fmla="*/ 982403 w 11046168"/>
              <a:gd name="connsiteY35" fmla="*/ 5894302 h 5894302"/>
              <a:gd name="connsiteX36" fmla="*/ 0 w 11046168"/>
              <a:gd name="connsiteY36" fmla="*/ 4911899 h 5894302"/>
              <a:gd name="connsiteX37" fmla="*/ 0 w 11046168"/>
              <a:gd name="connsiteY37" fmla="*/ 4374868 h 5894302"/>
              <a:gd name="connsiteX38" fmla="*/ 0 w 11046168"/>
              <a:gd name="connsiteY38" fmla="*/ 3719952 h 5894302"/>
              <a:gd name="connsiteX39" fmla="*/ 0 w 11046168"/>
              <a:gd name="connsiteY39" fmla="*/ 3025741 h 5894302"/>
              <a:gd name="connsiteX40" fmla="*/ 0 w 11046168"/>
              <a:gd name="connsiteY40" fmla="*/ 2488710 h 5894302"/>
              <a:gd name="connsiteX41" fmla="*/ 0 w 11046168"/>
              <a:gd name="connsiteY41" fmla="*/ 1755204 h 5894302"/>
              <a:gd name="connsiteX42" fmla="*/ 0 w 11046168"/>
              <a:gd name="connsiteY42" fmla="*/ 982403 h 5894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046168" h="5894302" fill="none" extrusionOk="0">
                <a:moveTo>
                  <a:pt x="0" y="982403"/>
                </a:moveTo>
                <a:cubicBezTo>
                  <a:pt x="-114261" y="486066"/>
                  <a:pt x="522420" y="-39664"/>
                  <a:pt x="982403" y="0"/>
                </a:cubicBezTo>
                <a:cubicBezTo>
                  <a:pt x="1169454" y="-5216"/>
                  <a:pt x="1287418" y="-12903"/>
                  <a:pt x="1408528" y="0"/>
                </a:cubicBezTo>
                <a:cubicBezTo>
                  <a:pt x="1529638" y="12903"/>
                  <a:pt x="1874980" y="21986"/>
                  <a:pt x="2288722" y="0"/>
                </a:cubicBezTo>
                <a:cubicBezTo>
                  <a:pt x="2702464" y="-21986"/>
                  <a:pt x="2580700" y="-1235"/>
                  <a:pt x="2805661" y="0"/>
                </a:cubicBezTo>
                <a:cubicBezTo>
                  <a:pt x="3030622" y="1235"/>
                  <a:pt x="3289880" y="-31645"/>
                  <a:pt x="3685855" y="0"/>
                </a:cubicBezTo>
                <a:cubicBezTo>
                  <a:pt x="4081830" y="31645"/>
                  <a:pt x="3953881" y="-9470"/>
                  <a:pt x="4111980" y="0"/>
                </a:cubicBezTo>
                <a:cubicBezTo>
                  <a:pt x="4270079" y="9470"/>
                  <a:pt x="4454732" y="-8143"/>
                  <a:pt x="4719733" y="0"/>
                </a:cubicBezTo>
                <a:cubicBezTo>
                  <a:pt x="4984734" y="8143"/>
                  <a:pt x="5176549" y="28142"/>
                  <a:pt x="5327485" y="0"/>
                </a:cubicBezTo>
                <a:cubicBezTo>
                  <a:pt x="5478421" y="-28142"/>
                  <a:pt x="5998242" y="43723"/>
                  <a:pt x="6207679" y="0"/>
                </a:cubicBezTo>
                <a:cubicBezTo>
                  <a:pt x="6417116" y="-43723"/>
                  <a:pt x="6607146" y="-24854"/>
                  <a:pt x="6906245" y="0"/>
                </a:cubicBezTo>
                <a:cubicBezTo>
                  <a:pt x="7205344" y="24854"/>
                  <a:pt x="7475799" y="-10715"/>
                  <a:pt x="7786439" y="0"/>
                </a:cubicBezTo>
                <a:cubicBezTo>
                  <a:pt x="8097079" y="10715"/>
                  <a:pt x="8332033" y="1216"/>
                  <a:pt x="8666632" y="0"/>
                </a:cubicBezTo>
                <a:cubicBezTo>
                  <a:pt x="9001231" y="-1216"/>
                  <a:pt x="9157466" y="-34295"/>
                  <a:pt x="9456012" y="0"/>
                </a:cubicBezTo>
                <a:cubicBezTo>
                  <a:pt x="9754558" y="34295"/>
                  <a:pt x="9777718" y="-30199"/>
                  <a:pt x="10063765" y="0"/>
                </a:cubicBezTo>
                <a:cubicBezTo>
                  <a:pt x="10684527" y="-10764"/>
                  <a:pt x="11059780" y="510025"/>
                  <a:pt x="11046168" y="982403"/>
                </a:cubicBezTo>
                <a:cubicBezTo>
                  <a:pt x="11034266" y="1189364"/>
                  <a:pt x="11052597" y="1443141"/>
                  <a:pt x="11046168" y="1637319"/>
                </a:cubicBezTo>
                <a:cubicBezTo>
                  <a:pt x="11039739" y="1831497"/>
                  <a:pt x="11045743" y="2027979"/>
                  <a:pt x="11046168" y="2292235"/>
                </a:cubicBezTo>
                <a:cubicBezTo>
                  <a:pt x="11046593" y="2556491"/>
                  <a:pt x="11065803" y="2837092"/>
                  <a:pt x="11046168" y="2986446"/>
                </a:cubicBezTo>
                <a:cubicBezTo>
                  <a:pt x="11026533" y="3135800"/>
                  <a:pt x="11056595" y="3397776"/>
                  <a:pt x="11046168" y="3719952"/>
                </a:cubicBezTo>
                <a:cubicBezTo>
                  <a:pt x="11035741" y="4042128"/>
                  <a:pt x="11036919" y="4554065"/>
                  <a:pt x="11046168" y="4911899"/>
                </a:cubicBezTo>
                <a:cubicBezTo>
                  <a:pt x="11067028" y="5473539"/>
                  <a:pt x="10533895" y="5963104"/>
                  <a:pt x="10063765" y="5894302"/>
                </a:cubicBezTo>
                <a:cubicBezTo>
                  <a:pt x="9739611" y="5854181"/>
                  <a:pt x="9369287" y="5869188"/>
                  <a:pt x="9183571" y="5894302"/>
                </a:cubicBezTo>
                <a:cubicBezTo>
                  <a:pt x="8997855" y="5919416"/>
                  <a:pt x="8895459" y="5893926"/>
                  <a:pt x="8666632" y="5894302"/>
                </a:cubicBezTo>
                <a:cubicBezTo>
                  <a:pt x="8437805" y="5894678"/>
                  <a:pt x="8421705" y="5894870"/>
                  <a:pt x="8240507" y="5894302"/>
                </a:cubicBezTo>
                <a:cubicBezTo>
                  <a:pt x="8059309" y="5893734"/>
                  <a:pt x="7909243" y="5877112"/>
                  <a:pt x="7814381" y="5894302"/>
                </a:cubicBezTo>
                <a:cubicBezTo>
                  <a:pt x="7719519" y="5911492"/>
                  <a:pt x="7574588" y="5902424"/>
                  <a:pt x="7388256" y="5894302"/>
                </a:cubicBezTo>
                <a:cubicBezTo>
                  <a:pt x="7201925" y="5886180"/>
                  <a:pt x="6731224" y="5915627"/>
                  <a:pt x="6508062" y="5894302"/>
                </a:cubicBezTo>
                <a:cubicBezTo>
                  <a:pt x="6284900" y="5872977"/>
                  <a:pt x="6130909" y="5913681"/>
                  <a:pt x="5900310" y="5894302"/>
                </a:cubicBezTo>
                <a:cubicBezTo>
                  <a:pt x="5669711" y="5874923"/>
                  <a:pt x="5438732" y="5872816"/>
                  <a:pt x="5292557" y="5894302"/>
                </a:cubicBezTo>
                <a:cubicBezTo>
                  <a:pt x="5146382" y="5915788"/>
                  <a:pt x="4802633" y="5904615"/>
                  <a:pt x="4593991" y="5894302"/>
                </a:cubicBezTo>
                <a:cubicBezTo>
                  <a:pt x="4385349" y="5883989"/>
                  <a:pt x="4312602" y="5878216"/>
                  <a:pt x="4167865" y="5894302"/>
                </a:cubicBezTo>
                <a:cubicBezTo>
                  <a:pt x="4023128" y="5910388"/>
                  <a:pt x="3732401" y="5931996"/>
                  <a:pt x="3378485" y="5894302"/>
                </a:cubicBezTo>
                <a:cubicBezTo>
                  <a:pt x="3024569" y="5856608"/>
                  <a:pt x="2934206" y="5881736"/>
                  <a:pt x="2498292" y="5894302"/>
                </a:cubicBezTo>
                <a:cubicBezTo>
                  <a:pt x="2062378" y="5906868"/>
                  <a:pt x="2141351" y="5860222"/>
                  <a:pt x="1799726" y="5894302"/>
                </a:cubicBezTo>
                <a:cubicBezTo>
                  <a:pt x="1458101" y="5928382"/>
                  <a:pt x="1312373" y="5893231"/>
                  <a:pt x="982403" y="5894302"/>
                </a:cubicBezTo>
                <a:cubicBezTo>
                  <a:pt x="466796" y="5933617"/>
                  <a:pt x="46480" y="5443569"/>
                  <a:pt x="0" y="4911899"/>
                </a:cubicBezTo>
                <a:cubicBezTo>
                  <a:pt x="11489" y="4801143"/>
                  <a:pt x="-19299" y="4617427"/>
                  <a:pt x="0" y="4374868"/>
                </a:cubicBezTo>
                <a:cubicBezTo>
                  <a:pt x="19299" y="4132309"/>
                  <a:pt x="13043" y="3892198"/>
                  <a:pt x="0" y="3719952"/>
                </a:cubicBezTo>
                <a:cubicBezTo>
                  <a:pt x="-13043" y="3547706"/>
                  <a:pt x="-24562" y="3283207"/>
                  <a:pt x="0" y="3025741"/>
                </a:cubicBezTo>
                <a:cubicBezTo>
                  <a:pt x="24562" y="2768275"/>
                  <a:pt x="16045" y="2604571"/>
                  <a:pt x="0" y="2488710"/>
                </a:cubicBezTo>
                <a:cubicBezTo>
                  <a:pt x="-16045" y="2372849"/>
                  <a:pt x="31002" y="2082898"/>
                  <a:pt x="0" y="1755204"/>
                </a:cubicBezTo>
                <a:cubicBezTo>
                  <a:pt x="-31002" y="1427510"/>
                  <a:pt x="27104" y="1356858"/>
                  <a:pt x="0" y="982403"/>
                </a:cubicBezTo>
                <a:close/>
              </a:path>
              <a:path w="11046168" h="5894302" stroke="0" extrusionOk="0">
                <a:moveTo>
                  <a:pt x="0" y="982403"/>
                </a:moveTo>
                <a:cubicBezTo>
                  <a:pt x="-8500" y="389372"/>
                  <a:pt x="377433" y="34193"/>
                  <a:pt x="982403" y="0"/>
                </a:cubicBezTo>
                <a:cubicBezTo>
                  <a:pt x="1141245" y="-7142"/>
                  <a:pt x="1351559" y="1184"/>
                  <a:pt x="1680969" y="0"/>
                </a:cubicBezTo>
                <a:cubicBezTo>
                  <a:pt x="2010379" y="-1184"/>
                  <a:pt x="2008789" y="6951"/>
                  <a:pt x="2197908" y="0"/>
                </a:cubicBezTo>
                <a:cubicBezTo>
                  <a:pt x="2387027" y="-6951"/>
                  <a:pt x="2538003" y="11932"/>
                  <a:pt x="2624034" y="0"/>
                </a:cubicBezTo>
                <a:cubicBezTo>
                  <a:pt x="2710065" y="-11932"/>
                  <a:pt x="3034110" y="-6737"/>
                  <a:pt x="3413414" y="0"/>
                </a:cubicBezTo>
                <a:cubicBezTo>
                  <a:pt x="3792718" y="6737"/>
                  <a:pt x="3916384" y="20757"/>
                  <a:pt x="4202794" y="0"/>
                </a:cubicBezTo>
                <a:cubicBezTo>
                  <a:pt x="4489204" y="-20757"/>
                  <a:pt x="4674570" y="31906"/>
                  <a:pt x="4901360" y="0"/>
                </a:cubicBezTo>
                <a:cubicBezTo>
                  <a:pt x="5128150" y="-31906"/>
                  <a:pt x="5214158" y="-8962"/>
                  <a:pt x="5509113" y="0"/>
                </a:cubicBezTo>
                <a:cubicBezTo>
                  <a:pt x="5804068" y="8962"/>
                  <a:pt x="5863092" y="26563"/>
                  <a:pt x="6116865" y="0"/>
                </a:cubicBezTo>
                <a:cubicBezTo>
                  <a:pt x="6370638" y="-26563"/>
                  <a:pt x="6367253" y="-9254"/>
                  <a:pt x="6542991" y="0"/>
                </a:cubicBezTo>
                <a:cubicBezTo>
                  <a:pt x="6718729" y="9254"/>
                  <a:pt x="7101171" y="16242"/>
                  <a:pt x="7332371" y="0"/>
                </a:cubicBezTo>
                <a:cubicBezTo>
                  <a:pt x="7563571" y="-16242"/>
                  <a:pt x="7645361" y="17640"/>
                  <a:pt x="7940123" y="0"/>
                </a:cubicBezTo>
                <a:cubicBezTo>
                  <a:pt x="8234885" y="-17640"/>
                  <a:pt x="8461491" y="33076"/>
                  <a:pt x="8820317" y="0"/>
                </a:cubicBezTo>
                <a:cubicBezTo>
                  <a:pt x="9179143" y="-33076"/>
                  <a:pt x="9048329" y="11404"/>
                  <a:pt x="9246442" y="0"/>
                </a:cubicBezTo>
                <a:cubicBezTo>
                  <a:pt x="9444555" y="-11404"/>
                  <a:pt x="9802858" y="-25568"/>
                  <a:pt x="10063765" y="0"/>
                </a:cubicBezTo>
                <a:cubicBezTo>
                  <a:pt x="10601299" y="11186"/>
                  <a:pt x="11091562" y="354572"/>
                  <a:pt x="11046168" y="982403"/>
                </a:cubicBezTo>
                <a:cubicBezTo>
                  <a:pt x="11042425" y="1318087"/>
                  <a:pt x="11074983" y="1548100"/>
                  <a:pt x="11046168" y="1715909"/>
                </a:cubicBezTo>
                <a:cubicBezTo>
                  <a:pt x="11017353" y="1883718"/>
                  <a:pt x="11053117" y="2094702"/>
                  <a:pt x="11046168" y="2292235"/>
                </a:cubicBezTo>
                <a:cubicBezTo>
                  <a:pt x="11039219" y="2489768"/>
                  <a:pt x="11063783" y="2643072"/>
                  <a:pt x="11046168" y="2907856"/>
                </a:cubicBezTo>
                <a:cubicBezTo>
                  <a:pt x="11028553" y="3172640"/>
                  <a:pt x="11055536" y="3206225"/>
                  <a:pt x="11046168" y="3444887"/>
                </a:cubicBezTo>
                <a:cubicBezTo>
                  <a:pt x="11036800" y="3683549"/>
                  <a:pt x="11064490" y="3893521"/>
                  <a:pt x="11046168" y="4099803"/>
                </a:cubicBezTo>
                <a:cubicBezTo>
                  <a:pt x="11027846" y="4306085"/>
                  <a:pt x="11019328" y="4610432"/>
                  <a:pt x="11046168" y="4911899"/>
                </a:cubicBezTo>
                <a:cubicBezTo>
                  <a:pt x="11076175" y="5472546"/>
                  <a:pt x="10586093" y="5886490"/>
                  <a:pt x="10063765" y="5894302"/>
                </a:cubicBezTo>
                <a:cubicBezTo>
                  <a:pt x="9862103" y="5883467"/>
                  <a:pt x="9641436" y="5875445"/>
                  <a:pt x="9456012" y="5894302"/>
                </a:cubicBezTo>
                <a:cubicBezTo>
                  <a:pt x="9270588" y="5913159"/>
                  <a:pt x="9195306" y="5893112"/>
                  <a:pt x="9029887" y="5894302"/>
                </a:cubicBezTo>
                <a:cubicBezTo>
                  <a:pt x="8864469" y="5895492"/>
                  <a:pt x="8746718" y="5887654"/>
                  <a:pt x="8603761" y="5894302"/>
                </a:cubicBezTo>
                <a:cubicBezTo>
                  <a:pt x="8460804" y="5900950"/>
                  <a:pt x="8252660" y="5914078"/>
                  <a:pt x="8086822" y="5894302"/>
                </a:cubicBezTo>
                <a:cubicBezTo>
                  <a:pt x="7920984" y="5874526"/>
                  <a:pt x="7637767" y="5912429"/>
                  <a:pt x="7206629" y="5894302"/>
                </a:cubicBezTo>
                <a:cubicBezTo>
                  <a:pt x="6775491" y="5876175"/>
                  <a:pt x="6702387" y="5916511"/>
                  <a:pt x="6417249" y="5894302"/>
                </a:cubicBezTo>
                <a:cubicBezTo>
                  <a:pt x="6132111" y="5872093"/>
                  <a:pt x="5754492" y="5919353"/>
                  <a:pt x="5537055" y="5894302"/>
                </a:cubicBezTo>
                <a:cubicBezTo>
                  <a:pt x="5319618" y="5869251"/>
                  <a:pt x="5273985" y="5891634"/>
                  <a:pt x="5020116" y="5894302"/>
                </a:cubicBezTo>
                <a:cubicBezTo>
                  <a:pt x="4766247" y="5896970"/>
                  <a:pt x="4458113" y="5875381"/>
                  <a:pt x="4230736" y="5894302"/>
                </a:cubicBezTo>
                <a:cubicBezTo>
                  <a:pt x="4003359" y="5913223"/>
                  <a:pt x="3746858" y="5889794"/>
                  <a:pt x="3532170" y="5894302"/>
                </a:cubicBezTo>
                <a:cubicBezTo>
                  <a:pt x="3317482" y="5898810"/>
                  <a:pt x="3146998" y="5887833"/>
                  <a:pt x="2924417" y="5894302"/>
                </a:cubicBezTo>
                <a:cubicBezTo>
                  <a:pt x="2701836" y="5900771"/>
                  <a:pt x="2556238" y="5917402"/>
                  <a:pt x="2316665" y="5894302"/>
                </a:cubicBezTo>
                <a:cubicBezTo>
                  <a:pt x="2077092" y="5871202"/>
                  <a:pt x="1933120" y="5869242"/>
                  <a:pt x="1799726" y="5894302"/>
                </a:cubicBezTo>
                <a:cubicBezTo>
                  <a:pt x="1666332" y="5919362"/>
                  <a:pt x="1295939" y="5869465"/>
                  <a:pt x="982403" y="5894302"/>
                </a:cubicBezTo>
                <a:cubicBezTo>
                  <a:pt x="493214" y="5916227"/>
                  <a:pt x="33806" y="5393162"/>
                  <a:pt x="0" y="4911899"/>
                </a:cubicBezTo>
                <a:cubicBezTo>
                  <a:pt x="-21820" y="4587808"/>
                  <a:pt x="9351" y="4498201"/>
                  <a:pt x="0" y="4178393"/>
                </a:cubicBezTo>
                <a:cubicBezTo>
                  <a:pt x="-9351" y="3858585"/>
                  <a:pt x="-26375" y="3729603"/>
                  <a:pt x="0" y="3523477"/>
                </a:cubicBezTo>
                <a:cubicBezTo>
                  <a:pt x="26375" y="3317351"/>
                  <a:pt x="-19203" y="3097659"/>
                  <a:pt x="0" y="2947151"/>
                </a:cubicBezTo>
                <a:cubicBezTo>
                  <a:pt x="19203" y="2796643"/>
                  <a:pt x="-9990" y="2568774"/>
                  <a:pt x="0" y="2213645"/>
                </a:cubicBezTo>
                <a:cubicBezTo>
                  <a:pt x="9990" y="1858516"/>
                  <a:pt x="-573" y="1725137"/>
                  <a:pt x="0" y="1598024"/>
                </a:cubicBezTo>
                <a:cubicBezTo>
                  <a:pt x="573" y="1470911"/>
                  <a:pt x="-2597" y="1278587"/>
                  <a:pt x="0" y="982403"/>
                </a:cubicBezTo>
                <a:close/>
              </a:path>
            </a:pathLst>
          </a:custGeom>
          <a:ln w="57150">
            <a:solidFill>
              <a:schemeClr val="accent6">
                <a:lumMod val="75000"/>
              </a:schemeClr>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sp>
        <p:nvSpPr>
          <p:cNvPr id="3" name="Rectangle: Rounded Corners 2">
            <a:extLst>
              <a:ext uri="{FF2B5EF4-FFF2-40B4-BE49-F238E27FC236}">
                <a16:creationId xmlns:a16="http://schemas.microsoft.com/office/drawing/2014/main" id="{F3E335B7-F1CD-9FB3-3A6E-EEAB91C3B0DE}"/>
              </a:ext>
            </a:extLst>
          </p:cNvPr>
          <p:cNvSpPr/>
          <p:nvPr/>
        </p:nvSpPr>
        <p:spPr>
          <a:xfrm>
            <a:off x="3998829" y="223188"/>
            <a:ext cx="4194341" cy="689910"/>
          </a:xfrm>
          <a:custGeom>
            <a:avLst/>
            <a:gdLst>
              <a:gd name="connsiteX0" fmla="*/ 0 w 4194341"/>
              <a:gd name="connsiteY0" fmla="*/ 344955 h 689910"/>
              <a:gd name="connsiteX1" fmla="*/ 344955 w 4194341"/>
              <a:gd name="connsiteY1" fmla="*/ 0 h 689910"/>
              <a:gd name="connsiteX2" fmla="*/ 964071 w 4194341"/>
              <a:gd name="connsiteY2" fmla="*/ 0 h 689910"/>
              <a:gd name="connsiteX3" fmla="*/ 1618232 w 4194341"/>
              <a:gd name="connsiteY3" fmla="*/ 0 h 689910"/>
              <a:gd name="connsiteX4" fmla="*/ 2237348 w 4194341"/>
              <a:gd name="connsiteY4" fmla="*/ 0 h 689910"/>
              <a:gd name="connsiteX5" fmla="*/ 2786375 w 4194341"/>
              <a:gd name="connsiteY5" fmla="*/ 0 h 689910"/>
              <a:gd name="connsiteX6" fmla="*/ 3335403 w 4194341"/>
              <a:gd name="connsiteY6" fmla="*/ 0 h 689910"/>
              <a:gd name="connsiteX7" fmla="*/ 3849386 w 4194341"/>
              <a:gd name="connsiteY7" fmla="*/ 0 h 689910"/>
              <a:gd name="connsiteX8" fmla="*/ 4194341 w 4194341"/>
              <a:gd name="connsiteY8" fmla="*/ 344955 h 689910"/>
              <a:gd name="connsiteX9" fmla="*/ 4194341 w 4194341"/>
              <a:gd name="connsiteY9" fmla="*/ 344955 h 689910"/>
              <a:gd name="connsiteX10" fmla="*/ 3849386 w 4194341"/>
              <a:gd name="connsiteY10" fmla="*/ 689910 h 689910"/>
              <a:gd name="connsiteX11" fmla="*/ 3230270 w 4194341"/>
              <a:gd name="connsiteY11" fmla="*/ 689910 h 689910"/>
              <a:gd name="connsiteX12" fmla="*/ 2716287 w 4194341"/>
              <a:gd name="connsiteY12" fmla="*/ 689910 h 689910"/>
              <a:gd name="connsiteX13" fmla="*/ 2132215 w 4194341"/>
              <a:gd name="connsiteY13" fmla="*/ 689910 h 689910"/>
              <a:gd name="connsiteX14" fmla="*/ 1653276 w 4194341"/>
              <a:gd name="connsiteY14" fmla="*/ 689910 h 689910"/>
              <a:gd name="connsiteX15" fmla="*/ 1174337 w 4194341"/>
              <a:gd name="connsiteY15" fmla="*/ 689910 h 689910"/>
              <a:gd name="connsiteX16" fmla="*/ 344955 w 4194341"/>
              <a:gd name="connsiteY16" fmla="*/ 689910 h 689910"/>
              <a:gd name="connsiteX17" fmla="*/ 0 w 4194341"/>
              <a:gd name="connsiteY17" fmla="*/ 344955 h 689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94341" h="689910" fill="none" extrusionOk="0">
                <a:moveTo>
                  <a:pt x="0" y="344955"/>
                </a:moveTo>
                <a:cubicBezTo>
                  <a:pt x="16858" y="178351"/>
                  <a:pt x="147681" y="-19716"/>
                  <a:pt x="344955" y="0"/>
                </a:cubicBezTo>
                <a:cubicBezTo>
                  <a:pt x="632507" y="2842"/>
                  <a:pt x="658564" y="29598"/>
                  <a:pt x="964071" y="0"/>
                </a:cubicBezTo>
                <a:cubicBezTo>
                  <a:pt x="1269578" y="-29598"/>
                  <a:pt x="1385192" y="-22804"/>
                  <a:pt x="1618232" y="0"/>
                </a:cubicBezTo>
                <a:cubicBezTo>
                  <a:pt x="1851272" y="22804"/>
                  <a:pt x="1944586" y="20984"/>
                  <a:pt x="2237348" y="0"/>
                </a:cubicBezTo>
                <a:cubicBezTo>
                  <a:pt x="2530110" y="-20984"/>
                  <a:pt x="2672130" y="14465"/>
                  <a:pt x="2786375" y="0"/>
                </a:cubicBezTo>
                <a:cubicBezTo>
                  <a:pt x="2900620" y="-14465"/>
                  <a:pt x="3095339" y="-14788"/>
                  <a:pt x="3335403" y="0"/>
                </a:cubicBezTo>
                <a:cubicBezTo>
                  <a:pt x="3575467" y="14788"/>
                  <a:pt x="3626022" y="17832"/>
                  <a:pt x="3849386" y="0"/>
                </a:cubicBezTo>
                <a:cubicBezTo>
                  <a:pt x="4058626" y="-20600"/>
                  <a:pt x="4180912" y="191005"/>
                  <a:pt x="4194341" y="344955"/>
                </a:cubicBezTo>
                <a:lnTo>
                  <a:pt x="4194341" y="344955"/>
                </a:lnTo>
                <a:cubicBezTo>
                  <a:pt x="4163032" y="521125"/>
                  <a:pt x="4048838" y="676023"/>
                  <a:pt x="3849386" y="689910"/>
                </a:cubicBezTo>
                <a:cubicBezTo>
                  <a:pt x="3560164" y="664333"/>
                  <a:pt x="3409550" y="714892"/>
                  <a:pt x="3230270" y="689910"/>
                </a:cubicBezTo>
                <a:cubicBezTo>
                  <a:pt x="3050990" y="664928"/>
                  <a:pt x="2868088" y="683792"/>
                  <a:pt x="2716287" y="689910"/>
                </a:cubicBezTo>
                <a:cubicBezTo>
                  <a:pt x="2564486" y="696028"/>
                  <a:pt x="2382785" y="680327"/>
                  <a:pt x="2132215" y="689910"/>
                </a:cubicBezTo>
                <a:cubicBezTo>
                  <a:pt x="1881645" y="699493"/>
                  <a:pt x="1805357" y="666979"/>
                  <a:pt x="1653276" y="689910"/>
                </a:cubicBezTo>
                <a:cubicBezTo>
                  <a:pt x="1501195" y="712841"/>
                  <a:pt x="1374112" y="666632"/>
                  <a:pt x="1174337" y="689910"/>
                </a:cubicBezTo>
                <a:cubicBezTo>
                  <a:pt x="974562" y="713188"/>
                  <a:pt x="754765" y="674416"/>
                  <a:pt x="344955" y="689910"/>
                </a:cubicBezTo>
                <a:cubicBezTo>
                  <a:pt x="162119" y="689659"/>
                  <a:pt x="-18762" y="561868"/>
                  <a:pt x="0" y="344955"/>
                </a:cubicBezTo>
                <a:close/>
              </a:path>
              <a:path w="4194341" h="689910" stroke="0" extrusionOk="0">
                <a:moveTo>
                  <a:pt x="0" y="344955"/>
                </a:moveTo>
                <a:cubicBezTo>
                  <a:pt x="-27734" y="183550"/>
                  <a:pt x="160569" y="25919"/>
                  <a:pt x="344955" y="0"/>
                </a:cubicBezTo>
                <a:cubicBezTo>
                  <a:pt x="457835" y="-11495"/>
                  <a:pt x="739342" y="-13540"/>
                  <a:pt x="858938" y="0"/>
                </a:cubicBezTo>
                <a:cubicBezTo>
                  <a:pt x="978534" y="13540"/>
                  <a:pt x="1293616" y="14420"/>
                  <a:pt x="1407966" y="0"/>
                </a:cubicBezTo>
                <a:cubicBezTo>
                  <a:pt x="1522316" y="-14420"/>
                  <a:pt x="1667630" y="-210"/>
                  <a:pt x="1886905" y="0"/>
                </a:cubicBezTo>
                <a:cubicBezTo>
                  <a:pt x="2106180" y="210"/>
                  <a:pt x="2331493" y="23188"/>
                  <a:pt x="2506021" y="0"/>
                </a:cubicBezTo>
                <a:cubicBezTo>
                  <a:pt x="2680549" y="-23188"/>
                  <a:pt x="2745661" y="-5260"/>
                  <a:pt x="2984960" y="0"/>
                </a:cubicBezTo>
                <a:cubicBezTo>
                  <a:pt x="3224259" y="5260"/>
                  <a:pt x="3662222" y="25797"/>
                  <a:pt x="3849386" y="0"/>
                </a:cubicBezTo>
                <a:cubicBezTo>
                  <a:pt x="4021117" y="-2109"/>
                  <a:pt x="4213408" y="177383"/>
                  <a:pt x="4194341" y="344955"/>
                </a:cubicBezTo>
                <a:lnTo>
                  <a:pt x="4194341" y="344955"/>
                </a:lnTo>
                <a:cubicBezTo>
                  <a:pt x="4220435" y="555921"/>
                  <a:pt x="4029806" y="696017"/>
                  <a:pt x="3849386" y="689910"/>
                </a:cubicBezTo>
                <a:cubicBezTo>
                  <a:pt x="3608001" y="682671"/>
                  <a:pt x="3512677" y="690249"/>
                  <a:pt x="3265314" y="689910"/>
                </a:cubicBezTo>
                <a:cubicBezTo>
                  <a:pt x="3017951" y="689571"/>
                  <a:pt x="2914098" y="704470"/>
                  <a:pt x="2786375" y="689910"/>
                </a:cubicBezTo>
                <a:cubicBezTo>
                  <a:pt x="2658652" y="675350"/>
                  <a:pt x="2457851" y="711413"/>
                  <a:pt x="2272392" y="689910"/>
                </a:cubicBezTo>
                <a:cubicBezTo>
                  <a:pt x="2086933" y="668407"/>
                  <a:pt x="1867254" y="681930"/>
                  <a:pt x="1653276" y="689910"/>
                </a:cubicBezTo>
                <a:cubicBezTo>
                  <a:pt x="1439298" y="697890"/>
                  <a:pt x="1228378" y="684217"/>
                  <a:pt x="1104248" y="689910"/>
                </a:cubicBezTo>
                <a:cubicBezTo>
                  <a:pt x="980118" y="695603"/>
                  <a:pt x="668909" y="692062"/>
                  <a:pt x="344955" y="689910"/>
                </a:cubicBezTo>
                <a:cubicBezTo>
                  <a:pt x="140387" y="693181"/>
                  <a:pt x="34432" y="513643"/>
                  <a:pt x="0" y="344955"/>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Luyện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lại</a:t>
            </a:r>
            <a:r>
              <a:rPr lang="en-US" sz="36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0C5856D8-572A-9BB0-7CC9-35D4D43DE1A9}"/>
              </a:ext>
            </a:extLst>
          </p:cNvPr>
          <p:cNvSpPr txBox="1"/>
          <p:nvPr/>
        </p:nvSpPr>
        <p:spPr>
          <a:xfrm>
            <a:off x="897275" y="976563"/>
            <a:ext cx="10397447" cy="5262979"/>
          </a:xfrm>
          <a:prstGeom prst="rect">
            <a:avLst/>
          </a:prstGeom>
          <a:noFill/>
        </p:spPr>
        <p:txBody>
          <a:bodyPr wrap="square" rtlCol="0">
            <a:spAutoFit/>
          </a:bodyPr>
          <a:lstStyle/>
          <a:p>
            <a:pPr lvl="0" algn="just">
              <a:defRPr/>
            </a:pPr>
            <a:r>
              <a:rPr lang="en-US" sz="2400">
                <a:solidFill>
                  <a:srgbClr val="000000"/>
                </a:solidFill>
                <a:latin typeface="Arial" panose="020B0604020202020204" pitchFamily="34" charset="0"/>
                <a:ea typeface="Arial-Rounded" panose="020B0500000000000000" pitchFamily="34" charset="0"/>
                <a:cs typeface="Arial" panose="020B0604020202020204" pitchFamily="34" charset="0"/>
              </a:rPr>
              <a:t>      Về cuối thu sang đông, trên đỉnh núi có </a:t>
            </a:r>
            <a:r>
              <a:rPr lang="en-US" sz="2400">
                <a:solidFill>
                  <a:srgbClr val="FF0000"/>
                </a:solidFill>
                <a:latin typeface="Arial" panose="020B0604020202020204" pitchFamily="34" charset="0"/>
                <a:ea typeface="Arial-Rounded" panose="020B0500000000000000" pitchFamily="34" charset="0"/>
                <a:cs typeface="Arial" panose="020B0604020202020204" pitchFamily="34" charset="0"/>
              </a:rPr>
              <a:t>mây trắng bay</a:t>
            </a:r>
            <a:r>
              <a:rPr lang="en-US" sz="2400">
                <a:solidFill>
                  <a:srgbClr val="000000"/>
                </a:solidFill>
                <a:latin typeface="Arial" panose="020B0604020202020204" pitchFamily="34" charset="0"/>
                <a:ea typeface="Arial-Rounded" panose="020B0500000000000000" pitchFamily="34" charset="0"/>
                <a:cs typeface="Arial" panose="020B0604020202020204" pitchFamily="34" charset="0"/>
              </a:rPr>
              <a:t> như </a:t>
            </a:r>
            <a:r>
              <a:rPr lang="en-US" sz="2400">
                <a:solidFill>
                  <a:srgbClr val="FF0000"/>
                </a:solidFill>
                <a:latin typeface="Arial" panose="020B0604020202020204" pitchFamily="34" charset="0"/>
                <a:ea typeface="Arial-Rounded" panose="020B0500000000000000" pitchFamily="34" charset="0"/>
                <a:cs typeface="Arial" panose="020B0604020202020204" pitchFamily="34" charset="0"/>
              </a:rPr>
              <a:t>tấm khăn mỏng</a:t>
            </a:r>
            <a:r>
              <a:rPr lang="en-US" sz="2400">
                <a:solidFill>
                  <a:srgbClr val="000000"/>
                </a:solidFill>
                <a:latin typeface="Arial" panose="020B0604020202020204" pitchFamily="34" charset="0"/>
                <a:ea typeface="Arial-Rounded" panose="020B0500000000000000" pitchFamily="34" charset="0"/>
                <a:cs typeface="Arial" panose="020B0604020202020204" pitchFamily="34" charset="0"/>
              </a:rPr>
              <a:t>. Còn về mùa hè, trong ánh chớp </a:t>
            </a:r>
            <a:r>
              <a:rPr lang="en-US" sz="2400">
                <a:solidFill>
                  <a:srgbClr val="FF0000"/>
                </a:solidFill>
                <a:latin typeface="Arial" panose="020B0604020202020204" pitchFamily="34" charset="0"/>
                <a:ea typeface="Arial-Rounded" panose="020B0500000000000000" pitchFamily="34" charset="0"/>
                <a:cs typeface="Arial" panose="020B0604020202020204" pitchFamily="34" charset="0"/>
              </a:rPr>
              <a:t>sáng loá </a:t>
            </a:r>
            <a:r>
              <a:rPr lang="en-US" sz="2400">
                <a:solidFill>
                  <a:srgbClr val="000000"/>
                </a:solidFill>
                <a:latin typeface="Arial" panose="020B0604020202020204" pitchFamily="34" charset="0"/>
                <a:ea typeface="Arial-Rounded" panose="020B0500000000000000" pitchFamily="34" charset="0"/>
                <a:cs typeface="Arial" panose="020B0604020202020204" pitchFamily="34" charset="0"/>
              </a:rPr>
              <a:t>của cơn dông, cả ngọn núi hiện ra </a:t>
            </a:r>
            <a:r>
              <a:rPr lang="en-US" sz="2400">
                <a:solidFill>
                  <a:srgbClr val="FF0000"/>
                </a:solidFill>
                <a:latin typeface="Arial" panose="020B0604020202020204" pitchFamily="34" charset="0"/>
                <a:ea typeface="Arial-Rounded" panose="020B0500000000000000" pitchFamily="34" charset="0"/>
                <a:cs typeface="Arial" panose="020B0604020202020204" pitchFamily="34" charset="0"/>
              </a:rPr>
              <a:t>xanh mướt</a:t>
            </a:r>
            <a:r>
              <a:rPr lang="en-US" sz="2400">
                <a:solidFill>
                  <a:srgbClr val="000000"/>
                </a:solidFill>
                <a:latin typeface="Arial" panose="020B0604020202020204" pitchFamily="34" charset="0"/>
                <a:ea typeface="Arial-Rounded" panose="020B0500000000000000" pitchFamily="34" charset="0"/>
                <a:cs typeface="Arial" panose="020B0604020202020204" pitchFamily="34" charset="0"/>
              </a:rPr>
              <a:t>. Lá cây bay như </a:t>
            </a:r>
            <a:r>
              <a:rPr lang="en-US" sz="2400">
                <a:solidFill>
                  <a:srgbClr val="FF0000"/>
                </a:solidFill>
                <a:latin typeface="Arial" panose="020B0604020202020204" pitchFamily="34" charset="0"/>
                <a:ea typeface="Arial-Rounded" panose="020B0500000000000000" pitchFamily="34" charset="0"/>
                <a:cs typeface="Arial" panose="020B0604020202020204" pitchFamily="34" charset="0"/>
              </a:rPr>
              <a:t>làn tóc của một bà tiên </a:t>
            </a:r>
            <a:r>
              <a:rPr lang="en-US" sz="2400">
                <a:solidFill>
                  <a:srgbClr val="000000"/>
                </a:solidFill>
                <a:latin typeface="Arial" panose="020B0604020202020204" pitchFamily="34" charset="0"/>
                <a:ea typeface="Arial-Rounded" panose="020B0500000000000000" pitchFamily="34" charset="0"/>
                <a:cs typeface="Arial" panose="020B0604020202020204" pitchFamily="34" charset="0"/>
              </a:rPr>
              <a:t>đang hướng mặt về phía biển. Còn cả người bà thì </a:t>
            </a:r>
            <a:r>
              <a:rPr lang="en-US" sz="2400">
                <a:solidFill>
                  <a:srgbClr val="FF0000"/>
                </a:solidFill>
                <a:latin typeface="Arial" panose="020B0604020202020204" pitchFamily="34" charset="0"/>
                <a:ea typeface="Arial-Rounded" panose="020B0500000000000000" pitchFamily="34" charset="0"/>
                <a:cs typeface="Arial" panose="020B0604020202020204" pitchFamily="34" charset="0"/>
              </a:rPr>
              <a:t>ẩn dưới </a:t>
            </a:r>
            <a:r>
              <a:rPr lang="en-US" sz="2400">
                <a:solidFill>
                  <a:srgbClr val="000000"/>
                </a:solidFill>
                <a:latin typeface="Arial" panose="020B0604020202020204" pitchFamily="34" charset="0"/>
                <a:ea typeface="Arial-Rounded" panose="020B0500000000000000" pitchFamily="34" charset="0"/>
                <a:cs typeface="Arial" panose="020B0604020202020204" pitchFamily="34" charset="0"/>
              </a:rPr>
              <a:t>những cánh đồng lúa </a:t>
            </a:r>
            <a:r>
              <a:rPr lang="en-US" sz="2400">
                <a:solidFill>
                  <a:srgbClr val="FF0000"/>
                </a:solidFill>
                <a:latin typeface="Arial" panose="020B0604020202020204" pitchFamily="34" charset="0"/>
                <a:ea typeface="Arial-Rounded" panose="020B0500000000000000" pitchFamily="34" charset="0"/>
                <a:cs typeface="Arial" panose="020B0604020202020204" pitchFamily="34" charset="0"/>
              </a:rPr>
              <a:t>chín vàng</a:t>
            </a:r>
            <a:r>
              <a:rPr lang="en-US" sz="2400">
                <a:solidFill>
                  <a:srgbClr val="000000"/>
                </a:solidFill>
                <a:latin typeface="Arial" panose="020B0604020202020204" pitchFamily="34" charset="0"/>
                <a:ea typeface="Arial-Rounded" panose="020B0500000000000000" pitchFamily="34" charset="0"/>
                <a:cs typeface="Arial" panose="020B0604020202020204" pitchFamily="34" charset="0"/>
              </a:rPr>
              <a:t>.</a:t>
            </a:r>
          </a:p>
          <a:p>
            <a:pPr lvl="0" algn="just">
              <a:defRPr/>
            </a:pPr>
            <a:r>
              <a:rPr lang="en-US" sz="2400">
                <a:solidFill>
                  <a:srgbClr val="000000"/>
                </a:solidFill>
                <a:latin typeface="Arial" panose="020B0604020202020204" pitchFamily="34" charset="0"/>
                <a:ea typeface="Arial-Rounded" panose="020B0500000000000000" pitchFamily="34" charset="0"/>
                <a:cs typeface="Arial" panose="020B0604020202020204" pitchFamily="34" charset="0"/>
              </a:rPr>
              <a:t>       Núi hiện lên trong mưa có </a:t>
            </a:r>
            <a:r>
              <a:rPr lang="en-US" sz="2400">
                <a:solidFill>
                  <a:srgbClr val="FF0000"/>
                </a:solidFill>
                <a:latin typeface="Arial" panose="020B0604020202020204" pitchFamily="34" charset="0"/>
                <a:ea typeface="Arial-Rounded" panose="020B0500000000000000" pitchFamily="34" charset="0"/>
                <a:cs typeface="Arial" panose="020B0604020202020204" pitchFamily="34" charset="0"/>
              </a:rPr>
              <a:t>nhiều màu lá</a:t>
            </a:r>
            <a:r>
              <a:rPr lang="en-US" sz="2400">
                <a:solidFill>
                  <a:srgbClr val="000000"/>
                </a:solidFill>
                <a:latin typeface="Arial" panose="020B0604020202020204" pitchFamily="34" charset="0"/>
                <a:ea typeface="Arial-Rounded" panose="020B0500000000000000" pitchFamily="34" charset="0"/>
                <a:cs typeface="Arial" panose="020B0604020202020204" pitchFamily="34" charset="0"/>
              </a:rPr>
              <a:t>. Lá bạch đàn, lá tre </a:t>
            </a:r>
            <a:r>
              <a:rPr lang="en-US" sz="2400">
                <a:solidFill>
                  <a:srgbClr val="FF0000"/>
                </a:solidFill>
                <a:latin typeface="Arial" panose="020B0604020202020204" pitchFamily="34" charset="0"/>
                <a:ea typeface="Arial-Rounded" panose="020B0500000000000000" pitchFamily="34" charset="0"/>
                <a:cs typeface="Arial" panose="020B0604020202020204" pitchFamily="34" charset="0"/>
              </a:rPr>
              <a:t>xanh tươi che rợp </a:t>
            </a:r>
            <a:r>
              <a:rPr lang="en-US" sz="2400">
                <a:solidFill>
                  <a:srgbClr val="000000"/>
                </a:solidFill>
                <a:latin typeface="Arial" panose="020B0604020202020204" pitchFamily="34" charset="0"/>
                <a:ea typeface="Arial-Rounded" panose="020B0500000000000000" pitchFamily="34" charset="0"/>
                <a:cs typeface="Arial" panose="020B0604020202020204" pitchFamily="34" charset="0"/>
              </a:rPr>
              <a:t>những con đường mòn </a:t>
            </a:r>
            <a:r>
              <a:rPr lang="en-US" sz="2400">
                <a:solidFill>
                  <a:srgbClr val="FF0000"/>
                </a:solidFill>
                <a:latin typeface="Arial" panose="020B0604020202020204" pitchFamily="34" charset="0"/>
                <a:ea typeface="Arial-Rounded" panose="020B0500000000000000" pitchFamily="34" charset="0"/>
                <a:cs typeface="Arial" panose="020B0604020202020204" pitchFamily="34" charset="0"/>
              </a:rPr>
              <a:t>quanh co </a:t>
            </a:r>
            <a:r>
              <a:rPr lang="en-US" sz="2400">
                <a:solidFill>
                  <a:srgbClr val="000000"/>
                </a:solidFill>
                <a:latin typeface="Arial" panose="020B0604020202020204" pitchFamily="34" charset="0"/>
                <a:ea typeface="Arial-Rounded" panose="020B0500000000000000" pitchFamily="34" charset="0"/>
                <a:cs typeface="Arial" panose="020B0604020202020204" pitchFamily="34" charset="0"/>
              </a:rPr>
              <a:t>lên đỉnh núi. Những vườn chè, vườn sắn </a:t>
            </a:r>
            <a:r>
              <a:rPr lang="en-US" sz="2400">
                <a:solidFill>
                  <a:srgbClr val="FF0000"/>
                </a:solidFill>
                <a:latin typeface="Arial" panose="020B0604020202020204" pitchFamily="34" charset="0"/>
                <a:ea typeface="Arial-Rounded" panose="020B0500000000000000" pitchFamily="34" charset="0"/>
                <a:cs typeface="Arial" panose="020B0604020202020204" pitchFamily="34" charset="0"/>
              </a:rPr>
              <a:t>xanh tốt </a:t>
            </a:r>
            <a:r>
              <a:rPr lang="en-US" sz="2400">
                <a:solidFill>
                  <a:srgbClr val="000000"/>
                </a:solidFill>
                <a:latin typeface="Arial" panose="020B0604020202020204" pitchFamily="34" charset="0"/>
                <a:ea typeface="Arial-Rounded" panose="020B0500000000000000" pitchFamily="34" charset="0"/>
                <a:cs typeface="Arial" panose="020B0604020202020204" pitchFamily="34" charset="0"/>
              </a:rPr>
              <a:t>bao quanh sườn núi. Thỉnh thoảng, giữa những mảnh vườn là bóng </a:t>
            </a:r>
            <a:r>
              <a:rPr lang="en-US" sz="2400">
                <a:solidFill>
                  <a:srgbClr val="FF0000"/>
                </a:solidFill>
                <a:latin typeface="Arial" panose="020B0604020202020204" pitchFamily="34" charset="0"/>
                <a:ea typeface="Arial-Rounded" panose="020B0500000000000000" pitchFamily="34" charset="0"/>
                <a:cs typeface="Arial" panose="020B0604020202020204" pitchFamily="34" charset="0"/>
              </a:rPr>
              <a:t>xanh um </a:t>
            </a:r>
            <a:r>
              <a:rPr lang="en-US" sz="2400">
                <a:solidFill>
                  <a:srgbClr val="000000"/>
                </a:solidFill>
                <a:latin typeface="Arial" panose="020B0604020202020204" pitchFamily="34" charset="0"/>
                <a:ea typeface="Arial-Rounded" panose="020B0500000000000000" pitchFamily="34" charset="0"/>
                <a:cs typeface="Arial" panose="020B0604020202020204" pitchFamily="34" charset="0"/>
              </a:rPr>
              <a:t>của một cây mít, và thênh thang </a:t>
            </a:r>
            <a:r>
              <a:rPr lang="en-US" sz="2400">
                <a:solidFill>
                  <a:srgbClr val="FF0000"/>
                </a:solidFill>
                <a:latin typeface="Arial" panose="020B0604020202020204" pitchFamily="34" charset="0"/>
                <a:ea typeface="Arial-Rounded" panose="020B0500000000000000" pitchFamily="34" charset="0"/>
                <a:cs typeface="Arial" panose="020B0604020202020204" pitchFamily="34" charset="0"/>
              </a:rPr>
              <a:t>rười rượi </a:t>
            </a:r>
            <a:r>
              <a:rPr lang="en-US" sz="2400">
                <a:solidFill>
                  <a:srgbClr val="000000"/>
                </a:solidFill>
                <a:latin typeface="Arial" panose="020B0604020202020204" pitchFamily="34" charset="0"/>
                <a:ea typeface="Arial-Rounded" panose="020B0500000000000000" pitchFamily="34" charset="0"/>
                <a:cs typeface="Arial" panose="020B0604020202020204" pitchFamily="34" charset="0"/>
              </a:rPr>
              <a:t>là màu xanh của cỏ, dứa dại và sim, mua.</a:t>
            </a:r>
          </a:p>
          <a:p>
            <a:pPr lvl="0" algn="just">
              <a:defRPr/>
            </a:pPr>
            <a:r>
              <a:rPr lang="en-US" sz="2400">
                <a:solidFill>
                  <a:srgbClr val="000000"/>
                </a:solidFill>
                <a:latin typeface="Arial" panose="020B0604020202020204" pitchFamily="34" charset="0"/>
                <a:ea typeface="Arial-Rounded" panose="020B0500000000000000" pitchFamily="34" charset="0"/>
                <a:cs typeface="Arial" panose="020B0604020202020204" pitchFamily="34" charset="0"/>
              </a:rPr>
              <a:t>      Ở </a:t>
            </a:r>
            <a:r>
              <a:rPr lang="en-US" sz="2400">
                <a:solidFill>
                  <a:srgbClr val="FF0000"/>
                </a:solidFill>
                <a:latin typeface="Arial" panose="020B0604020202020204" pitchFamily="34" charset="0"/>
                <a:ea typeface="Arial-Rounded" panose="020B0500000000000000" pitchFamily="34" charset="0"/>
                <a:cs typeface="Arial" panose="020B0604020202020204" pitchFamily="34" charset="0"/>
              </a:rPr>
              <a:t>lưng chừng </a:t>
            </a:r>
            <a:r>
              <a:rPr lang="en-US" sz="2400">
                <a:solidFill>
                  <a:srgbClr val="000000"/>
                </a:solidFill>
                <a:latin typeface="Arial" panose="020B0604020202020204" pitchFamily="34" charset="0"/>
                <a:ea typeface="Arial-Rounded" panose="020B0500000000000000" pitchFamily="34" charset="0"/>
                <a:cs typeface="Arial" panose="020B0604020202020204" pitchFamily="34" charset="0"/>
              </a:rPr>
              <a:t>núi có một khe nhỏ, nước chảy ra </a:t>
            </a:r>
            <a:r>
              <a:rPr lang="en-US" sz="2400">
                <a:solidFill>
                  <a:srgbClr val="FF0000"/>
                </a:solidFill>
                <a:latin typeface="Arial" panose="020B0604020202020204" pitchFamily="34" charset="0"/>
                <a:ea typeface="Arial-Rounded" panose="020B0500000000000000" pitchFamily="34" charset="0"/>
                <a:cs typeface="Arial" panose="020B0604020202020204" pitchFamily="34" charset="0"/>
              </a:rPr>
              <a:t>trong vắt</a:t>
            </a:r>
            <a:r>
              <a:rPr lang="en-US" sz="2400">
                <a:solidFill>
                  <a:srgbClr val="000000"/>
                </a:solidFill>
                <a:latin typeface="Arial" panose="020B0604020202020204" pitchFamily="34" charset="0"/>
                <a:ea typeface="Arial-Rounded" panose="020B0500000000000000" pitchFamily="34" charset="0"/>
                <a:cs typeface="Arial" panose="020B0604020202020204" pitchFamily="34" charset="0"/>
              </a:rPr>
              <a:t>, đọng xuống một giếng đá…</a:t>
            </a:r>
          </a:p>
          <a:p>
            <a:pPr lvl="0" algn="just">
              <a:defRPr/>
            </a:pPr>
            <a:r>
              <a:rPr lang="en-US" sz="2400">
                <a:solidFill>
                  <a:srgbClr val="000000"/>
                </a:solidFill>
                <a:latin typeface="Arial" panose="020B0604020202020204" pitchFamily="34" charset="0"/>
                <a:ea typeface="Arial-Rounded" panose="020B0500000000000000" pitchFamily="34" charset="0"/>
                <a:cs typeface="Arial" panose="020B0604020202020204" pitchFamily="34" charset="0"/>
              </a:rPr>
              <a:t>      Từ </a:t>
            </a:r>
            <a:r>
              <a:rPr lang="en-US" sz="2400">
                <a:solidFill>
                  <a:srgbClr val="FF0000"/>
                </a:solidFill>
                <a:latin typeface="Arial" panose="020B0604020202020204" pitchFamily="34" charset="0"/>
                <a:ea typeface="Arial-Rounded" panose="020B0500000000000000" pitchFamily="34" charset="0"/>
                <a:cs typeface="Arial" panose="020B0604020202020204" pitchFamily="34" charset="0"/>
              </a:rPr>
              <a:t>xa xa</a:t>
            </a:r>
            <a:r>
              <a:rPr lang="en-US" sz="2400">
                <a:solidFill>
                  <a:srgbClr val="000000"/>
                </a:solidFill>
                <a:latin typeface="Arial" panose="020B0604020202020204" pitchFamily="34" charset="0"/>
                <a:ea typeface="Arial-Rounded" panose="020B0500000000000000" pitchFamily="34" charset="0"/>
                <a:cs typeface="Arial" panose="020B0604020202020204" pitchFamily="34" charset="0"/>
              </a:rPr>
              <a:t>, tôi </a:t>
            </a:r>
            <a:r>
              <a:rPr lang="en-US" sz="2400">
                <a:solidFill>
                  <a:srgbClr val="FF0000"/>
                </a:solidFill>
                <a:latin typeface="Arial" panose="020B0604020202020204" pitchFamily="34" charset="0"/>
                <a:ea typeface="Arial-Rounded" panose="020B0500000000000000" pitchFamily="34" charset="0"/>
                <a:cs typeface="Arial" panose="020B0604020202020204" pitchFamily="34" charset="0"/>
              </a:rPr>
              <a:t>nghe thấy </a:t>
            </a:r>
            <a:r>
              <a:rPr lang="en-US" sz="2400">
                <a:solidFill>
                  <a:srgbClr val="000000"/>
                </a:solidFill>
                <a:latin typeface="Arial" panose="020B0604020202020204" pitchFamily="34" charset="0"/>
                <a:ea typeface="Arial-Rounded" panose="020B0500000000000000" pitchFamily="34" charset="0"/>
                <a:cs typeface="Arial" panose="020B0604020202020204" pitchFamily="34" charset="0"/>
              </a:rPr>
              <a:t>tiếng lá bạch đàn và lá tre reo. Từ </a:t>
            </a:r>
            <a:r>
              <a:rPr lang="en-US" sz="2400">
                <a:solidFill>
                  <a:srgbClr val="FF0000"/>
                </a:solidFill>
                <a:latin typeface="Arial" panose="020B0604020202020204" pitchFamily="34" charset="0"/>
                <a:ea typeface="Arial-Rounded" panose="020B0500000000000000" pitchFamily="34" charset="0"/>
                <a:cs typeface="Arial" panose="020B0604020202020204" pitchFamily="34" charset="0"/>
              </a:rPr>
              <a:t>xa xa</a:t>
            </a:r>
            <a:r>
              <a:rPr lang="en-US" sz="2400">
                <a:solidFill>
                  <a:srgbClr val="000000"/>
                </a:solidFill>
                <a:latin typeface="Arial" panose="020B0604020202020204" pitchFamily="34" charset="0"/>
                <a:ea typeface="Arial-Rounded" panose="020B0500000000000000" pitchFamily="34" charset="0"/>
                <a:cs typeface="Arial" panose="020B0604020202020204" pitchFamily="34" charset="0"/>
              </a:rPr>
              <a:t>, tôi đã cảm thấy </a:t>
            </a:r>
            <a:r>
              <a:rPr lang="en-US" sz="2400">
                <a:solidFill>
                  <a:srgbClr val="FF0000"/>
                </a:solidFill>
                <a:latin typeface="Arial" panose="020B0604020202020204" pitchFamily="34" charset="0"/>
                <a:ea typeface="Arial-Rounded" panose="020B0500000000000000" pitchFamily="34" charset="0"/>
                <a:cs typeface="Arial" panose="020B0604020202020204" pitchFamily="34" charset="0"/>
              </a:rPr>
              <a:t>hương thơm </a:t>
            </a:r>
            <a:r>
              <a:rPr lang="en-US" sz="2400">
                <a:solidFill>
                  <a:srgbClr val="000000"/>
                </a:solidFill>
                <a:latin typeface="Arial" panose="020B0604020202020204" pitchFamily="34" charset="0"/>
                <a:ea typeface="Arial-Rounded" panose="020B0500000000000000" pitchFamily="34" charset="0"/>
                <a:cs typeface="Arial" panose="020B0604020202020204" pitchFamily="34" charset="0"/>
              </a:rPr>
              <a:t>của chè xanh, của bếp nhà ai toả khói.</a:t>
            </a:r>
            <a:endPar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endParaRPr>
          </a:p>
        </p:txBody>
      </p:sp>
    </p:spTree>
    <p:extLst>
      <p:ext uri="{BB962C8B-B14F-4D97-AF65-F5344CB8AC3E}">
        <p14:creationId xmlns:p14="http://schemas.microsoft.com/office/powerpoint/2010/main" val="31033222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FF9DDDE5-4A5C-D9B0-8C92-77B52643BEA9}"/>
              </a:ext>
            </a:extLst>
          </p:cNvPr>
          <p:cNvSpPr txBox="1"/>
          <p:nvPr/>
        </p:nvSpPr>
        <p:spPr>
          <a:xfrm>
            <a:off x="2108323" y="3095950"/>
            <a:ext cx="7116896" cy="2390334"/>
          </a:xfrm>
          <a:prstGeom prst="rect">
            <a:avLst/>
          </a:prstGeom>
          <a:noFill/>
        </p:spPr>
        <p:txBody>
          <a:bodyPr wrap="square" lIns="0" tIns="0" rIns="0" bIns="0" rtlCol="0">
            <a:spAutoFit/>
          </a:bodyPr>
          <a:lstStyle/>
          <a:p>
            <a:pPr algn="just">
              <a:lnSpc>
                <a:spcPct val="150000"/>
              </a:lnSpc>
            </a:pPr>
            <a:r>
              <a:rPr lang="en-US" sz="3600" dirty="0">
                <a:solidFill>
                  <a:srgbClr val="000000"/>
                </a:solidFill>
                <a:latin typeface="Arial" panose="020B0604020202020204" pitchFamily="34" charset="0"/>
                <a:cs typeface="Arial" panose="020B0604020202020204" pitchFamily="34" charset="0"/>
              </a:rPr>
              <a:t>1. </a:t>
            </a:r>
            <a:r>
              <a:rPr lang="en-US" sz="3600" dirty="0" err="1">
                <a:solidFill>
                  <a:srgbClr val="000000"/>
                </a:solidFill>
                <a:latin typeface="Arial" panose="020B0604020202020204" pitchFamily="34" charset="0"/>
                <a:cs typeface="Arial" panose="020B0604020202020204" pitchFamily="34" charset="0"/>
              </a:rPr>
              <a:t>Đọc</a:t>
            </a:r>
            <a:r>
              <a:rPr lang="en-US" sz="3600" dirty="0">
                <a:solidFill>
                  <a:srgbClr val="000000"/>
                </a:solidFill>
                <a:latin typeface="Arial" panose="020B0604020202020204" pitchFamily="34" charset="0"/>
                <a:cs typeface="Arial" panose="020B0604020202020204" pitchFamily="34" charset="0"/>
              </a:rPr>
              <a:t> to, </a:t>
            </a:r>
            <a:r>
              <a:rPr lang="en-US" sz="3600" dirty="0" err="1">
                <a:solidFill>
                  <a:srgbClr val="000000"/>
                </a:solidFill>
                <a:latin typeface="Arial" panose="020B0604020202020204" pitchFamily="34" charset="0"/>
                <a:cs typeface="Arial" panose="020B0604020202020204" pitchFamily="34" charset="0"/>
              </a:rPr>
              <a:t>rõ</a:t>
            </a:r>
            <a:r>
              <a:rPr lang="en-US" sz="3600" dirty="0">
                <a:solidFill>
                  <a:srgbClr val="000000"/>
                </a:solidFill>
                <a:latin typeface="Arial" panose="020B0604020202020204" pitchFamily="34" charset="0"/>
                <a:cs typeface="Arial" panose="020B0604020202020204" pitchFamily="34" charset="0"/>
              </a:rPr>
              <a:t>.</a:t>
            </a:r>
          </a:p>
          <a:p>
            <a:pPr algn="just">
              <a:lnSpc>
                <a:spcPct val="150000"/>
              </a:lnSpc>
            </a:pPr>
            <a:r>
              <a:rPr lang="en-US" sz="3600" dirty="0">
                <a:solidFill>
                  <a:srgbClr val="000000"/>
                </a:solidFill>
                <a:latin typeface="Arial" panose="020B0604020202020204" pitchFamily="34" charset="0"/>
                <a:cs typeface="Arial" panose="020B0604020202020204" pitchFamily="34" charset="0"/>
              </a:rPr>
              <a:t>2. </a:t>
            </a:r>
            <a:r>
              <a:rPr lang="en-US" sz="3600" dirty="0" err="1">
                <a:solidFill>
                  <a:srgbClr val="000000"/>
                </a:solidFill>
                <a:latin typeface="Arial" panose="020B0604020202020204" pitchFamily="34" charset="0"/>
                <a:cs typeface="Arial" panose="020B0604020202020204" pitchFamily="34" charset="0"/>
              </a:rPr>
              <a:t>Đọc</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ngắt</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nghỉ</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đúng</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chỗ</a:t>
            </a:r>
            <a:r>
              <a:rPr lang="en-US" sz="3600" dirty="0">
                <a:solidFill>
                  <a:srgbClr val="000000"/>
                </a:solidFill>
                <a:latin typeface="Arial" panose="020B0604020202020204" pitchFamily="34" charset="0"/>
                <a:cs typeface="Arial" panose="020B0604020202020204" pitchFamily="34" charset="0"/>
              </a:rPr>
              <a:t>. </a:t>
            </a:r>
          </a:p>
          <a:p>
            <a:pPr algn="just">
              <a:lnSpc>
                <a:spcPct val="150000"/>
              </a:lnSpc>
            </a:pPr>
            <a:r>
              <a:rPr lang="en-US" sz="3600" dirty="0">
                <a:solidFill>
                  <a:srgbClr val="000000"/>
                </a:solidFill>
                <a:latin typeface="Arial" panose="020B0604020202020204" pitchFamily="34" charset="0"/>
                <a:cs typeface="Arial" panose="020B0604020202020204" pitchFamily="34" charset="0"/>
              </a:rPr>
              <a:t>3. </a:t>
            </a:r>
            <a:r>
              <a:rPr lang="en-US" sz="3600" dirty="0" err="1">
                <a:solidFill>
                  <a:srgbClr val="000000"/>
                </a:solidFill>
                <a:latin typeface="Arial" panose="020B0604020202020204" pitchFamily="34" charset="0"/>
                <a:cs typeface="Arial" panose="020B0604020202020204" pitchFamily="34" charset="0"/>
              </a:rPr>
              <a:t>Biết</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nhấn</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giọng</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phù</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hợp</a:t>
            </a:r>
            <a:r>
              <a:rPr lang="en-US" sz="3600" dirty="0">
                <a:solidFill>
                  <a:srgbClr val="000000"/>
                </a:solidFill>
                <a:latin typeface="Arial" panose="020B0604020202020204" pitchFamily="34" charset="0"/>
                <a:cs typeface="Arial" panose="020B0604020202020204" pitchFamily="34" charset="0"/>
              </a:rPr>
              <a:t>.</a:t>
            </a:r>
            <a:endParaRPr lang="en-US" sz="3600" b="0" i="0" dirty="0">
              <a:solidFill>
                <a:srgbClr val="000000"/>
              </a:solidFill>
              <a:effectLst/>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63E9FF19-AE45-4EC2-9E0E-F4A89F5C1312}"/>
              </a:ext>
            </a:extLst>
          </p:cNvPr>
          <p:cNvSpPr txBox="1"/>
          <p:nvPr/>
        </p:nvSpPr>
        <p:spPr>
          <a:xfrm rot="20615280">
            <a:off x="-1278699" y="2418842"/>
            <a:ext cx="4475126" cy="1354217"/>
          </a:xfrm>
          <a:prstGeom prst="rect">
            <a:avLst/>
          </a:prstGeom>
          <a:noFill/>
        </p:spPr>
        <p:txBody>
          <a:bodyPr wrap="square" rtlCol="0">
            <a:prstTxWarp prst="textArchUp">
              <a:avLst/>
            </a:prstTxWarp>
            <a:spAutoFit/>
          </a:bodyPr>
          <a:lstStyle/>
          <a:p>
            <a:pPr algn="ctr" defTabSz="1219170">
              <a:buClr>
                <a:srgbClr val="000000"/>
              </a:buClr>
            </a:pPr>
            <a:endParaRPr lang="en-US" sz="5333" kern="0" dirty="0">
              <a:ln w="127000">
                <a:solidFill>
                  <a:srgbClr val="B3C3F0"/>
                </a:solidFill>
              </a:ln>
              <a:solidFill>
                <a:srgbClr val="000000"/>
              </a:solidFill>
              <a:latin typeface="#9Slide05 Phobia" panose="02000506000000020003" pitchFamily="2" charset="0"/>
              <a:cs typeface="Arial"/>
              <a:sym typeface="Arial"/>
            </a:endParaRPr>
          </a:p>
        </p:txBody>
      </p:sp>
      <p:pic>
        <p:nvPicPr>
          <p:cNvPr id="3" name="Picture 2">
            <a:extLst>
              <a:ext uri="{FF2B5EF4-FFF2-40B4-BE49-F238E27FC236}">
                <a16:creationId xmlns:a16="http://schemas.microsoft.com/office/drawing/2014/main" id="{9C3C11B1-0E27-43F0-8B0C-40BC9FD054B5}"/>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50521" b="84115" l="41069" r="59810">
                        <a14:foregroundMark x1="41801" y1="56380" x2="41801" y2="56380"/>
                        <a14:foregroundMark x1="44729" y1="54557" x2="44729" y2="54557"/>
                        <a14:foregroundMark x1="41142" y1="55859" x2="41142" y2="55859"/>
                        <a14:foregroundMark x1="54246" y1="51823" x2="54246" y2="51823"/>
                        <a14:foregroundMark x1="56881" y1="51693" x2="56881" y2="51693"/>
                        <a14:foregroundMark x1="54173" y1="50651" x2="54173" y2="50651"/>
                        <a14:foregroundMark x1="58858" y1="54557" x2="58858" y2="54557"/>
                        <a14:foregroundMark x1="59810" y1="55729" x2="59810" y2="55729"/>
                        <a14:foregroundMark x1="52123" y1="51823" x2="52123" y2="51823"/>
                        <a14:foregroundMark x1="54100" y1="53255" x2="54100" y2="53255"/>
                        <a14:foregroundMark x1="46559" y1="57943" x2="46559" y2="57943"/>
                        <a14:foregroundMark x1="45095" y1="76693" x2="45095" y2="76693"/>
                        <a14:foregroundMark x1="45095" y1="76693" x2="45095" y2="76693"/>
                        <a14:foregroundMark x1="45681" y1="74089" x2="44802" y2="76953"/>
                        <a14:foregroundMark x1="45168" y1="74219" x2="45242" y2="74219"/>
                        <a14:foregroundMark x1="45242" y1="74219" x2="45242" y2="74219"/>
                        <a14:foregroundMark x1="47877" y1="84115" x2="50220" y2="83594"/>
                        <a14:foregroundMark x1="57394" y1="75521" x2="57394" y2="75521"/>
                        <a14:foregroundMark x1="47365" y1="59766" x2="47365" y2="59766"/>
                      </a14:backgroundRemoval>
                    </a14:imgEffect>
                    <a14:imgEffect>
                      <a14:saturation sat="200000"/>
                    </a14:imgEffect>
                  </a14:imgLayer>
                </a14:imgProps>
              </a:ext>
            </a:extLst>
          </a:blip>
          <a:srcRect l="40181" t="49017" r="38841" b="13863"/>
          <a:stretch/>
        </p:blipFill>
        <p:spPr>
          <a:xfrm>
            <a:off x="-451821" y="4537632"/>
            <a:ext cx="2581935" cy="2568559"/>
          </a:xfrm>
          <a:prstGeom prst="rect">
            <a:avLst/>
          </a:prstGeom>
        </p:spPr>
      </p:pic>
      <p:pic>
        <p:nvPicPr>
          <p:cNvPr id="2" name="Picture 1">
            <a:extLst>
              <a:ext uri="{FF2B5EF4-FFF2-40B4-BE49-F238E27FC236}">
                <a16:creationId xmlns:a16="http://schemas.microsoft.com/office/drawing/2014/main" id="{9EA21824-58DE-4254-B8D1-A22E2E84DCD2}"/>
              </a:ext>
            </a:extLst>
          </p:cNvPr>
          <p:cNvPicPr>
            <a:picLocks noChangeAspect="1"/>
          </p:cNvPicPr>
          <p:nvPr/>
        </p:nvPicPr>
        <p:blipFill rotWithShape="1">
          <a:blip r:embed="rId4"/>
          <a:srcRect l="19539" r="19042"/>
          <a:stretch/>
        </p:blipFill>
        <p:spPr>
          <a:xfrm>
            <a:off x="3566875" y="1019773"/>
            <a:ext cx="5165428" cy="912539"/>
          </a:xfrm>
          <a:prstGeom prst="rect">
            <a:avLst/>
          </a:prstGeom>
        </p:spPr>
      </p:pic>
      <p:grpSp>
        <p:nvGrpSpPr>
          <p:cNvPr id="23" name="Group 22">
            <a:extLst>
              <a:ext uri="{FF2B5EF4-FFF2-40B4-BE49-F238E27FC236}">
                <a16:creationId xmlns:a16="http://schemas.microsoft.com/office/drawing/2014/main" id="{8940B1CE-93E0-67D3-EF3A-34B02751009E}"/>
              </a:ext>
            </a:extLst>
          </p:cNvPr>
          <p:cNvGrpSpPr/>
          <p:nvPr/>
        </p:nvGrpSpPr>
        <p:grpSpPr>
          <a:xfrm>
            <a:off x="4786052" y="3328353"/>
            <a:ext cx="1761438" cy="548571"/>
            <a:chOff x="4707923" y="3347936"/>
            <a:chExt cx="1761438" cy="548571"/>
          </a:xfrm>
        </p:grpSpPr>
        <p:pic>
          <p:nvPicPr>
            <p:cNvPr id="8" name="Picture 7">
              <a:extLst>
                <a:ext uri="{FF2B5EF4-FFF2-40B4-BE49-F238E27FC236}">
                  <a16:creationId xmlns:a16="http://schemas.microsoft.com/office/drawing/2014/main" id="{62CC1BE9-4041-3D3F-8E26-2EE3B9429511}"/>
                </a:ext>
              </a:extLst>
            </p:cNvPr>
            <p:cNvPicPr>
              <a:picLocks noChangeAspect="1"/>
            </p:cNvPicPr>
            <p:nvPr/>
          </p:nvPicPr>
          <p:blipFill>
            <a:blip r:embed="rId5"/>
            <a:stretch>
              <a:fillRect/>
            </a:stretch>
          </p:blipFill>
          <p:spPr>
            <a:xfrm>
              <a:off x="5302058" y="3356424"/>
              <a:ext cx="578855" cy="540083"/>
            </a:xfrm>
            <a:prstGeom prst="rect">
              <a:avLst/>
            </a:prstGeom>
            <a:solidFill>
              <a:schemeClr val="bg1"/>
            </a:solidFill>
          </p:spPr>
        </p:pic>
        <p:pic>
          <p:nvPicPr>
            <p:cNvPr id="9" name="Picture 8">
              <a:extLst>
                <a:ext uri="{FF2B5EF4-FFF2-40B4-BE49-F238E27FC236}">
                  <a16:creationId xmlns:a16="http://schemas.microsoft.com/office/drawing/2014/main" id="{5555383A-95A2-48AE-3499-FF9D61306211}"/>
                </a:ext>
              </a:extLst>
            </p:cNvPr>
            <p:cNvPicPr>
              <a:picLocks noChangeAspect="1"/>
            </p:cNvPicPr>
            <p:nvPr/>
          </p:nvPicPr>
          <p:blipFill>
            <a:blip r:embed="rId6"/>
            <a:stretch>
              <a:fillRect/>
            </a:stretch>
          </p:blipFill>
          <p:spPr>
            <a:xfrm>
              <a:off x="4707923" y="3347936"/>
              <a:ext cx="578855" cy="540083"/>
            </a:xfrm>
            <a:prstGeom prst="rect">
              <a:avLst/>
            </a:prstGeom>
            <a:solidFill>
              <a:schemeClr val="bg1"/>
            </a:solidFill>
          </p:spPr>
        </p:pic>
        <p:pic>
          <p:nvPicPr>
            <p:cNvPr id="11" name="Picture 10">
              <a:extLst>
                <a:ext uri="{FF2B5EF4-FFF2-40B4-BE49-F238E27FC236}">
                  <a16:creationId xmlns:a16="http://schemas.microsoft.com/office/drawing/2014/main" id="{960C331D-D0A6-5654-0383-D994613295AB}"/>
                </a:ext>
              </a:extLst>
            </p:cNvPr>
            <p:cNvPicPr>
              <a:picLocks noChangeAspect="1"/>
            </p:cNvPicPr>
            <p:nvPr/>
          </p:nvPicPr>
          <p:blipFill>
            <a:blip r:embed="rId7"/>
            <a:stretch>
              <a:fillRect/>
            </a:stretch>
          </p:blipFill>
          <p:spPr>
            <a:xfrm>
              <a:off x="5890506" y="3356424"/>
              <a:ext cx="578855" cy="540083"/>
            </a:xfrm>
            <a:prstGeom prst="rect">
              <a:avLst/>
            </a:prstGeom>
            <a:solidFill>
              <a:schemeClr val="bg1"/>
            </a:solidFill>
          </p:spPr>
        </p:pic>
      </p:grpSp>
      <p:sp>
        <p:nvSpPr>
          <p:cNvPr id="22" name="Rectangle: Rounded Corners 21">
            <a:extLst>
              <a:ext uri="{FF2B5EF4-FFF2-40B4-BE49-F238E27FC236}">
                <a16:creationId xmlns:a16="http://schemas.microsoft.com/office/drawing/2014/main" id="{786C3B68-C32A-E766-3D4E-F208CDD3423D}"/>
              </a:ext>
            </a:extLst>
          </p:cNvPr>
          <p:cNvSpPr/>
          <p:nvPr/>
        </p:nvSpPr>
        <p:spPr>
          <a:xfrm>
            <a:off x="3362818" y="2261628"/>
            <a:ext cx="5211634" cy="661290"/>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Tiêu</a:t>
            </a:r>
            <a:r>
              <a:rPr lang="en-US" sz="4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4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chí</a:t>
            </a:r>
            <a:r>
              <a:rPr lang="en-US" sz="4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4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đánh</a:t>
            </a:r>
            <a:r>
              <a:rPr lang="en-US" sz="4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4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giá</a:t>
            </a:r>
            <a:endParaRPr lang="en-US" sz="4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endParaRPr>
          </a:p>
        </p:txBody>
      </p:sp>
      <p:grpSp>
        <p:nvGrpSpPr>
          <p:cNvPr id="24" name="Group 23">
            <a:extLst>
              <a:ext uri="{FF2B5EF4-FFF2-40B4-BE49-F238E27FC236}">
                <a16:creationId xmlns:a16="http://schemas.microsoft.com/office/drawing/2014/main" id="{D765AED6-BCC0-51E6-3DEC-90FA7B2FCD59}"/>
              </a:ext>
            </a:extLst>
          </p:cNvPr>
          <p:cNvGrpSpPr/>
          <p:nvPr/>
        </p:nvGrpSpPr>
        <p:grpSpPr>
          <a:xfrm>
            <a:off x="7804673" y="4103391"/>
            <a:ext cx="1761438" cy="548571"/>
            <a:chOff x="4707923" y="3347936"/>
            <a:chExt cx="1761438" cy="548571"/>
          </a:xfrm>
        </p:grpSpPr>
        <p:pic>
          <p:nvPicPr>
            <p:cNvPr id="25" name="Picture 24">
              <a:extLst>
                <a:ext uri="{FF2B5EF4-FFF2-40B4-BE49-F238E27FC236}">
                  <a16:creationId xmlns:a16="http://schemas.microsoft.com/office/drawing/2014/main" id="{53E003BD-BDB1-0452-1CDB-835ED29408A6}"/>
                </a:ext>
              </a:extLst>
            </p:cNvPr>
            <p:cNvPicPr>
              <a:picLocks noChangeAspect="1"/>
            </p:cNvPicPr>
            <p:nvPr/>
          </p:nvPicPr>
          <p:blipFill>
            <a:blip r:embed="rId5"/>
            <a:stretch>
              <a:fillRect/>
            </a:stretch>
          </p:blipFill>
          <p:spPr>
            <a:xfrm>
              <a:off x="5302058" y="3356424"/>
              <a:ext cx="578855" cy="540083"/>
            </a:xfrm>
            <a:prstGeom prst="rect">
              <a:avLst/>
            </a:prstGeom>
            <a:solidFill>
              <a:schemeClr val="bg1"/>
            </a:solidFill>
          </p:spPr>
        </p:pic>
        <p:pic>
          <p:nvPicPr>
            <p:cNvPr id="26" name="Picture 25">
              <a:extLst>
                <a:ext uri="{FF2B5EF4-FFF2-40B4-BE49-F238E27FC236}">
                  <a16:creationId xmlns:a16="http://schemas.microsoft.com/office/drawing/2014/main" id="{D1F88F61-5C9B-4308-2B00-9C60D3EF060E}"/>
                </a:ext>
              </a:extLst>
            </p:cNvPr>
            <p:cNvPicPr>
              <a:picLocks noChangeAspect="1"/>
            </p:cNvPicPr>
            <p:nvPr/>
          </p:nvPicPr>
          <p:blipFill>
            <a:blip r:embed="rId6"/>
            <a:stretch>
              <a:fillRect/>
            </a:stretch>
          </p:blipFill>
          <p:spPr>
            <a:xfrm>
              <a:off x="4707923" y="3347936"/>
              <a:ext cx="578855" cy="540083"/>
            </a:xfrm>
            <a:prstGeom prst="rect">
              <a:avLst/>
            </a:prstGeom>
            <a:solidFill>
              <a:schemeClr val="bg1"/>
            </a:solidFill>
          </p:spPr>
        </p:pic>
        <p:pic>
          <p:nvPicPr>
            <p:cNvPr id="27" name="Picture 26">
              <a:extLst>
                <a:ext uri="{FF2B5EF4-FFF2-40B4-BE49-F238E27FC236}">
                  <a16:creationId xmlns:a16="http://schemas.microsoft.com/office/drawing/2014/main" id="{B8984A35-8562-8A47-F19B-5A7D85ED2856}"/>
                </a:ext>
              </a:extLst>
            </p:cNvPr>
            <p:cNvPicPr>
              <a:picLocks noChangeAspect="1"/>
            </p:cNvPicPr>
            <p:nvPr/>
          </p:nvPicPr>
          <p:blipFill>
            <a:blip r:embed="rId7"/>
            <a:stretch>
              <a:fillRect/>
            </a:stretch>
          </p:blipFill>
          <p:spPr>
            <a:xfrm>
              <a:off x="5890506" y="3356424"/>
              <a:ext cx="578855" cy="540083"/>
            </a:xfrm>
            <a:prstGeom prst="rect">
              <a:avLst/>
            </a:prstGeom>
            <a:solidFill>
              <a:schemeClr val="bg1"/>
            </a:solidFill>
          </p:spPr>
        </p:pic>
      </p:grpSp>
      <p:grpSp>
        <p:nvGrpSpPr>
          <p:cNvPr id="28" name="Group 27">
            <a:extLst>
              <a:ext uri="{FF2B5EF4-FFF2-40B4-BE49-F238E27FC236}">
                <a16:creationId xmlns:a16="http://schemas.microsoft.com/office/drawing/2014/main" id="{B14D61A3-FA22-41DD-DFBF-8999B4618C82}"/>
              </a:ext>
            </a:extLst>
          </p:cNvPr>
          <p:cNvGrpSpPr/>
          <p:nvPr/>
        </p:nvGrpSpPr>
        <p:grpSpPr>
          <a:xfrm>
            <a:off x="7848741" y="4914409"/>
            <a:ext cx="1761438" cy="548571"/>
            <a:chOff x="4707923" y="3347936"/>
            <a:chExt cx="1761438" cy="548571"/>
          </a:xfrm>
        </p:grpSpPr>
        <p:pic>
          <p:nvPicPr>
            <p:cNvPr id="29" name="Picture 28">
              <a:extLst>
                <a:ext uri="{FF2B5EF4-FFF2-40B4-BE49-F238E27FC236}">
                  <a16:creationId xmlns:a16="http://schemas.microsoft.com/office/drawing/2014/main" id="{AF109AF3-5FFF-D24B-3D35-D513457FD4A7}"/>
                </a:ext>
              </a:extLst>
            </p:cNvPr>
            <p:cNvPicPr>
              <a:picLocks noChangeAspect="1"/>
            </p:cNvPicPr>
            <p:nvPr/>
          </p:nvPicPr>
          <p:blipFill>
            <a:blip r:embed="rId5"/>
            <a:stretch>
              <a:fillRect/>
            </a:stretch>
          </p:blipFill>
          <p:spPr>
            <a:xfrm>
              <a:off x="5302058" y="3356424"/>
              <a:ext cx="578855" cy="540083"/>
            </a:xfrm>
            <a:prstGeom prst="rect">
              <a:avLst/>
            </a:prstGeom>
            <a:solidFill>
              <a:schemeClr val="bg1"/>
            </a:solidFill>
          </p:spPr>
        </p:pic>
        <p:pic>
          <p:nvPicPr>
            <p:cNvPr id="30" name="Picture 29">
              <a:extLst>
                <a:ext uri="{FF2B5EF4-FFF2-40B4-BE49-F238E27FC236}">
                  <a16:creationId xmlns:a16="http://schemas.microsoft.com/office/drawing/2014/main" id="{ABB3BF97-219B-7D54-202A-A7D3008528B0}"/>
                </a:ext>
              </a:extLst>
            </p:cNvPr>
            <p:cNvPicPr>
              <a:picLocks noChangeAspect="1"/>
            </p:cNvPicPr>
            <p:nvPr/>
          </p:nvPicPr>
          <p:blipFill>
            <a:blip r:embed="rId6"/>
            <a:stretch>
              <a:fillRect/>
            </a:stretch>
          </p:blipFill>
          <p:spPr>
            <a:xfrm>
              <a:off x="4707923" y="3347936"/>
              <a:ext cx="578855" cy="540083"/>
            </a:xfrm>
            <a:prstGeom prst="rect">
              <a:avLst/>
            </a:prstGeom>
            <a:solidFill>
              <a:schemeClr val="bg1"/>
            </a:solidFill>
          </p:spPr>
        </p:pic>
        <p:pic>
          <p:nvPicPr>
            <p:cNvPr id="31" name="Picture 30">
              <a:extLst>
                <a:ext uri="{FF2B5EF4-FFF2-40B4-BE49-F238E27FC236}">
                  <a16:creationId xmlns:a16="http://schemas.microsoft.com/office/drawing/2014/main" id="{CBF1E0EC-469E-B387-D0FA-39911F357D77}"/>
                </a:ext>
              </a:extLst>
            </p:cNvPr>
            <p:cNvPicPr>
              <a:picLocks noChangeAspect="1"/>
            </p:cNvPicPr>
            <p:nvPr/>
          </p:nvPicPr>
          <p:blipFill>
            <a:blip r:embed="rId7"/>
            <a:stretch>
              <a:fillRect/>
            </a:stretch>
          </p:blipFill>
          <p:spPr>
            <a:xfrm>
              <a:off x="5890506" y="3356424"/>
              <a:ext cx="578855" cy="540083"/>
            </a:xfrm>
            <a:prstGeom prst="rect">
              <a:avLst/>
            </a:prstGeom>
            <a:solidFill>
              <a:schemeClr val="bg1"/>
            </a:solidFill>
          </p:spPr>
        </p:pic>
      </p:grpSp>
    </p:spTree>
    <p:extLst>
      <p:ext uri="{BB962C8B-B14F-4D97-AF65-F5344CB8AC3E}">
        <p14:creationId xmlns:p14="http://schemas.microsoft.com/office/powerpoint/2010/main" val="2891252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192000" cy="6858000"/>
            <a:chOff x="0" y="0"/>
            <a:chExt cx="12192000" cy="6858000"/>
          </a:xfrm>
        </p:grpSpPr>
        <p:pic>
          <p:nvPicPr>
            <p:cNvPr id="39" name="图片 38"/>
            <p:cNvPicPr>
              <a:picLocks noChangeAspect="1"/>
            </p:cNvPicPr>
            <p:nvPr/>
          </p:nvPicPr>
          <p:blipFill rotWithShape="1">
            <a:blip r:embed="rId6">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46" name="矩形 45"/>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7" name="Picture 6">
            <a:extLst>
              <a:ext uri="{FF2B5EF4-FFF2-40B4-BE49-F238E27FC236}">
                <a16:creationId xmlns:a16="http://schemas.microsoft.com/office/drawing/2014/main" id="{1CFA2B0D-56A5-B1BE-865D-E95DB6D26456}"/>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25000"/>
                    </a14:imgEffect>
                    <a14:imgEffect>
                      <a14:brightnessContrast bright="20000" contrast="-40000"/>
                    </a14:imgEffect>
                  </a14:imgLayer>
                </a14:imgProps>
              </a:ext>
            </a:extLst>
          </a:blip>
          <a:srcRect l="25773" r="40958" b="1573"/>
          <a:stretch/>
        </p:blipFill>
        <p:spPr>
          <a:xfrm rot="16200000">
            <a:off x="10079190" y="-772129"/>
            <a:ext cx="1340681" cy="2884939"/>
          </a:xfrm>
          <a:prstGeom prst="rect">
            <a:avLst/>
          </a:prstGeom>
        </p:spPr>
      </p:pic>
      <p:sp>
        <p:nvSpPr>
          <p:cNvPr id="5" name="TextBox 4">
            <a:extLst>
              <a:ext uri="{FF2B5EF4-FFF2-40B4-BE49-F238E27FC236}">
                <a16:creationId xmlns:a16="http://schemas.microsoft.com/office/drawing/2014/main" id="{54F8AC4B-50F5-4638-89D1-F4677BEC0713}"/>
              </a:ext>
            </a:extLst>
          </p:cNvPr>
          <p:cNvSpPr txBox="1"/>
          <p:nvPr/>
        </p:nvSpPr>
        <p:spPr>
          <a:xfrm>
            <a:off x="183222" y="1102462"/>
            <a:ext cx="11825555" cy="5632311"/>
          </a:xfrm>
          <a:prstGeom prst="rect">
            <a:avLst/>
          </a:prstGeom>
          <a:noFill/>
        </p:spPr>
        <p:txBody>
          <a:bodyPr wrap="square" rtlCol="0">
            <a:spAutoFit/>
          </a:bodyPr>
          <a:lstStyle/>
          <a:p>
            <a:pPr algn="just"/>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Từ</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xa</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xa</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trên</a:t>
            </a:r>
            <a:r>
              <a:rPr lang="en-US" sz="2400" dirty="0">
                <a:latin typeface="Arial" panose="020B0604020202020204" pitchFamily="34" charset="0"/>
                <a:ea typeface="Arial-Rounded" panose="020B0500000000000000" pitchFamily="34" charset="0"/>
                <a:cs typeface="Arial" panose="020B0604020202020204" pitchFamily="34" charset="0"/>
              </a:rPr>
              <a:t> con </a:t>
            </a:r>
            <a:r>
              <a:rPr lang="en-US" sz="2400" dirty="0" err="1">
                <a:latin typeface="Arial" panose="020B0604020202020204" pitchFamily="34" charset="0"/>
                <a:ea typeface="Arial-Rounded" panose="020B0500000000000000" pitchFamily="34" charset="0"/>
                <a:cs typeface="Arial" panose="020B0604020202020204" pitchFamily="34" charset="0"/>
              </a:rPr>
              <a:t>đường</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đất</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đỏ</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chạy</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về</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làng</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tôi</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đã</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trông</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thấy</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bóng</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núi</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quê</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tôi</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xanh</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thẫm</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trên</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nền</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trời</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mây</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trắng</a:t>
            </a:r>
            <a:r>
              <a:rPr lang="en-US" sz="2400" dirty="0">
                <a:latin typeface="Arial" panose="020B0604020202020204" pitchFamily="34" charset="0"/>
                <a:ea typeface="Arial-Rounded" panose="020B0500000000000000" pitchFamily="34" charset="0"/>
                <a:cs typeface="Arial" panose="020B0604020202020204" pitchFamily="34" charset="0"/>
              </a:rPr>
              <a:t>.</a:t>
            </a:r>
          </a:p>
          <a:p>
            <a:pPr algn="just"/>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Về</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cuối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thu</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sang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đông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trên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đỉnh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núi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có</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mây</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trắng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bay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như</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tấm</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khăn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mỏng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Còn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về</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mùa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hè</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trong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ánh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chớp</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sáng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loá</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của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cơn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dông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cả</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ngọn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núi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hiện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ra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mướt</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Lá</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cây</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bay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như</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làn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tóc</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của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một</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bà</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tiên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đang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hướng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mặt</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về</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phía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biển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Còn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cả</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người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bà</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thì</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ẩn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dưới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những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cánh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đồng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lúa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chín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vàng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a:t>
            </a:r>
          </a:p>
          <a:p>
            <a:pPr algn="just"/>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Núi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hiện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lên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trong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mưa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có</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nhiều</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màu</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lá</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Lá</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bạch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đàn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lá</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tre</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tươi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che</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rợp</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những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con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đường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mòn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quanh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co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lên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đỉnh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núi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Những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vườn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chè</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vườn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sắn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tốt</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bao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quanh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sườn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núi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Thỉnh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thoảng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giữa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những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mảnh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vườn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là</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bóng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um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của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một</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cây</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mít</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và</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thênh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thang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rười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rượi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là</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màu</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của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cỏ</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dứa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dại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và</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sim,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mua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a:t>
            </a:r>
          </a:p>
          <a:p>
            <a:pPr algn="just"/>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Ở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lưng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chừng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núi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có</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một</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khe</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nhỏ</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nước</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chảy</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ra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trong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vắt</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đọng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xuống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một</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giếng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đá</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a:t>
            </a:r>
          </a:p>
          <a:p>
            <a:pPr algn="just"/>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Từ</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tôi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nghe</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thấy</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tiếng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lá</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bạch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đàn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và</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lá</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tre</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reo</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Từ</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tôi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đã</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cảm</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thấy</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hương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thơm</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của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chè</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của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bếp</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nhà</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ai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toả</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khói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a:t>
            </a:r>
          </a:p>
          <a:p>
            <a:pPr algn="just"/>
            <a:endPar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endParaRPr>
          </a:p>
        </p:txBody>
      </p:sp>
      <p:sp>
        <p:nvSpPr>
          <p:cNvPr id="9" name="TextBox 8"/>
          <p:cNvSpPr txBox="1"/>
          <p:nvPr/>
        </p:nvSpPr>
        <p:spPr>
          <a:xfrm>
            <a:off x="2977971" y="169393"/>
            <a:ext cx="5447764" cy="769441"/>
          </a:xfrm>
          <a:prstGeom prst="rect">
            <a:avLst/>
          </a:prstGeom>
          <a:noFill/>
        </p:spPr>
        <p:txBody>
          <a:bodyPr wrap="square" rtlCol="0">
            <a:spAutoFit/>
          </a:bodyPr>
          <a:lstStyle/>
          <a:p>
            <a:pPr algn="ctr"/>
            <a:r>
              <a:rPr lang="en-US" sz="4400" b="1" dirty="0" err="1">
                <a:solidFill>
                  <a:srgbClr val="FFFF00"/>
                </a:solidFill>
                <a:latin typeface="Arial" panose="020B0604020202020204" pitchFamily="34" charset="0"/>
                <a:cs typeface="Arial" panose="020B0604020202020204" pitchFamily="34" charset="0"/>
              </a:rPr>
              <a:t>Núi</a:t>
            </a:r>
            <a:r>
              <a:rPr lang="en-US" sz="4400" b="1" dirty="0">
                <a:solidFill>
                  <a:srgbClr val="FFFF00"/>
                </a:solidFill>
                <a:latin typeface="Arial" panose="020B0604020202020204" pitchFamily="34" charset="0"/>
                <a:cs typeface="Arial" panose="020B0604020202020204" pitchFamily="34" charset="0"/>
              </a:rPr>
              <a:t> </a:t>
            </a:r>
            <a:r>
              <a:rPr lang="en-US" sz="4400" b="1" dirty="0" err="1">
                <a:solidFill>
                  <a:srgbClr val="FFFF00"/>
                </a:solidFill>
                <a:latin typeface="Arial" panose="020B0604020202020204" pitchFamily="34" charset="0"/>
                <a:cs typeface="Arial" panose="020B0604020202020204" pitchFamily="34" charset="0"/>
              </a:rPr>
              <a:t>quê</a:t>
            </a:r>
            <a:r>
              <a:rPr lang="en-US" sz="4400" b="1" dirty="0">
                <a:solidFill>
                  <a:srgbClr val="FFFF00"/>
                </a:solidFill>
                <a:latin typeface="Arial" panose="020B0604020202020204" pitchFamily="34" charset="0"/>
                <a:cs typeface="Arial" panose="020B0604020202020204" pitchFamily="34" charset="0"/>
              </a:rPr>
              <a:t> </a:t>
            </a:r>
            <a:r>
              <a:rPr lang="en-US" sz="4400" b="1" dirty="0" err="1">
                <a:solidFill>
                  <a:srgbClr val="FFFF00"/>
                </a:solidFill>
                <a:latin typeface="Arial" panose="020B0604020202020204" pitchFamily="34" charset="0"/>
                <a:cs typeface="Arial" panose="020B0604020202020204" pitchFamily="34" charset="0"/>
              </a:rPr>
              <a:t>tôi</a:t>
            </a:r>
            <a:endParaRPr lang="en-US" sz="4400" b="1" dirty="0">
              <a:solidFill>
                <a:srgbClr val="FFFF00"/>
              </a:solidFill>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F968E460-5165-D31C-1F16-6CC4A28C822C}"/>
              </a:ext>
            </a:extLst>
          </p:cNvPr>
          <p:cNvGrpSpPr/>
          <p:nvPr/>
        </p:nvGrpSpPr>
        <p:grpSpPr>
          <a:xfrm>
            <a:off x="503624" y="-24673"/>
            <a:ext cx="2812552" cy="1229456"/>
            <a:chOff x="-2279639" y="623610"/>
            <a:chExt cx="3023886" cy="1758073"/>
          </a:xfrm>
        </p:grpSpPr>
        <p:pic>
          <p:nvPicPr>
            <p:cNvPr id="4" name="Picture 3">
              <a:extLst>
                <a:ext uri="{FF2B5EF4-FFF2-40B4-BE49-F238E27FC236}">
                  <a16:creationId xmlns:a16="http://schemas.microsoft.com/office/drawing/2014/main" id="{84238DDC-2E62-74AA-45E5-3D9C10CB8EE2}"/>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8352" b="28953" l="53750" r="95313"/>
                      </a14:imgEffect>
                    </a14:imgLayer>
                  </a14:imgProps>
                </a:ext>
                <a:ext uri="{28A0092B-C50C-407E-A947-70E740481C1C}">
                  <a14:useLocalDpi xmlns:a14="http://schemas.microsoft.com/office/drawing/2010/main" val="0"/>
                </a:ext>
              </a:extLst>
            </a:blip>
            <a:srcRect l="53796" t="8695" r="-431" b="71981"/>
            <a:stretch/>
          </p:blipFill>
          <p:spPr>
            <a:xfrm>
              <a:off x="-2279639" y="623610"/>
              <a:ext cx="3023886" cy="1758073"/>
            </a:xfrm>
            <a:prstGeom prst="rect">
              <a:avLst/>
            </a:prstGeom>
          </p:spPr>
        </p:pic>
        <p:sp>
          <p:nvSpPr>
            <p:cNvPr id="6" name="TextBox 5">
              <a:extLst>
                <a:ext uri="{FF2B5EF4-FFF2-40B4-BE49-F238E27FC236}">
                  <a16:creationId xmlns:a16="http://schemas.microsoft.com/office/drawing/2014/main" id="{4035B3D1-5818-A2DC-508B-61A99DEBCE90}"/>
                </a:ext>
              </a:extLst>
            </p:cNvPr>
            <p:cNvSpPr txBox="1"/>
            <p:nvPr/>
          </p:nvSpPr>
          <p:spPr>
            <a:xfrm>
              <a:off x="-1773010" y="901117"/>
              <a:ext cx="1865371" cy="1188293"/>
            </a:xfrm>
            <a:prstGeom prst="rect">
              <a:avLst/>
            </a:prstGeom>
            <a:noFill/>
          </p:spPr>
          <p:txBody>
            <a:bodyPr wrap="square" rtlCol="0">
              <a:spAutoFit/>
            </a:bodyPr>
            <a:lstStyle/>
            <a:p>
              <a:pPr algn="ctr"/>
              <a:r>
                <a:rPr lang="en-US" sz="24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 </a:t>
              </a:r>
            </a:p>
            <a:p>
              <a:pPr algn="ctr"/>
              <a:r>
                <a:rPr lang="en-US" sz="24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toàn bài</a:t>
              </a:r>
              <a:endPar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0" name="Group 9">
            <a:extLst>
              <a:ext uri="{FF2B5EF4-FFF2-40B4-BE49-F238E27FC236}">
                <a16:creationId xmlns:a16="http://schemas.microsoft.com/office/drawing/2014/main" id="{5E195471-2BF5-5F80-3511-ACF3EBC9C35C}"/>
              </a:ext>
            </a:extLst>
          </p:cNvPr>
          <p:cNvGrpSpPr/>
          <p:nvPr/>
        </p:nvGrpSpPr>
        <p:grpSpPr>
          <a:xfrm>
            <a:off x="-112802" y="1043794"/>
            <a:ext cx="893638" cy="463217"/>
            <a:chOff x="779937" y="770660"/>
            <a:chExt cx="772341" cy="634396"/>
          </a:xfrm>
        </p:grpSpPr>
        <p:sp>
          <p:nvSpPr>
            <p:cNvPr id="11" name="MH_SubTitle_1">
              <a:extLst>
                <a:ext uri="{FF2B5EF4-FFF2-40B4-BE49-F238E27FC236}">
                  <a16:creationId xmlns:a16="http://schemas.microsoft.com/office/drawing/2014/main" id="{CF08C12D-2D64-68ED-CEF1-AB470F7FD008}"/>
                </a:ext>
              </a:extLst>
            </p:cNvPr>
            <p:cNvSpPr>
              <a:spLocks/>
            </p:cNvSpPr>
            <p:nvPr>
              <p:custDataLst>
                <p:tags r:id="rId3"/>
              </p:custDataLst>
            </p:nvPr>
          </p:nvSpPr>
          <p:spPr bwMode="auto">
            <a:xfrm>
              <a:off x="951863" y="770660"/>
              <a:ext cx="428490" cy="634396"/>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rgbClr val="00D7D2"/>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0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 name="TextBox 11">
              <a:extLst>
                <a:ext uri="{FF2B5EF4-FFF2-40B4-BE49-F238E27FC236}">
                  <a16:creationId xmlns:a16="http://schemas.microsoft.com/office/drawing/2014/main" id="{72C642E9-EDD7-0530-F8D8-B1C305E1F9EB}"/>
                </a:ext>
              </a:extLst>
            </p:cNvPr>
            <p:cNvSpPr txBox="1"/>
            <p:nvPr/>
          </p:nvSpPr>
          <p:spPr>
            <a:xfrm>
              <a:off x="779937" y="830617"/>
              <a:ext cx="772341" cy="54796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64D2">
                      <a:lumMod val="75000"/>
                    </a:srgbClr>
                  </a:solidFill>
                  <a:effectLst/>
                  <a:uLnTx/>
                  <a:uFillTx/>
                  <a:latin typeface="Arial"/>
                  <a:ea typeface="微软雅黑"/>
                  <a:cs typeface="+mn-cs"/>
                </a:rPr>
                <a:t>1</a:t>
              </a:r>
            </a:p>
          </p:txBody>
        </p:sp>
      </p:grpSp>
      <p:grpSp>
        <p:nvGrpSpPr>
          <p:cNvPr id="14" name="Group 13">
            <a:extLst>
              <a:ext uri="{FF2B5EF4-FFF2-40B4-BE49-F238E27FC236}">
                <a16:creationId xmlns:a16="http://schemas.microsoft.com/office/drawing/2014/main" id="{1C909BEB-B17D-9449-4837-812119BFFB85}"/>
              </a:ext>
            </a:extLst>
          </p:cNvPr>
          <p:cNvGrpSpPr/>
          <p:nvPr/>
        </p:nvGrpSpPr>
        <p:grpSpPr>
          <a:xfrm>
            <a:off x="52000" y="1844459"/>
            <a:ext cx="451624" cy="467949"/>
            <a:chOff x="155152" y="802789"/>
            <a:chExt cx="1233770" cy="570554"/>
          </a:xfrm>
        </p:grpSpPr>
        <p:sp>
          <p:nvSpPr>
            <p:cNvPr id="15" name="MH_SubTitle_1">
              <a:extLst>
                <a:ext uri="{FF2B5EF4-FFF2-40B4-BE49-F238E27FC236}">
                  <a16:creationId xmlns:a16="http://schemas.microsoft.com/office/drawing/2014/main" id="{CA8ACDDD-6AFF-5D6A-FB0C-D8328C688F11}"/>
                </a:ext>
              </a:extLst>
            </p:cNvPr>
            <p:cNvSpPr>
              <a:spLocks/>
            </p:cNvSpPr>
            <p:nvPr>
              <p:custDataLst>
                <p:tags r:id="rId2"/>
              </p:custDataLst>
            </p:nvPr>
          </p:nvSpPr>
          <p:spPr bwMode="auto">
            <a:xfrm>
              <a:off x="155152" y="802789"/>
              <a:ext cx="1233770" cy="56478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FFCCCC"/>
            </a:solidFill>
            <a:ln w="38100">
              <a:solidFill>
                <a:srgbClr val="FC7095"/>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6" name="TextBox 15">
              <a:extLst>
                <a:ext uri="{FF2B5EF4-FFF2-40B4-BE49-F238E27FC236}">
                  <a16:creationId xmlns:a16="http://schemas.microsoft.com/office/drawing/2014/main" id="{69E11D61-0C50-C8AB-832E-83C91523582F}"/>
                </a:ext>
              </a:extLst>
            </p:cNvPr>
            <p:cNvSpPr txBox="1"/>
            <p:nvPr/>
          </p:nvSpPr>
          <p:spPr>
            <a:xfrm>
              <a:off x="477238" y="877381"/>
              <a:ext cx="629666" cy="49596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accent2">
                      <a:lumMod val="50000"/>
                    </a:schemeClr>
                  </a:solidFill>
                  <a:effectLst/>
                  <a:uLnTx/>
                  <a:uFillTx/>
                  <a:latin typeface="Arial" panose="020B0604020202020204" pitchFamily="34" charset="0"/>
                  <a:ea typeface="微软雅黑"/>
                  <a:cs typeface="Arial" panose="020B0604020202020204" pitchFamily="34" charset="0"/>
                </a:rPr>
                <a:t>2</a:t>
              </a:r>
              <a:endParaRPr kumimoji="0" lang="en-US" sz="2400" b="1" i="0" u="none" strike="noStrike" kern="1200" cap="none" spc="0" normalizeH="0" baseline="0" noProof="0" dirty="0">
                <a:ln>
                  <a:noFill/>
                </a:ln>
                <a:solidFill>
                  <a:schemeClr val="accent2">
                    <a:lumMod val="50000"/>
                  </a:schemeClr>
                </a:solidFill>
                <a:effectLst/>
                <a:uLnTx/>
                <a:uFillTx/>
                <a:latin typeface="Arial" panose="020B0604020202020204" pitchFamily="34" charset="0"/>
                <a:ea typeface="微软雅黑"/>
                <a:cs typeface="Arial" panose="020B0604020202020204" pitchFamily="34" charset="0"/>
              </a:endParaRPr>
            </a:p>
          </p:txBody>
        </p:sp>
      </p:grpSp>
      <p:grpSp>
        <p:nvGrpSpPr>
          <p:cNvPr id="18" name="Group 17">
            <a:extLst>
              <a:ext uri="{FF2B5EF4-FFF2-40B4-BE49-F238E27FC236}">
                <a16:creationId xmlns:a16="http://schemas.microsoft.com/office/drawing/2014/main" id="{5D6A7E6A-9D7A-26E7-3911-59D26D05EF09}"/>
              </a:ext>
            </a:extLst>
          </p:cNvPr>
          <p:cNvGrpSpPr/>
          <p:nvPr/>
        </p:nvGrpSpPr>
        <p:grpSpPr>
          <a:xfrm>
            <a:off x="111264" y="5515546"/>
            <a:ext cx="476579" cy="418563"/>
            <a:chOff x="727583" y="1014107"/>
            <a:chExt cx="409786" cy="370024"/>
          </a:xfrm>
        </p:grpSpPr>
        <p:sp>
          <p:nvSpPr>
            <p:cNvPr id="19" name="MH_SubTitle_1">
              <a:extLst>
                <a:ext uri="{FF2B5EF4-FFF2-40B4-BE49-F238E27FC236}">
                  <a16:creationId xmlns:a16="http://schemas.microsoft.com/office/drawing/2014/main" id="{A51CE698-1E33-A121-D048-11FB9616491B}"/>
                </a:ext>
              </a:extLst>
            </p:cNvPr>
            <p:cNvSpPr>
              <a:spLocks/>
            </p:cNvSpPr>
            <p:nvPr>
              <p:custDataLst>
                <p:tags r:id="rId1"/>
              </p:custDataLst>
            </p:nvPr>
          </p:nvSpPr>
          <p:spPr bwMode="auto">
            <a:xfrm>
              <a:off x="733120" y="1014107"/>
              <a:ext cx="404249" cy="37002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D9B3FF"/>
            </a:solidFill>
            <a:ln w="38100">
              <a:solidFill>
                <a:srgbClr val="CB97FF"/>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b="1" i="0" u="none" strike="noStrike" kern="1200" cap="none" spc="0" normalizeH="0" baseline="0" noProof="0" dirty="0">
                <a:ln>
                  <a:noFill/>
                </a:ln>
                <a:solidFill>
                  <a:srgbClr val="660066"/>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0" name="TextBox 19">
              <a:extLst>
                <a:ext uri="{FF2B5EF4-FFF2-40B4-BE49-F238E27FC236}">
                  <a16:creationId xmlns:a16="http://schemas.microsoft.com/office/drawing/2014/main" id="{1C996CB2-E72A-2309-825D-079DAEA0CFD5}"/>
                </a:ext>
              </a:extLst>
            </p:cNvPr>
            <p:cNvSpPr txBox="1"/>
            <p:nvPr/>
          </p:nvSpPr>
          <p:spPr>
            <a:xfrm>
              <a:off x="727583" y="1018290"/>
              <a:ext cx="409786" cy="3405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660066"/>
                  </a:solidFill>
                  <a:effectLst/>
                  <a:uLnTx/>
                  <a:uFillTx/>
                  <a:latin typeface="Arial"/>
                  <a:ea typeface="微软雅黑"/>
                  <a:cs typeface="+mn-cs"/>
                </a:rPr>
                <a:t>3</a:t>
              </a:r>
            </a:p>
          </p:txBody>
        </p:sp>
      </p:grpSp>
    </p:spTree>
    <p:extLst>
      <p:ext uri="{BB962C8B-B14F-4D97-AF65-F5344CB8AC3E}">
        <p14:creationId xmlns:p14="http://schemas.microsoft.com/office/powerpoint/2010/main" val="36489172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64"/>
        <p:cNvGrpSpPr/>
        <p:nvPr/>
      </p:nvGrpSpPr>
      <p:grpSpPr>
        <a:xfrm>
          <a:off x="0" y="0"/>
          <a:ext cx="0" cy="0"/>
          <a:chOff x="0" y="0"/>
          <a:chExt cx="0" cy="0"/>
        </a:xfrm>
      </p:grpSpPr>
      <p:pic>
        <p:nvPicPr>
          <p:cNvPr id="765" name="Google Shape;765;p1"/>
          <p:cNvPicPr preferRelativeResize="0"/>
          <p:nvPr/>
        </p:nvPicPr>
        <p:blipFill rotWithShape="1">
          <a:blip r:embed="rId4">
            <a:alphaModFix/>
          </a:blip>
          <a:srcRect/>
          <a:stretch/>
        </p:blipFill>
        <p:spPr>
          <a:xfrm>
            <a:off x="0" y="0"/>
            <a:ext cx="12192000" cy="6858000"/>
          </a:xfrm>
          <a:prstGeom prst="rect">
            <a:avLst/>
          </a:prstGeom>
          <a:noFill/>
          <a:ln>
            <a:noFill/>
          </a:ln>
        </p:spPr>
      </p:pic>
      <p:pic>
        <p:nvPicPr>
          <p:cNvPr id="768" name="Google Shape;768;p1"/>
          <p:cNvPicPr preferRelativeResize="0"/>
          <p:nvPr/>
        </p:nvPicPr>
        <p:blipFill rotWithShape="1">
          <a:blip r:embed="rId5">
            <a:alphaModFix/>
          </a:blip>
          <a:srcRect/>
          <a:stretch/>
        </p:blipFill>
        <p:spPr>
          <a:xfrm flipH="1">
            <a:off x="0" y="-517401"/>
            <a:ext cx="2497073" cy="2743200"/>
          </a:xfrm>
          <a:prstGeom prst="rect">
            <a:avLst/>
          </a:prstGeom>
          <a:noFill/>
          <a:ln>
            <a:noFill/>
          </a:ln>
        </p:spPr>
      </p:pic>
      <p:sp>
        <p:nvSpPr>
          <p:cNvPr id="770" name="Google Shape;770;p1"/>
          <p:cNvSpPr txBox="1"/>
          <p:nvPr/>
        </p:nvSpPr>
        <p:spPr>
          <a:xfrm>
            <a:off x="6092826" y="3095201"/>
            <a:ext cx="6350" cy="746038"/>
          </a:xfrm>
          <a:prstGeom prst="rect">
            <a:avLst/>
          </a:prstGeom>
          <a:noFill/>
          <a:ln>
            <a:noFill/>
          </a:ln>
        </p:spPr>
        <p:txBody>
          <a:bodyPr spcFirstLastPara="1" wrap="square" lIns="0" tIns="0" rIns="0" bIns="0" anchor="t" anchorCtr="0">
            <a:spAutoFit/>
          </a:bodyPr>
          <a:lstStyle/>
          <a:p>
            <a:pPr algn="ctr" defTabSz="609630">
              <a:lnSpc>
                <a:spcPct val="404388"/>
              </a:lnSpc>
              <a:buClr>
                <a:srgbClr val="000000"/>
              </a:buClr>
            </a:pPr>
            <a:endParaRPr sz="1200" kern="0">
              <a:solidFill>
                <a:srgbClr val="000000"/>
              </a:solidFill>
              <a:latin typeface="Calibri"/>
              <a:ea typeface="Calibri"/>
              <a:cs typeface="Calibri"/>
              <a:sym typeface="Calibri"/>
            </a:endParaRPr>
          </a:p>
        </p:txBody>
      </p:sp>
      <p:sp>
        <p:nvSpPr>
          <p:cNvPr id="2" name="TextBox 1">
            <a:extLst>
              <a:ext uri="{FF2B5EF4-FFF2-40B4-BE49-F238E27FC236}">
                <a16:creationId xmlns:a16="http://schemas.microsoft.com/office/drawing/2014/main" id="{8718B1F0-82DA-045C-D074-188479231EFF}"/>
              </a:ext>
            </a:extLst>
          </p:cNvPr>
          <p:cNvSpPr txBox="1"/>
          <p:nvPr/>
        </p:nvSpPr>
        <p:spPr>
          <a:xfrm>
            <a:off x="5427450" y="1894872"/>
            <a:ext cx="5146430" cy="2400657"/>
          </a:xfrm>
          <a:prstGeom prst="rect">
            <a:avLst/>
          </a:prstGeom>
          <a:noFill/>
          <a:effectLst/>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chemeClr val="bg1"/>
                </a:solidFill>
                <a:effectLst>
                  <a:glow>
                    <a:srgbClr val="4472C4">
                      <a:alpha val="40000"/>
                    </a:srgbClr>
                  </a:glow>
                  <a:outerShdw blurRad="38100" dist="38100" dir="2700000" algn="tl">
                    <a:srgbClr val="000000">
                      <a:alpha val="43137"/>
                    </a:srgbClr>
                  </a:outerShdw>
                </a:effectLst>
                <a:uLnTx/>
                <a:uFillTx/>
                <a:latin typeface="Arial" panose="020B0604020202020204" pitchFamily="34" charset="0"/>
                <a:ea typeface="LNTH-LuoLuoNotangYuanTi 1" pitchFamily="2" charset="-128"/>
                <a:cs typeface="Arial" panose="020B0604020202020204" pitchFamily="34" charset="0"/>
                <a:sym typeface="Arial"/>
              </a:rPr>
              <a:t>ÔN VIẾT CHỮ HOA </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lang="en-US" sz="6000" b="1" kern="0" dirty="0">
                <a:solidFill>
                  <a:schemeClr val="bg1"/>
                </a:solidFill>
                <a:effectLst>
                  <a:glow>
                    <a:srgbClr val="4472C4">
                      <a:alpha val="40000"/>
                    </a:srgbClr>
                  </a:glow>
                  <a:outerShdw blurRad="38100" dist="38100" dir="2700000" algn="tl">
                    <a:srgbClr val="000000">
                      <a:alpha val="43137"/>
                    </a:srgbClr>
                  </a:outerShdw>
                </a:effectLst>
                <a:latin typeface="HP001 4 hàng" panose="020B0603050302020204" pitchFamily="34" charset="0"/>
                <a:ea typeface="LNTH-LuoLuoNotangYuanTi 1" pitchFamily="2" charset="-128"/>
                <a:cs typeface="LNTH-LuoLuoNotangYuanTi 1" pitchFamily="2" charset="-128"/>
                <a:sym typeface="Arial"/>
              </a:rPr>
              <a:t>V, X</a:t>
            </a:r>
            <a:endParaRPr kumimoji="0" lang="en-US" sz="6000" b="1" i="0" u="none" strike="noStrike" kern="0" cap="none" spc="0" normalizeH="0" baseline="0" noProof="0" dirty="0">
              <a:ln>
                <a:noFill/>
              </a:ln>
              <a:solidFill>
                <a:schemeClr val="bg1"/>
              </a:solidFill>
              <a:effectLst>
                <a:glow>
                  <a:srgbClr val="4472C4">
                    <a:alpha val="40000"/>
                  </a:srgbClr>
                </a:glow>
                <a:outerShdw blurRad="38100" dist="38100" dir="2700000" algn="tl">
                  <a:srgbClr val="000000">
                    <a:alpha val="43137"/>
                  </a:srgbClr>
                </a:outerShdw>
              </a:effectLst>
              <a:uLnTx/>
              <a:uFillTx/>
              <a:latin typeface="HP001 4 hàng" panose="020B0603050302020204" pitchFamily="34" charset="0"/>
              <a:ea typeface="LNTH-LuoLuoNotangYuanTi 1" pitchFamily="2" charset="-128"/>
              <a:cs typeface="LNTH-LuoLuoNotangYuanTi 1" pitchFamily="2" charset="-128"/>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65"/>
                                        </p:tgtEl>
                                        <p:attrNameLst>
                                          <p:attrName>style.visibility</p:attrName>
                                        </p:attrNameLst>
                                      </p:cBhvr>
                                      <p:to>
                                        <p:strVal val="visible"/>
                                      </p:to>
                                    </p:set>
                                    <p:animEffect transition="in" filter="fade">
                                      <p:cBhvr>
                                        <p:cTn id="7" dur="1000"/>
                                        <p:tgtEl>
                                          <p:spTgt spid="765"/>
                                        </p:tgtEl>
                                      </p:cBhvr>
                                    </p:animEffect>
                                  </p:childTnLst>
                                </p:cTn>
                              </p:par>
                            </p:childTnLst>
                          </p:cTn>
                        </p:par>
                        <p:par>
                          <p:cTn id="8" fill="hold">
                            <p:stCondLst>
                              <p:cond delay="1000"/>
                            </p:stCondLst>
                            <p:childTnLst>
                              <p:par>
                                <p:cTn id="9" presetID="21" presetClass="entr" presetSubtype="3"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heel(3)">
                                      <p:cBhvr>
                                        <p:cTn id="11" dur="750"/>
                                        <p:tgtEl>
                                          <p:spTgt spid="2"/>
                                        </p:tgtEl>
                                      </p:cBhvr>
                                    </p:animEffect>
                                  </p:childTnLst>
                                  <p:subTnLst>
                                    <p:audio>
                                      <p:cMediaNode>
                                        <p:cTn display="0" masterRel="sameClick">
                                          <p:stCondLst>
                                            <p:cond evt="begin" delay="0">
                                              <p:tn val="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880E4C05-6D5E-2761-542F-E6BA24A9533D}"/>
              </a:ext>
            </a:extLst>
          </p:cNvPr>
          <p:cNvSpPr/>
          <p:nvPr/>
        </p:nvSpPr>
        <p:spPr>
          <a:xfrm>
            <a:off x="516000"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id="{6C119320-D2A0-92C4-81CC-A0D97C9E617E}"/>
              </a:ext>
            </a:extLst>
          </p:cNvPr>
          <p:cNvGrpSpPr/>
          <p:nvPr/>
        </p:nvGrpSpPr>
        <p:grpSpPr>
          <a:xfrm>
            <a:off x="515999" y="0"/>
            <a:ext cx="3952587" cy="1044000"/>
            <a:chOff x="515999" y="0"/>
            <a:chExt cx="3952587" cy="1044000"/>
          </a:xfrm>
        </p:grpSpPr>
        <p:sp>
          <p:nvSpPr>
            <p:cNvPr id="17" name="Rectangle: Rounded Corners 16">
              <a:extLst>
                <a:ext uri="{FF2B5EF4-FFF2-40B4-BE49-F238E27FC236}">
                  <a16:creationId xmlns:a16="http://schemas.microsoft.com/office/drawing/2014/main" id="{CBBE2349-EC40-C228-40A2-3AF88EBD5A74}"/>
                </a:ext>
              </a:extLst>
            </p:cNvPr>
            <p:cNvSpPr/>
            <p:nvPr/>
          </p:nvSpPr>
          <p:spPr>
            <a:xfrm>
              <a:off x="652586" y="458999"/>
              <a:ext cx="3816000" cy="574473"/>
            </a:xfrm>
            <a:custGeom>
              <a:avLst/>
              <a:gdLst>
                <a:gd name="connsiteX0" fmla="*/ 0 w 3816000"/>
                <a:gd name="connsiteY0" fmla="*/ 82942 h 574473"/>
                <a:gd name="connsiteX1" fmla="*/ 82942 w 3816000"/>
                <a:gd name="connsiteY1" fmla="*/ 0 h 574473"/>
                <a:gd name="connsiteX2" fmla="*/ 3733058 w 3816000"/>
                <a:gd name="connsiteY2" fmla="*/ 0 h 574473"/>
                <a:gd name="connsiteX3" fmla="*/ 3816000 w 3816000"/>
                <a:gd name="connsiteY3" fmla="*/ 82942 h 574473"/>
                <a:gd name="connsiteX4" fmla="*/ 3816000 w 3816000"/>
                <a:gd name="connsiteY4" fmla="*/ 491531 h 574473"/>
                <a:gd name="connsiteX5" fmla="*/ 3733058 w 3816000"/>
                <a:gd name="connsiteY5" fmla="*/ 574473 h 574473"/>
                <a:gd name="connsiteX6" fmla="*/ 82942 w 3816000"/>
                <a:gd name="connsiteY6" fmla="*/ 574473 h 574473"/>
                <a:gd name="connsiteX7" fmla="*/ 0 w 3816000"/>
                <a:gd name="connsiteY7" fmla="*/ 491531 h 574473"/>
                <a:gd name="connsiteX8" fmla="*/ 0 w 381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6000" h="574473" fill="none" extrusionOk="0">
                  <a:moveTo>
                    <a:pt x="0" y="82942"/>
                  </a:moveTo>
                  <a:cubicBezTo>
                    <a:pt x="-4220" y="31159"/>
                    <a:pt x="29000" y="2771"/>
                    <a:pt x="82942" y="0"/>
                  </a:cubicBezTo>
                  <a:cubicBezTo>
                    <a:pt x="1090189" y="-92351"/>
                    <a:pt x="3196886" y="104030"/>
                    <a:pt x="3733058" y="0"/>
                  </a:cubicBezTo>
                  <a:cubicBezTo>
                    <a:pt x="3777008" y="2172"/>
                    <a:pt x="3819811" y="29465"/>
                    <a:pt x="3816000" y="82942"/>
                  </a:cubicBezTo>
                  <a:cubicBezTo>
                    <a:pt x="3807915" y="244919"/>
                    <a:pt x="3802797" y="382450"/>
                    <a:pt x="3816000" y="491531"/>
                  </a:cubicBezTo>
                  <a:cubicBezTo>
                    <a:pt x="3815626" y="542904"/>
                    <a:pt x="3773905" y="567011"/>
                    <a:pt x="3733058" y="574473"/>
                  </a:cubicBezTo>
                  <a:cubicBezTo>
                    <a:pt x="3044412" y="437847"/>
                    <a:pt x="486423" y="565650"/>
                    <a:pt x="82942" y="574473"/>
                  </a:cubicBezTo>
                  <a:cubicBezTo>
                    <a:pt x="37508" y="567174"/>
                    <a:pt x="2781" y="542620"/>
                    <a:pt x="0" y="491531"/>
                  </a:cubicBezTo>
                  <a:cubicBezTo>
                    <a:pt x="24640" y="405180"/>
                    <a:pt x="-27775" y="183803"/>
                    <a:pt x="0" y="82942"/>
                  </a:cubicBezTo>
                  <a:close/>
                </a:path>
                <a:path w="3816000" h="574473" stroke="0" extrusionOk="0">
                  <a:moveTo>
                    <a:pt x="0" y="82942"/>
                  </a:moveTo>
                  <a:cubicBezTo>
                    <a:pt x="148" y="37911"/>
                    <a:pt x="32618" y="-6924"/>
                    <a:pt x="82942" y="0"/>
                  </a:cubicBezTo>
                  <a:cubicBezTo>
                    <a:pt x="1635438" y="-168373"/>
                    <a:pt x="2702039" y="-141978"/>
                    <a:pt x="3733058" y="0"/>
                  </a:cubicBezTo>
                  <a:cubicBezTo>
                    <a:pt x="3777402" y="1693"/>
                    <a:pt x="3818644" y="35760"/>
                    <a:pt x="3816000" y="82942"/>
                  </a:cubicBezTo>
                  <a:cubicBezTo>
                    <a:pt x="3802215" y="283589"/>
                    <a:pt x="3779465" y="429706"/>
                    <a:pt x="3816000" y="491531"/>
                  </a:cubicBezTo>
                  <a:cubicBezTo>
                    <a:pt x="3812089" y="543285"/>
                    <a:pt x="3783490" y="577198"/>
                    <a:pt x="3733058" y="574473"/>
                  </a:cubicBezTo>
                  <a:cubicBezTo>
                    <a:pt x="2154016" y="662374"/>
                    <a:pt x="1270334"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ask="http://schemas.microsoft.com/office/drawing/2018/sketchyshapes" sd="1226581119">
                    <a:prstGeom prst="roundRect">
                      <a:avLst>
                        <a:gd name="adj" fmla="val 14438"/>
                      </a:avLst>
                    </a:pr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9AA"/>
                </a:solidFill>
                <a:effectLst/>
                <a:uLnTx/>
                <a:uFillTx/>
                <a:latin typeface="Arial" panose="020B0604020202020204" pitchFamily="34" charset="0"/>
                <a:ea typeface="+mn-ea"/>
                <a:cs typeface="Arial" panose="020B0604020202020204" pitchFamily="34" charset="0"/>
              </a:endParaRPr>
            </a:p>
          </p:txBody>
        </p:sp>
        <p:sp>
          <p:nvSpPr>
            <p:cNvPr id="18" name="TextBox 17">
              <a:extLst>
                <a:ext uri="{FF2B5EF4-FFF2-40B4-BE49-F238E27FC236}">
                  <a16:creationId xmlns:a16="http://schemas.microsoft.com/office/drawing/2014/main" id="{3B1EF6AC-2D05-A0D1-15EA-F715632B85BE}"/>
                </a:ext>
              </a:extLst>
            </p:cNvPr>
            <p:cNvSpPr txBox="1"/>
            <p:nvPr/>
          </p:nvSpPr>
          <p:spPr>
            <a:xfrm>
              <a:off x="1918549" y="397669"/>
              <a:ext cx="242485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w="0"/>
                  <a:solidFill>
                    <a:srgbClr val="4C7716"/>
                  </a:solidFill>
                  <a:effectLst/>
                  <a:uLnTx/>
                  <a:uFillTx/>
                  <a:latin typeface="Arial" panose="020B0604020202020204" pitchFamily="34" charset="0"/>
                  <a:ea typeface="LNTH-LuoLuoNotangYuanTi 1" pitchFamily="2" charset="-128"/>
                  <a:cs typeface="Arial" panose="020B0604020202020204" pitchFamily="34" charset="0"/>
                </a:rPr>
                <a:t>Cùng ôn tập</a:t>
              </a:r>
              <a:endParaRPr kumimoji="0" lang="en-US" sz="3200" b="0" i="0" u="none" strike="noStrike" kern="1200" cap="none" spc="0" normalizeH="0" baseline="0" noProof="0" dirty="0">
                <a:ln w="0"/>
                <a:solidFill>
                  <a:srgbClr val="4C7716"/>
                </a:solidFill>
                <a:effectLst/>
                <a:uLnTx/>
                <a:uFillTx/>
                <a:latin typeface="Arial" panose="020B0604020202020204" pitchFamily="34" charset="0"/>
                <a:ea typeface="LNTH-LuoLuoNotangYuanTi 1" pitchFamily="2" charset="-128"/>
                <a:cs typeface="Arial" panose="020B0604020202020204" pitchFamily="34" charset="0"/>
              </a:endParaRPr>
            </a:p>
          </p:txBody>
        </p:sp>
        <p:pic>
          <p:nvPicPr>
            <p:cNvPr id="19" name="Picture 18" descr="A snail on a leaf&#10;&#10;Description automatically generated with low confidence">
              <a:extLst>
                <a:ext uri="{FF2B5EF4-FFF2-40B4-BE49-F238E27FC236}">
                  <a16:creationId xmlns:a16="http://schemas.microsoft.com/office/drawing/2014/main" id="{BBE27DFE-774E-2B03-493D-641B45141318}"/>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grpSp>
        <p:nvGrpSpPr>
          <p:cNvPr id="37" name="Group 36">
            <a:extLst>
              <a:ext uri="{FF2B5EF4-FFF2-40B4-BE49-F238E27FC236}">
                <a16:creationId xmlns:a16="http://schemas.microsoft.com/office/drawing/2014/main" id="{9838C62E-C30E-D7A0-BCC5-16A23771FCDC}"/>
              </a:ext>
            </a:extLst>
          </p:cNvPr>
          <p:cNvGrpSpPr/>
          <p:nvPr/>
        </p:nvGrpSpPr>
        <p:grpSpPr>
          <a:xfrm rot="20810244">
            <a:off x="5533227" y="106810"/>
            <a:ext cx="3044096" cy="3312000"/>
            <a:chOff x="6135169" y="458999"/>
            <a:chExt cx="3044096" cy="3312000"/>
          </a:xfrm>
        </p:grpSpPr>
        <p:pic>
          <p:nvPicPr>
            <p:cNvPr id="35" name="Picture 34">
              <a:extLst>
                <a:ext uri="{FF2B5EF4-FFF2-40B4-BE49-F238E27FC236}">
                  <a16:creationId xmlns:a16="http://schemas.microsoft.com/office/drawing/2014/main" id="{64E3BD0E-9201-1ACB-CCBA-35F6EBF72339}"/>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6135169" y="458999"/>
              <a:ext cx="3044096" cy="3312000"/>
            </a:xfrm>
            <a:prstGeom prst="rect">
              <a:avLst/>
            </a:prstGeom>
          </p:spPr>
        </p:pic>
        <p:sp>
          <p:nvSpPr>
            <p:cNvPr id="36" name="TextBox 35">
              <a:extLst>
                <a:ext uri="{FF2B5EF4-FFF2-40B4-BE49-F238E27FC236}">
                  <a16:creationId xmlns:a16="http://schemas.microsoft.com/office/drawing/2014/main" id="{0193A50C-9959-88F3-D879-7BEFF423EBFC}"/>
                </a:ext>
              </a:extLst>
            </p:cNvPr>
            <p:cNvSpPr txBox="1"/>
            <p:nvPr/>
          </p:nvSpPr>
          <p:spPr>
            <a:xfrm rot="789756">
              <a:off x="6281765" y="1082915"/>
              <a:ext cx="2750904" cy="20621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Nhắc</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lại</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chiều</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cao</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độ</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rộng</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và</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cấu</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tạo</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nét</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của</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chữ</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P001 5 hàng" panose="020B0603050302020204" pitchFamily="34" charset="0"/>
                  <a:ea typeface="+mn-ea"/>
                  <a:cs typeface="+mn-cs"/>
                </a:rPr>
                <a:t> V </a:t>
              </a:r>
            </a:p>
          </p:txBody>
        </p:sp>
      </p:grpSp>
      <p:pic>
        <p:nvPicPr>
          <p:cNvPr id="23" name="Picture 22">
            <a:extLst>
              <a:ext uri="{FF2B5EF4-FFF2-40B4-BE49-F238E27FC236}">
                <a16:creationId xmlns:a16="http://schemas.microsoft.com/office/drawing/2014/main" id="{9F240775-87A1-05D8-0AFF-6E0C7B59679E}"/>
              </a:ext>
            </a:extLst>
          </p:cNvPr>
          <p:cNvPicPr>
            <a:picLocks noChangeAspect="1"/>
          </p:cNvPicPr>
          <p:nvPr/>
        </p:nvPicPr>
        <p:blipFill>
          <a:blip r:embed="rId6"/>
          <a:stretch>
            <a:fillRect/>
          </a:stretch>
        </p:blipFill>
        <p:spPr>
          <a:xfrm>
            <a:off x="8420024" y="1791000"/>
            <a:ext cx="2215936" cy="4608000"/>
          </a:xfrm>
          <a:prstGeom prst="rect">
            <a:avLst/>
          </a:prstGeom>
        </p:spPr>
      </p:pic>
      <p:pic>
        <p:nvPicPr>
          <p:cNvPr id="12" name="Picture 11">
            <a:extLst>
              <a:ext uri="{FF2B5EF4-FFF2-40B4-BE49-F238E27FC236}">
                <a16:creationId xmlns:a16="http://schemas.microsoft.com/office/drawing/2014/main" id="{7576CDD8-6254-47D6-B7BA-3F2B86D632B1}"/>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367501" y="1994667"/>
            <a:ext cx="3711297" cy="3944997"/>
          </a:xfrm>
          <a:prstGeom prst="rect">
            <a:avLst/>
          </a:prstGeom>
        </p:spPr>
      </p:pic>
    </p:spTree>
    <p:extLst>
      <p:ext uri="{BB962C8B-B14F-4D97-AF65-F5344CB8AC3E}">
        <p14:creationId xmlns:p14="http://schemas.microsoft.com/office/powerpoint/2010/main" val="4184732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Right)">
                                          <p:cBhvr>
                                            <p:cTn id="7" dur="500"/>
                                            <p:tgtEl>
                                              <p:spTgt spid="16"/>
                                            </p:tgtEl>
                                          </p:cBhvr>
                                        </p:animEffect>
                                      </p:childTnLst>
                                    </p:cTn>
                                  </p:par>
                                </p:childTnLst>
                              </p:cTn>
                            </p:par>
                            <p:par>
                              <p:cTn id="8" fill="hold">
                                <p:stCondLst>
                                  <p:cond delay="500"/>
                                </p:stCondLst>
                                <p:childTnLst>
                                  <p:par>
                                    <p:cTn id="9" presetID="2" presetClass="entr" presetSubtype="4" fill="hold" nodeType="afterEffect" p14:presetBounceEnd="40000">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14:bounceEnd="40000">
                                          <p:cBhvr additive="base">
                                            <p:cTn id="11" dur="75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12"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uỷn.wav"/>
                                            </p:tgtEl>
                                          </p:cMediaNode>
                                        </p:audio>
                                      </p:subTnLst>
                                    </p:cTn>
                                  </p:par>
                                </p:childTnLst>
                              </p:cTn>
                            </p:par>
                            <p:par>
                              <p:cTn id="13" fill="hold">
                                <p:stCondLst>
                                  <p:cond delay="1250"/>
                                </p:stCondLst>
                                <p:childTnLst>
                                  <p:par>
                                    <p:cTn id="14" presetID="22" presetClass="entr" presetSubtype="4" fill="hold" nodeType="after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wipe(down)">
                                          <p:cBhvr>
                                            <p:cTn id="1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Right)">
                                          <p:cBhvr>
                                            <p:cTn id="7" dur="500"/>
                                            <p:tgtEl>
                                              <p:spTgt spid="16"/>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750" fill="hold"/>
                                            <p:tgtEl>
                                              <p:spTgt spid="23"/>
                                            </p:tgtEl>
                                            <p:attrNameLst>
                                              <p:attrName>ppt_x</p:attrName>
                                            </p:attrNameLst>
                                          </p:cBhvr>
                                          <p:tavLst>
                                            <p:tav tm="0">
                                              <p:val>
                                                <p:strVal val="#ppt_x"/>
                                              </p:val>
                                            </p:tav>
                                            <p:tav tm="100000">
                                              <p:val>
                                                <p:strVal val="#ppt_x"/>
                                              </p:val>
                                            </p:tav>
                                          </p:tavLst>
                                        </p:anim>
                                        <p:anim calcmode="lin" valueType="num">
                                          <p:cBhvr additive="base">
                                            <p:cTn id="12"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8" name="uỷn.wav"/>
                                            </p:tgtEl>
                                          </p:cMediaNode>
                                        </p:audio>
                                      </p:subTnLst>
                                    </p:cTn>
                                  </p:par>
                                </p:childTnLst>
                              </p:cTn>
                            </p:par>
                            <p:par>
                              <p:cTn id="13" fill="hold">
                                <p:stCondLst>
                                  <p:cond delay="1250"/>
                                </p:stCondLst>
                                <p:childTnLst>
                                  <p:par>
                                    <p:cTn id="14" presetID="22" presetClass="entr" presetSubtype="4" fill="hold" nodeType="after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wipe(down)">
                                          <p:cBhvr>
                                            <p:cTn id="16" dur="500"/>
                                            <p:tgtEl>
                                              <p:spTgt spid="37"/>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4">
                                                <p:txEl>
                                                  <p:pRg st="0" end="0"/>
                                                </p:txEl>
                                              </p:spTgt>
                                            </p:tgtEl>
                                            <p:attrNameLst>
                                              <p:attrName>style.visibility</p:attrName>
                                            </p:attrNameLst>
                                          </p:cBhvr>
                                          <p:to>
                                            <p:strVal val="visible"/>
                                          </p:to>
                                        </p:set>
                                        <p:animEffect transition="in" filter="barn(inVertical)">
                                          <p:cBhvr>
                                            <p:cTn id="21" dur="500"/>
                                            <p:tgtEl>
                                              <p:spTgt spid="14">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4">
                                                <p:txEl>
                                                  <p:pRg st="1" end="1"/>
                                                </p:txEl>
                                              </p:spTgt>
                                            </p:tgtEl>
                                            <p:attrNameLst>
                                              <p:attrName>style.visibility</p:attrName>
                                            </p:attrNameLst>
                                          </p:cBhvr>
                                          <p:to>
                                            <p:strVal val="visible"/>
                                          </p:to>
                                        </p:set>
                                        <p:animEffect transition="in" filter="barn(inVertical)">
                                          <p:cBhvr>
                                            <p:cTn id="26"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880E4C05-6D5E-2761-542F-E6BA24A9533D}"/>
              </a:ext>
            </a:extLst>
          </p:cNvPr>
          <p:cNvSpPr/>
          <p:nvPr/>
        </p:nvSpPr>
        <p:spPr>
          <a:xfrm>
            <a:off x="516000"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ea typeface="+mn-ea"/>
              <a:cs typeface="+mn-cs"/>
            </a:endParaRPr>
          </a:p>
        </p:txBody>
      </p:sp>
      <p:grpSp>
        <p:nvGrpSpPr>
          <p:cNvPr id="16" name="Group 15">
            <a:extLst>
              <a:ext uri="{FF2B5EF4-FFF2-40B4-BE49-F238E27FC236}">
                <a16:creationId xmlns:a16="http://schemas.microsoft.com/office/drawing/2014/main" id="{6C119320-D2A0-92C4-81CC-A0D97C9E617E}"/>
              </a:ext>
            </a:extLst>
          </p:cNvPr>
          <p:cNvGrpSpPr/>
          <p:nvPr/>
        </p:nvGrpSpPr>
        <p:grpSpPr>
          <a:xfrm>
            <a:off x="515999" y="0"/>
            <a:ext cx="4513200" cy="1044000"/>
            <a:chOff x="515999" y="0"/>
            <a:chExt cx="4513200" cy="1044000"/>
          </a:xfrm>
        </p:grpSpPr>
        <p:sp>
          <p:nvSpPr>
            <p:cNvPr id="17" name="Rectangle: Rounded Corners 16">
              <a:extLst>
                <a:ext uri="{FF2B5EF4-FFF2-40B4-BE49-F238E27FC236}">
                  <a16:creationId xmlns:a16="http://schemas.microsoft.com/office/drawing/2014/main" id="{CBBE2349-EC40-C228-40A2-3AF88EBD5A74}"/>
                </a:ext>
              </a:extLst>
            </p:cNvPr>
            <p:cNvSpPr/>
            <p:nvPr/>
          </p:nvSpPr>
          <p:spPr>
            <a:xfrm>
              <a:off x="652586" y="458999"/>
              <a:ext cx="4176000" cy="574473"/>
            </a:xfrm>
            <a:custGeom>
              <a:avLst/>
              <a:gdLst>
                <a:gd name="connsiteX0" fmla="*/ 0 w 4176000"/>
                <a:gd name="connsiteY0" fmla="*/ 82942 h 574473"/>
                <a:gd name="connsiteX1" fmla="*/ 82942 w 4176000"/>
                <a:gd name="connsiteY1" fmla="*/ 0 h 574473"/>
                <a:gd name="connsiteX2" fmla="*/ 4093058 w 4176000"/>
                <a:gd name="connsiteY2" fmla="*/ 0 h 574473"/>
                <a:gd name="connsiteX3" fmla="*/ 4176000 w 4176000"/>
                <a:gd name="connsiteY3" fmla="*/ 82942 h 574473"/>
                <a:gd name="connsiteX4" fmla="*/ 4176000 w 4176000"/>
                <a:gd name="connsiteY4" fmla="*/ 491531 h 574473"/>
                <a:gd name="connsiteX5" fmla="*/ 4093058 w 4176000"/>
                <a:gd name="connsiteY5" fmla="*/ 574473 h 574473"/>
                <a:gd name="connsiteX6" fmla="*/ 82942 w 4176000"/>
                <a:gd name="connsiteY6" fmla="*/ 574473 h 574473"/>
                <a:gd name="connsiteX7" fmla="*/ 0 w 4176000"/>
                <a:gd name="connsiteY7" fmla="*/ 491531 h 574473"/>
                <a:gd name="connsiteX8" fmla="*/ 0 w 417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6000" h="574473" fill="none" extrusionOk="0">
                  <a:moveTo>
                    <a:pt x="0" y="82942"/>
                  </a:moveTo>
                  <a:cubicBezTo>
                    <a:pt x="-4220" y="31159"/>
                    <a:pt x="29000" y="2771"/>
                    <a:pt x="82942" y="0"/>
                  </a:cubicBezTo>
                  <a:cubicBezTo>
                    <a:pt x="2077204" y="-92351"/>
                    <a:pt x="3624535" y="104030"/>
                    <a:pt x="4093058" y="0"/>
                  </a:cubicBezTo>
                  <a:cubicBezTo>
                    <a:pt x="4137008" y="2172"/>
                    <a:pt x="4179811" y="29465"/>
                    <a:pt x="4176000" y="82942"/>
                  </a:cubicBezTo>
                  <a:cubicBezTo>
                    <a:pt x="4167915" y="244919"/>
                    <a:pt x="4162797" y="382450"/>
                    <a:pt x="4176000" y="491531"/>
                  </a:cubicBezTo>
                  <a:cubicBezTo>
                    <a:pt x="4175626" y="542904"/>
                    <a:pt x="4133905" y="567011"/>
                    <a:pt x="4093058" y="574473"/>
                  </a:cubicBezTo>
                  <a:cubicBezTo>
                    <a:pt x="2298819" y="437847"/>
                    <a:pt x="1172043" y="565650"/>
                    <a:pt x="82942" y="574473"/>
                  </a:cubicBezTo>
                  <a:cubicBezTo>
                    <a:pt x="37508" y="567174"/>
                    <a:pt x="2781" y="542620"/>
                    <a:pt x="0" y="491531"/>
                  </a:cubicBezTo>
                  <a:cubicBezTo>
                    <a:pt x="24640" y="405180"/>
                    <a:pt x="-27775" y="183803"/>
                    <a:pt x="0" y="82942"/>
                  </a:cubicBezTo>
                  <a:close/>
                </a:path>
                <a:path w="4176000" h="574473" stroke="0" extrusionOk="0">
                  <a:moveTo>
                    <a:pt x="0" y="82942"/>
                  </a:moveTo>
                  <a:cubicBezTo>
                    <a:pt x="148" y="37911"/>
                    <a:pt x="32618" y="-6924"/>
                    <a:pt x="82942" y="0"/>
                  </a:cubicBezTo>
                  <a:cubicBezTo>
                    <a:pt x="1074880" y="-168373"/>
                    <a:pt x="2418476" y="-141978"/>
                    <a:pt x="4093058" y="0"/>
                  </a:cubicBezTo>
                  <a:cubicBezTo>
                    <a:pt x="4137402" y="1693"/>
                    <a:pt x="4178644" y="35760"/>
                    <a:pt x="4176000" y="82942"/>
                  </a:cubicBezTo>
                  <a:cubicBezTo>
                    <a:pt x="4162215" y="283589"/>
                    <a:pt x="4139465" y="429706"/>
                    <a:pt x="4176000" y="491531"/>
                  </a:cubicBezTo>
                  <a:cubicBezTo>
                    <a:pt x="4172089" y="543285"/>
                    <a:pt x="4143490" y="577198"/>
                    <a:pt x="4093058" y="574473"/>
                  </a:cubicBezTo>
                  <a:cubicBezTo>
                    <a:pt x="2176109" y="662374"/>
                    <a:pt x="1352314"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ask="http://schemas.microsoft.com/office/drawing/2018/sketchyshapes" sd="1226581119">
                    <a:prstGeom prst="roundRect">
                      <a:avLst>
                        <a:gd name="adj" fmla="val 14438"/>
                      </a:avLst>
                    </a:pr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9AA"/>
                </a:solidFill>
                <a:effectLst/>
                <a:uLnTx/>
                <a:uFillTx/>
                <a:ea typeface="+mn-ea"/>
                <a:cs typeface="Arial" panose="020B0604020202020204" pitchFamily="34" charset="0"/>
              </a:endParaRPr>
            </a:p>
          </p:txBody>
        </p:sp>
        <p:sp>
          <p:nvSpPr>
            <p:cNvPr id="18" name="TextBox 17">
              <a:extLst>
                <a:ext uri="{FF2B5EF4-FFF2-40B4-BE49-F238E27FC236}">
                  <a16:creationId xmlns:a16="http://schemas.microsoft.com/office/drawing/2014/main" id="{3B1EF6AC-2D05-A0D1-15EA-F715632B85BE}"/>
                </a:ext>
              </a:extLst>
            </p:cNvPr>
            <p:cNvSpPr txBox="1"/>
            <p:nvPr/>
          </p:nvSpPr>
          <p:spPr>
            <a:xfrm>
              <a:off x="1918548" y="397669"/>
              <a:ext cx="311065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w="0"/>
                  <a:solidFill>
                    <a:srgbClr val="4C7716"/>
                  </a:solidFill>
                  <a:effectLst/>
                  <a:uLnTx/>
                  <a:uFillTx/>
                  <a:ea typeface="LNTH-LuoLuoNotangYuanTi 1" pitchFamily="2" charset="-128"/>
                  <a:cs typeface="Arial" panose="020B0604020202020204" pitchFamily="34" charset="0"/>
                </a:rPr>
                <a:t>Cùng</a:t>
              </a:r>
              <a:r>
                <a:rPr kumimoji="0" lang="en-US" sz="3600" b="0" i="0" u="none" strike="noStrike" kern="1200" cap="none" spc="0" normalizeH="0" baseline="0" noProof="0" dirty="0">
                  <a:ln w="0"/>
                  <a:solidFill>
                    <a:srgbClr val="4C7716"/>
                  </a:solidFill>
                  <a:effectLst/>
                  <a:uLnTx/>
                  <a:uFillTx/>
                  <a:ea typeface="LNTH-LuoLuoNotangYuanTi 1" pitchFamily="2" charset="-128"/>
                  <a:cs typeface="Arial" panose="020B0604020202020204" pitchFamily="34" charset="0"/>
                </a:rPr>
                <a:t> </a:t>
              </a:r>
              <a:r>
                <a:rPr kumimoji="0" lang="en-US" sz="3600" b="0" i="0" u="none" strike="noStrike" kern="1200" cap="none" spc="0" normalizeH="0" baseline="0" noProof="0" dirty="0" err="1">
                  <a:ln w="0"/>
                  <a:solidFill>
                    <a:srgbClr val="4C7716"/>
                  </a:solidFill>
                  <a:effectLst/>
                  <a:uLnTx/>
                  <a:uFillTx/>
                  <a:ea typeface="LNTH-LuoLuoNotangYuanTi 1" pitchFamily="2" charset="-128"/>
                  <a:cs typeface="Arial" panose="020B0604020202020204" pitchFamily="34" charset="0"/>
                </a:rPr>
                <a:t>quan</a:t>
              </a:r>
              <a:r>
                <a:rPr kumimoji="0" lang="en-US" sz="3600" b="0" i="0" u="none" strike="noStrike" kern="1200" cap="none" spc="0" normalizeH="0" baseline="0" noProof="0" dirty="0">
                  <a:ln w="0"/>
                  <a:solidFill>
                    <a:srgbClr val="4C7716"/>
                  </a:solidFill>
                  <a:effectLst/>
                  <a:uLnTx/>
                  <a:uFillTx/>
                  <a:ea typeface="LNTH-LuoLuoNotangYuanTi 1" pitchFamily="2" charset="-128"/>
                  <a:cs typeface="Arial" panose="020B0604020202020204" pitchFamily="34" charset="0"/>
                </a:rPr>
                <a:t> </a:t>
              </a:r>
              <a:r>
                <a:rPr kumimoji="0" lang="en-US" sz="3600" b="0" i="0" u="none" strike="noStrike" kern="1200" cap="none" spc="0" normalizeH="0" baseline="0" noProof="0" dirty="0" err="1">
                  <a:ln w="0"/>
                  <a:solidFill>
                    <a:srgbClr val="4C7716"/>
                  </a:solidFill>
                  <a:effectLst/>
                  <a:uLnTx/>
                  <a:uFillTx/>
                  <a:ea typeface="LNTH-LuoLuoNotangYuanTi 1" pitchFamily="2" charset="-128"/>
                  <a:cs typeface="Arial" panose="020B0604020202020204" pitchFamily="34" charset="0"/>
                </a:rPr>
                <a:t>sát</a:t>
              </a:r>
              <a:endParaRPr kumimoji="0" lang="en-US" sz="3600" b="0" i="0" u="none" strike="noStrike" kern="1200" cap="none" spc="0" normalizeH="0" baseline="0" noProof="0" dirty="0">
                <a:ln w="0"/>
                <a:solidFill>
                  <a:srgbClr val="4C7716"/>
                </a:solidFill>
                <a:effectLst/>
                <a:uLnTx/>
                <a:uFillTx/>
                <a:ea typeface="LNTH-LuoLuoNotangYuanTi 1" pitchFamily="2" charset="-128"/>
                <a:cs typeface="Arial" panose="020B0604020202020204" pitchFamily="34" charset="0"/>
              </a:endParaRPr>
            </a:p>
          </p:txBody>
        </p:sp>
        <p:pic>
          <p:nvPicPr>
            <p:cNvPr id="19" name="Picture 18" descr="A snail on a leaf&#10;&#10;Description automatically generated with low confidence">
              <a:extLst>
                <a:ext uri="{FF2B5EF4-FFF2-40B4-BE49-F238E27FC236}">
                  <a16:creationId xmlns:a16="http://schemas.microsoft.com/office/drawing/2014/main" id="{BBE27DFE-774E-2B03-493D-641B45141318}"/>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pic>
        <p:nvPicPr>
          <p:cNvPr id="7" name="Picture 6">
            <a:extLst>
              <a:ext uri="{FF2B5EF4-FFF2-40B4-BE49-F238E27FC236}">
                <a16:creationId xmlns:a16="http://schemas.microsoft.com/office/drawing/2014/main" id="{BC27EAA6-DE7B-4D51-AA6B-2F8E468B636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128151" y="1390650"/>
            <a:ext cx="3508285" cy="3729201"/>
          </a:xfrm>
          <a:prstGeom prst="rect">
            <a:avLst/>
          </a:prstGeom>
        </p:spPr>
      </p:pic>
      <p:cxnSp>
        <p:nvCxnSpPr>
          <p:cNvPr id="9" name="Straight Arrow Connector 8">
            <a:extLst>
              <a:ext uri="{FF2B5EF4-FFF2-40B4-BE49-F238E27FC236}">
                <a16:creationId xmlns:a16="http://schemas.microsoft.com/office/drawing/2014/main" id="{A2058889-4DD3-43F7-BAAD-DEF38E3BD4CF}"/>
              </a:ext>
            </a:extLst>
          </p:cNvPr>
          <p:cNvCxnSpPr>
            <a:cxnSpLocks/>
          </p:cNvCxnSpPr>
          <p:nvPr/>
        </p:nvCxnSpPr>
        <p:spPr>
          <a:xfrm>
            <a:off x="6527236" y="2914197"/>
            <a:ext cx="0" cy="1703066"/>
          </a:xfrm>
          <a:prstGeom prst="straightConnector1">
            <a:avLst/>
          </a:prstGeom>
          <a:noFill/>
          <a:ln w="19050" cap="flat" cmpd="sng" algn="ctr">
            <a:solidFill>
              <a:srgbClr val="434343"/>
            </a:solidFill>
            <a:prstDash val="solid"/>
            <a:headEnd type="triangle"/>
            <a:tailEnd type="triangle"/>
          </a:ln>
          <a:effectLst/>
        </p:spPr>
      </p:cxnSp>
      <p:sp>
        <p:nvSpPr>
          <p:cNvPr id="10" name="Rectangle 9">
            <a:extLst>
              <a:ext uri="{FF2B5EF4-FFF2-40B4-BE49-F238E27FC236}">
                <a16:creationId xmlns:a16="http://schemas.microsoft.com/office/drawing/2014/main" id="{CD77EA30-D8EF-4BDD-ACC4-5FDBA92B5D1C}"/>
              </a:ext>
            </a:extLst>
          </p:cNvPr>
          <p:cNvSpPr/>
          <p:nvPr/>
        </p:nvSpPr>
        <p:spPr>
          <a:xfrm>
            <a:off x="4509434" y="4710183"/>
            <a:ext cx="2215215"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F95858">
                    <a:lumMod val="75000"/>
                  </a:srgbClr>
                </a:solidFill>
                <a:effectLst/>
                <a:uLnTx/>
                <a:uFillTx/>
                <a:latin typeface="Arial" panose="020B0604020202020204" pitchFamily="34" charset="0"/>
                <a:cs typeface="Arial" panose="020B0604020202020204" pitchFamily="34" charset="0"/>
                <a:sym typeface="Arial"/>
              </a:rPr>
              <a:t>2 ô </a:t>
            </a:r>
            <a:r>
              <a:rPr kumimoji="0" lang="en-US" sz="2400" b="1" i="0" u="none" strike="noStrike" kern="0" cap="none" spc="0" normalizeH="0" baseline="0" noProof="0" dirty="0" err="1">
                <a:ln>
                  <a:noFill/>
                </a:ln>
                <a:solidFill>
                  <a:srgbClr val="F95858">
                    <a:lumMod val="75000"/>
                  </a:srgbClr>
                </a:solidFill>
                <a:effectLst/>
                <a:uLnTx/>
                <a:uFillTx/>
                <a:latin typeface="Arial" panose="020B0604020202020204" pitchFamily="34" charset="0"/>
                <a:cs typeface="Arial" panose="020B0604020202020204" pitchFamily="34" charset="0"/>
                <a:sym typeface="Arial"/>
              </a:rPr>
              <a:t>ly</a:t>
            </a:r>
            <a:r>
              <a:rPr kumimoji="0" lang="en-US" sz="2400" b="1" i="0" u="none" strike="noStrike" kern="0" cap="none" spc="0" normalizeH="0" baseline="0" noProof="0" dirty="0">
                <a:ln>
                  <a:noFill/>
                </a:ln>
                <a:solidFill>
                  <a:srgbClr val="F95858">
                    <a:lumMod val="75000"/>
                  </a:srgbClr>
                </a:solidFill>
                <a:effectLst/>
                <a:uLnTx/>
                <a:uFillTx/>
                <a:latin typeface="Arial" panose="020B0604020202020204" pitchFamily="34" charset="0"/>
                <a:cs typeface="Arial" panose="020B0604020202020204" pitchFamily="34" charset="0"/>
                <a:sym typeface="Arial"/>
              </a:rPr>
              <a:t> </a:t>
            </a:r>
            <a:r>
              <a:rPr kumimoji="0" lang="en-US" sz="2400" b="1" i="0" u="none" strike="noStrike" kern="0" cap="none" spc="0" normalizeH="0" baseline="0" noProof="0" dirty="0" err="1">
                <a:ln>
                  <a:noFill/>
                </a:ln>
                <a:solidFill>
                  <a:srgbClr val="F95858">
                    <a:lumMod val="75000"/>
                  </a:srgbClr>
                </a:solidFill>
                <a:effectLst/>
                <a:uLnTx/>
                <a:uFillTx/>
                <a:latin typeface="Arial" panose="020B0604020202020204" pitchFamily="34" charset="0"/>
                <a:cs typeface="Arial" panose="020B0604020202020204" pitchFamily="34" charset="0"/>
                <a:sym typeface="Arial"/>
              </a:rPr>
              <a:t>rưỡi</a:t>
            </a:r>
            <a:endParaRPr kumimoji="0" lang="en-US" sz="2400" b="1" i="0" u="none" strike="noStrike" kern="0" cap="none" spc="0" normalizeH="0" baseline="0" noProof="0" dirty="0">
              <a:ln>
                <a:noFill/>
              </a:ln>
              <a:solidFill>
                <a:srgbClr val="F95858">
                  <a:lumMod val="75000"/>
                </a:srgbClr>
              </a:solidFill>
              <a:effectLst/>
              <a:uLnTx/>
              <a:uFillTx/>
              <a:latin typeface="Arial" panose="020B0604020202020204" pitchFamily="34" charset="0"/>
              <a:cs typeface="Arial" panose="020B0604020202020204" pitchFamily="34" charset="0"/>
              <a:sym typeface="Arial"/>
            </a:endParaRPr>
          </a:p>
        </p:txBody>
      </p:sp>
      <p:cxnSp>
        <p:nvCxnSpPr>
          <p:cNvPr id="11" name="Straight Arrow Connector 10">
            <a:extLst>
              <a:ext uri="{FF2B5EF4-FFF2-40B4-BE49-F238E27FC236}">
                <a16:creationId xmlns:a16="http://schemas.microsoft.com/office/drawing/2014/main" id="{7900EDAF-31B9-4341-B9DA-E5F2C8D6B649}"/>
              </a:ext>
            </a:extLst>
          </p:cNvPr>
          <p:cNvCxnSpPr>
            <a:cxnSpLocks/>
          </p:cNvCxnSpPr>
          <p:nvPr/>
        </p:nvCxnSpPr>
        <p:spPr>
          <a:xfrm flipH="1">
            <a:off x="4625979" y="4790972"/>
            <a:ext cx="1908171" cy="0"/>
          </a:xfrm>
          <a:prstGeom prst="straightConnector1">
            <a:avLst/>
          </a:prstGeom>
          <a:noFill/>
          <a:ln w="19050" cap="flat" cmpd="sng" algn="ctr">
            <a:solidFill>
              <a:srgbClr val="434343"/>
            </a:solidFill>
            <a:prstDash val="solid"/>
            <a:headEnd type="triangle"/>
            <a:tailEnd type="triangle"/>
          </a:ln>
          <a:effectLst/>
        </p:spPr>
      </p:cxnSp>
      <p:sp>
        <p:nvSpPr>
          <p:cNvPr id="12" name="Rectangle 11">
            <a:extLst>
              <a:ext uri="{FF2B5EF4-FFF2-40B4-BE49-F238E27FC236}">
                <a16:creationId xmlns:a16="http://schemas.microsoft.com/office/drawing/2014/main" id="{D58FD508-5C67-4678-9533-D23CF02EF578}"/>
              </a:ext>
            </a:extLst>
          </p:cNvPr>
          <p:cNvSpPr/>
          <p:nvPr/>
        </p:nvSpPr>
        <p:spPr>
          <a:xfrm>
            <a:off x="6485617" y="3518906"/>
            <a:ext cx="909224"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F95858">
                    <a:lumMod val="75000"/>
                  </a:srgbClr>
                </a:solidFill>
                <a:effectLst/>
                <a:uLnTx/>
                <a:uFillTx/>
                <a:latin typeface="Arial" panose="020B0604020202020204" pitchFamily="34" charset="0"/>
                <a:cs typeface="Arial" panose="020B0604020202020204" pitchFamily="34" charset="0"/>
                <a:sym typeface="Arial"/>
              </a:rPr>
              <a:t>2 ô </a:t>
            </a:r>
            <a:r>
              <a:rPr kumimoji="0" lang="en-US" sz="2000" b="1" i="0" u="none" strike="noStrike" kern="0" cap="none" spc="0" normalizeH="0" baseline="0" noProof="0" dirty="0" err="1">
                <a:ln>
                  <a:noFill/>
                </a:ln>
                <a:solidFill>
                  <a:srgbClr val="F95858">
                    <a:lumMod val="75000"/>
                  </a:srgbClr>
                </a:solidFill>
                <a:effectLst/>
                <a:uLnTx/>
                <a:uFillTx/>
                <a:latin typeface="Arial" panose="020B0604020202020204" pitchFamily="34" charset="0"/>
                <a:cs typeface="Arial" panose="020B0604020202020204" pitchFamily="34" charset="0"/>
                <a:sym typeface="Arial"/>
              </a:rPr>
              <a:t>ly</a:t>
            </a:r>
            <a:r>
              <a:rPr kumimoji="0" lang="en-US" sz="2000" b="1" i="0" u="none" strike="noStrike" kern="0" cap="none" spc="0" normalizeH="0" baseline="0" noProof="0" dirty="0">
                <a:ln>
                  <a:noFill/>
                </a:ln>
                <a:solidFill>
                  <a:srgbClr val="F95858">
                    <a:lumMod val="75000"/>
                  </a:srgbClr>
                </a:solidFill>
                <a:effectLst/>
                <a:uLnTx/>
                <a:uFillTx/>
                <a:latin typeface="Arial" panose="020B0604020202020204" pitchFamily="34" charset="0"/>
                <a:cs typeface="Arial" panose="020B0604020202020204" pitchFamily="34"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rgbClr val="F95858">
                    <a:lumMod val="75000"/>
                  </a:srgbClr>
                </a:solidFill>
                <a:effectLst/>
                <a:uLnTx/>
                <a:uFillTx/>
                <a:latin typeface="Arial" panose="020B0604020202020204" pitchFamily="34" charset="0"/>
                <a:cs typeface="Arial" panose="020B0604020202020204" pitchFamily="34" charset="0"/>
                <a:sym typeface="Arial"/>
              </a:rPr>
              <a:t>rưỡi</a:t>
            </a:r>
            <a:endParaRPr kumimoji="0" lang="en-US" sz="2000" b="1" i="0" u="none" strike="noStrike" kern="0" cap="none" spc="0" normalizeH="0" baseline="0" noProof="0" dirty="0">
              <a:ln>
                <a:noFill/>
              </a:ln>
              <a:solidFill>
                <a:srgbClr val="F95858">
                  <a:lumMod val="75000"/>
                </a:srgbClr>
              </a:solidFill>
              <a:effectLst/>
              <a:uLnTx/>
              <a:uFillTx/>
              <a:latin typeface="Arial" panose="020B0604020202020204" pitchFamily="34" charset="0"/>
              <a:cs typeface="Arial" panose="020B0604020202020204" pitchFamily="34" charset="0"/>
              <a:sym typeface="Arial"/>
            </a:endParaRPr>
          </a:p>
        </p:txBody>
      </p:sp>
      <p:grpSp>
        <p:nvGrpSpPr>
          <p:cNvPr id="13" name="Group 12">
            <a:extLst>
              <a:ext uri="{FF2B5EF4-FFF2-40B4-BE49-F238E27FC236}">
                <a16:creationId xmlns:a16="http://schemas.microsoft.com/office/drawing/2014/main" id="{937E3299-6E67-4CD4-9E9D-AC3655FADF69}"/>
              </a:ext>
            </a:extLst>
          </p:cNvPr>
          <p:cNvGrpSpPr/>
          <p:nvPr/>
        </p:nvGrpSpPr>
        <p:grpSpPr>
          <a:xfrm>
            <a:off x="619125" y="2252007"/>
            <a:ext cx="4267200" cy="954107"/>
            <a:chOff x="-1017979" y="2197159"/>
            <a:chExt cx="4267200" cy="954107"/>
          </a:xfrm>
        </p:grpSpPr>
        <p:sp>
          <p:nvSpPr>
            <p:cNvPr id="14" name="Rectangle 13">
              <a:extLst>
                <a:ext uri="{FF2B5EF4-FFF2-40B4-BE49-F238E27FC236}">
                  <a16:creationId xmlns:a16="http://schemas.microsoft.com/office/drawing/2014/main" id="{D6A71F89-EE13-419E-B780-36BBDE23886A}"/>
                </a:ext>
              </a:extLst>
            </p:cNvPr>
            <p:cNvSpPr/>
            <p:nvPr/>
          </p:nvSpPr>
          <p:spPr>
            <a:xfrm>
              <a:off x="-1017979" y="2197159"/>
              <a:ext cx="3574741"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800" b="1" dirty="0">
                  <a:solidFill>
                    <a:srgbClr val="202124"/>
                  </a:solidFill>
                  <a:latin typeface="Arial" panose="020B0604020202020204" pitchFamily="34" charset="0"/>
                  <a:cs typeface="Arial" panose="020B0604020202020204" pitchFamily="34" charset="0"/>
                </a:rPr>
                <a:t>K</a:t>
              </a:r>
              <a:r>
                <a:rPr lang="vi-VN" sz="2800" b="1" i="0" dirty="0">
                  <a:solidFill>
                    <a:srgbClr val="202124"/>
                  </a:solidFill>
                  <a:effectLst/>
                  <a:latin typeface="Arial" panose="020B0604020202020204" pitchFamily="34" charset="0"/>
                  <a:cs typeface="Arial" panose="020B0604020202020204" pitchFamily="34" charset="0"/>
                </a:rPr>
                <a:t>ết hợp nét cong trái và lượn ngang</a:t>
              </a:r>
              <a:endParaRPr kumimoji="0" lang="en-US" sz="2800" b="1"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sym typeface="Arial"/>
              </a:endParaRPr>
            </a:p>
          </p:txBody>
        </p:sp>
        <p:cxnSp>
          <p:nvCxnSpPr>
            <p:cNvPr id="15" name="Straight Arrow Connector 14">
              <a:extLst>
                <a:ext uri="{FF2B5EF4-FFF2-40B4-BE49-F238E27FC236}">
                  <a16:creationId xmlns:a16="http://schemas.microsoft.com/office/drawing/2014/main" id="{A3C37F0A-A8E2-4150-B102-B2576067A361}"/>
                </a:ext>
              </a:extLst>
            </p:cNvPr>
            <p:cNvCxnSpPr>
              <a:cxnSpLocks/>
              <a:stCxn id="14" idx="3"/>
            </p:cNvCxnSpPr>
            <p:nvPr/>
          </p:nvCxnSpPr>
          <p:spPr>
            <a:xfrm>
              <a:off x="2556762" y="2674213"/>
              <a:ext cx="692459" cy="157014"/>
            </a:xfrm>
            <a:prstGeom prst="straightConnector1">
              <a:avLst/>
            </a:prstGeom>
            <a:noFill/>
            <a:ln w="9525" cap="flat" cmpd="sng" algn="ctr">
              <a:solidFill>
                <a:srgbClr val="FF0000"/>
              </a:solidFill>
              <a:prstDash val="lgDash"/>
              <a:tailEnd type="triangle"/>
            </a:ln>
            <a:effectLst/>
          </p:spPr>
        </p:cxnSp>
      </p:grpSp>
      <p:grpSp>
        <p:nvGrpSpPr>
          <p:cNvPr id="21" name="Group 20">
            <a:extLst>
              <a:ext uri="{FF2B5EF4-FFF2-40B4-BE49-F238E27FC236}">
                <a16:creationId xmlns:a16="http://schemas.microsoft.com/office/drawing/2014/main" id="{FDB936A7-0AE4-4867-A09B-1660992899A8}"/>
              </a:ext>
            </a:extLst>
          </p:cNvPr>
          <p:cNvGrpSpPr/>
          <p:nvPr/>
        </p:nvGrpSpPr>
        <p:grpSpPr>
          <a:xfrm>
            <a:off x="5276850" y="2288721"/>
            <a:ext cx="6215649" cy="1416504"/>
            <a:chOff x="3639746" y="2233873"/>
            <a:chExt cx="6215649" cy="1416504"/>
          </a:xfrm>
        </p:grpSpPr>
        <p:sp>
          <p:nvSpPr>
            <p:cNvPr id="22" name="Rectangle 21">
              <a:extLst>
                <a:ext uri="{FF2B5EF4-FFF2-40B4-BE49-F238E27FC236}">
                  <a16:creationId xmlns:a16="http://schemas.microsoft.com/office/drawing/2014/main" id="{CE070222-A265-449D-8C1C-08F3CB248260}"/>
                </a:ext>
              </a:extLst>
            </p:cNvPr>
            <p:cNvSpPr/>
            <p:nvPr/>
          </p:nvSpPr>
          <p:spPr>
            <a:xfrm>
              <a:off x="6049570" y="2233873"/>
              <a:ext cx="3805825" cy="138499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800" b="1" dirty="0">
                  <a:solidFill>
                    <a:srgbClr val="202124"/>
                  </a:solidFill>
                  <a:latin typeface="Arial" panose="020B0604020202020204" pitchFamily="34" charset="0"/>
                  <a:cs typeface="Arial" panose="020B0604020202020204" pitchFamily="34" charset="0"/>
                </a:rPr>
                <a:t>N</a:t>
              </a:r>
              <a:r>
                <a:rPr lang="vi-VN" sz="2800" b="1" i="0" dirty="0">
                  <a:solidFill>
                    <a:srgbClr val="202124"/>
                  </a:solidFill>
                  <a:effectLst/>
                  <a:latin typeface="Arial" panose="020B0604020202020204" pitchFamily="34" charset="0"/>
                  <a:cs typeface="Arial" panose="020B0604020202020204" pitchFamily="34" charset="0"/>
                </a:rPr>
                <a:t>ét thẳng đứng, hơi lượn ở hai đầu nét lượn dọc</a:t>
              </a:r>
              <a:endParaRPr kumimoji="0" lang="en-US" sz="2800" b="1"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sym typeface="Arial"/>
              </a:endParaRPr>
            </a:p>
          </p:txBody>
        </p:sp>
        <p:cxnSp>
          <p:nvCxnSpPr>
            <p:cNvPr id="23" name="Straight Arrow Connector 22">
              <a:extLst>
                <a:ext uri="{FF2B5EF4-FFF2-40B4-BE49-F238E27FC236}">
                  <a16:creationId xmlns:a16="http://schemas.microsoft.com/office/drawing/2014/main" id="{54628D3A-5F70-4088-9A18-37154FCC1B6A}"/>
                </a:ext>
              </a:extLst>
            </p:cNvPr>
            <p:cNvCxnSpPr>
              <a:cxnSpLocks/>
            </p:cNvCxnSpPr>
            <p:nvPr/>
          </p:nvCxnSpPr>
          <p:spPr>
            <a:xfrm flipH="1">
              <a:off x="3639746" y="2966361"/>
              <a:ext cx="2253691" cy="684016"/>
            </a:xfrm>
            <a:prstGeom prst="straightConnector1">
              <a:avLst/>
            </a:prstGeom>
            <a:noFill/>
            <a:ln w="9525" cap="flat" cmpd="sng" algn="ctr">
              <a:solidFill>
                <a:srgbClr val="FF0000"/>
              </a:solidFill>
              <a:prstDash val="lgDash"/>
              <a:tailEnd type="triangle"/>
            </a:ln>
            <a:effectLst/>
          </p:spPr>
        </p:cxnSp>
      </p:grpSp>
      <p:grpSp>
        <p:nvGrpSpPr>
          <p:cNvPr id="24" name="Group 23">
            <a:extLst>
              <a:ext uri="{FF2B5EF4-FFF2-40B4-BE49-F238E27FC236}">
                <a16:creationId xmlns:a16="http://schemas.microsoft.com/office/drawing/2014/main" id="{CEB01ED4-265C-449E-B0AC-35165C28B9BA}"/>
              </a:ext>
            </a:extLst>
          </p:cNvPr>
          <p:cNvGrpSpPr/>
          <p:nvPr/>
        </p:nvGrpSpPr>
        <p:grpSpPr>
          <a:xfrm>
            <a:off x="5772150" y="3924300"/>
            <a:ext cx="6110875" cy="1271153"/>
            <a:chOff x="3744521" y="1916827"/>
            <a:chExt cx="6110875" cy="1271153"/>
          </a:xfrm>
        </p:grpSpPr>
        <p:sp>
          <p:nvSpPr>
            <p:cNvPr id="25" name="Rectangle 24">
              <a:extLst>
                <a:ext uri="{FF2B5EF4-FFF2-40B4-BE49-F238E27FC236}">
                  <a16:creationId xmlns:a16="http://schemas.microsoft.com/office/drawing/2014/main" id="{07422239-0DD9-45BE-B8B0-242BA17B7D5A}"/>
                </a:ext>
              </a:extLst>
            </p:cNvPr>
            <p:cNvSpPr/>
            <p:nvPr/>
          </p:nvSpPr>
          <p:spPr>
            <a:xfrm>
              <a:off x="5735246" y="2233873"/>
              <a:ext cx="4120150"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800" b="1" i="0" dirty="0">
                  <a:solidFill>
                    <a:srgbClr val="202124"/>
                  </a:solidFill>
                  <a:effectLst/>
                  <a:latin typeface="Arial" panose="020B0604020202020204" pitchFamily="34" charset="0"/>
                  <a:cs typeface="Arial" panose="020B0604020202020204" pitchFamily="34" charset="0"/>
                </a:rPr>
                <a:t>N</a:t>
              </a:r>
              <a:r>
                <a:rPr lang="vi-VN" sz="2800" b="1" i="0" dirty="0">
                  <a:solidFill>
                    <a:srgbClr val="202124"/>
                  </a:solidFill>
                  <a:effectLst/>
                  <a:latin typeface="Arial" panose="020B0604020202020204" pitchFamily="34" charset="0"/>
                  <a:cs typeface="Arial" panose="020B0604020202020204" pitchFamily="34" charset="0"/>
                </a:rPr>
                <a:t>ét móc xuôi phải, lượn ở phía dưới</a:t>
              </a:r>
              <a:endParaRPr kumimoji="0" lang="en-US" sz="2800" b="1"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sym typeface="Arial"/>
              </a:endParaRPr>
            </a:p>
          </p:txBody>
        </p:sp>
        <p:cxnSp>
          <p:nvCxnSpPr>
            <p:cNvPr id="26" name="Straight Arrow Connector 25">
              <a:extLst>
                <a:ext uri="{FF2B5EF4-FFF2-40B4-BE49-F238E27FC236}">
                  <a16:creationId xmlns:a16="http://schemas.microsoft.com/office/drawing/2014/main" id="{89A8D159-3454-4017-9421-2F7640D9809A}"/>
                </a:ext>
              </a:extLst>
            </p:cNvPr>
            <p:cNvCxnSpPr>
              <a:cxnSpLocks/>
            </p:cNvCxnSpPr>
            <p:nvPr/>
          </p:nvCxnSpPr>
          <p:spPr>
            <a:xfrm flipH="1" flipV="1">
              <a:off x="3744521" y="1916827"/>
              <a:ext cx="2148916" cy="1049534"/>
            </a:xfrm>
            <a:prstGeom prst="straightConnector1">
              <a:avLst/>
            </a:prstGeom>
            <a:noFill/>
            <a:ln w="9525" cap="flat" cmpd="sng" algn="ctr">
              <a:solidFill>
                <a:srgbClr val="FF0000"/>
              </a:solidFill>
              <a:prstDash val="lgDash"/>
              <a:tailEnd type="triangle"/>
            </a:ln>
            <a:effectLst/>
          </p:spPr>
        </p:cxnSp>
      </p:grpSp>
    </p:spTree>
    <p:extLst>
      <p:ext uri="{BB962C8B-B14F-4D97-AF65-F5344CB8AC3E}">
        <p14:creationId xmlns:p14="http://schemas.microsoft.com/office/powerpoint/2010/main" val="496562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down)">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ipe(down)">
                                      <p:cBhvr>
                                        <p:cTn id="3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902EC0D-07CB-ED40-959A-6E2EB2138C23}"/>
              </a:ext>
            </a:extLst>
          </p:cNvPr>
          <p:cNvPicPr>
            <a:picLocks noChangeAspect="1"/>
          </p:cNvPicPr>
          <p:nvPr/>
        </p:nvPicPr>
        <p:blipFill>
          <a:blip r:embed="rId3"/>
          <a:stretch>
            <a:fillRect/>
          </a:stretch>
        </p:blipFill>
        <p:spPr>
          <a:xfrm>
            <a:off x="3000798" y="1602768"/>
            <a:ext cx="6190403" cy="1320012"/>
          </a:xfrm>
          <a:prstGeom prst="rect">
            <a:avLst/>
          </a:prstGeom>
        </p:spPr>
      </p:pic>
      <p:pic>
        <p:nvPicPr>
          <p:cNvPr id="3" name="Picture 2">
            <a:extLst>
              <a:ext uri="{FF2B5EF4-FFF2-40B4-BE49-F238E27FC236}">
                <a16:creationId xmlns:a16="http://schemas.microsoft.com/office/drawing/2014/main" id="{C6FDB763-66DF-0EC1-0E83-0AB0803B5CD5}"/>
              </a:ext>
            </a:extLst>
          </p:cNvPr>
          <p:cNvPicPr>
            <a:picLocks noChangeAspect="1"/>
          </p:cNvPicPr>
          <p:nvPr/>
        </p:nvPicPr>
        <p:blipFill>
          <a:blip r:embed="rId4"/>
          <a:stretch>
            <a:fillRect/>
          </a:stretch>
        </p:blipFill>
        <p:spPr>
          <a:xfrm>
            <a:off x="1408323" y="3046994"/>
            <a:ext cx="9375354" cy="1776454"/>
          </a:xfrm>
          <a:prstGeom prst="rect">
            <a:avLst/>
          </a:prstGeom>
        </p:spPr>
      </p:pic>
    </p:spTree>
    <p:extLst>
      <p:ext uri="{BB962C8B-B14F-4D97-AF65-F5344CB8AC3E}">
        <p14:creationId xmlns:p14="http://schemas.microsoft.com/office/powerpoint/2010/main" val="9037629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 hoa">
            <a:hlinkClick r:id="" action="ppaction://media"/>
            <a:extLst>
              <a:ext uri="{FF2B5EF4-FFF2-40B4-BE49-F238E27FC236}">
                <a16:creationId xmlns:a16="http://schemas.microsoft.com/office/drawing/2014/main" id="{08C787AB-9AC8-47EE-91BE-264DD15CD09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600881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3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880E4C05-6D5E-2761-542F-E6BA24A9533D}"/>
              </a:ext>
            </a:extLst>
          </p:cNvPr>
          <p:cNvSpPr/>
          <p:nvPr/>
        </p:nvSpPr>
        <p:spPr>
          <a:xfrm>
            <a:off x="516000"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id="{6C119320-D2A0-92C4-81CC-A0D97C9E617E}"/>
              </a:ext>
            </a:extLst>
          </p:cNvPr>
          <p:cNvGrpSpPr/>
          <p:nvPr/>
        </p:nvGrpSpPr>
        <p:grpSpPr>
          <a:xfrm>
            <a:off x="516000" y="22901"/>
            <a:ext cx="3952586" cy="1044000"/>
            <a:chOff x="516000" y="22901"/>
            <a:chExt cx="3952586" cy="1044000"/>
          </a:xfrm>
        </p:grpSpPr>
        <p:sp>
          <p:nvSpPr>
            <p:cNvPr id="17" name="Rectangle: Rounded Corners 16">
              <a:extLst>
                <a:ext uri="{FF2B5EF4-FFF2-40B4-BE49-F238E27FC236}">
                  <a16:creationId xmlns:a16="http://schemas.microsoft.com/office/drawing/2014/main" id="{CBBE2349-EC40-C228-40A2-3AF88EBD5A74}"/>
                </a:ext>
              </a:extLst>
            </p:cNvPr>
            <p:cNvSpPr/>
            <p:nvPr/>
          </p:nvSpPr>
          <p:spPr>
            <a:xfrm>
              <a:off x="652586" y="458999"/>
              <a:ext cx="3816000" cy="574473"/>
            </a:xfrm>
            <a:custGeom>
              <a:avLst/>
              <a:gdLst>
                <a:gd name="connsiteX0" fmla="*/ 0 w 3816000"/>
                <a:gd name="connsiteY0" fmla="*/ 82942 h 574473"/>
                <a:gd name="connsiteX1" fmla="*/ 82942 w 3816000"/>
                <a:gd name="connsiteY1" fmla="*/ 0 h 574473"/>
                <a:gd name="connsiteX2" fmla="*/ 3733058 w 3816000"/>
                <a:gd name="connsiteY2" fmla="*/ 0 h 574473"/>
                <a:gd name="connsiteX3" fmla="*/ 3816000 w 3816000"/>
                <a:gd name="connsiteY3" fmla="*/ 82942 h 574473"/>
                <a:gd name="connsiteX4" fmla="*/ 3816000 w 3816000"/>
                <a:gd name="connsiteY4" fmla="*/ 491531 h 574473"/>
                <a:gd name="connsiteX5" fmla="*/ 3733058 w 3816000"/>
                <a:gd name="connsiteY5" fmla="*/ 574473 h 574473"/>
                <a:gd name="connsiteX6" fmla="*/ 82942 w 3816000"/>
                <a:gd name="connsiteY6" fmla="*/ 574473 h 574473"/>
                <a:gd name="connsiteX7" fmla="*/ 0 w 3816000"/>
                <a:gd name="connsiteY7" fmla="*/ 491531 h 574473"/>
                <a:gd name="connsiteX8" fmla="*/ 0 w 381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6000" h="574473" fill="none" extrusionOk="0">
                  <a:moveTo>
                    <a:pt x="0" y="82942"/>
                  </a:moveTo>
                  <a:cubicBezTo>
                    <a:pt x="-4220" y="31159"/>
                    <a:pt x="29000" y="2771"/>
                    <a:pt x="82942" y="0"/>
                  </a:cubicBezTo>
                  <a:cubicBezTo>
                    <a:pt x="1090189" y="-92351"/>
                    <a:pt x="3196886" y="104030"/>
                    <a:pt x="3733058" y="0"/>
                  </a:cubicBezTo>
                  <a:cubicBezTo>
                    <a:pt x="3777008" y="2172"/>
                    <a:pt x="3819811" y="29465"/>
                    <a:pt x="3816000" y="82942"/>
                  </a:cubicBezTo>
                  <a:cubicBezTo>
                    <a:pt x="3807915" y="244919"/>
                    <a:pt x="3802797" y="382450"/>
                    <a:pt x="3816000" y="491531"/>
                  </a:cubicBezTo>
                  <a:cubicBezTo>
                    <a:pt x="3815626" y="542904"/>
                    <a:pt x="3773905" y="567011"/>
                    <a:pt x="3733058" y="574473"/>
                  </a:cubicBezTo>
                  <a:cubicBezTo>
                    <a:pt x="3044412" y="437847"/>
                    <a:pt x="486423" y="565650"/>
                    <a:pt x="82942" y="574473"/>
                  </a:cubicBezTo>
                  <a:cubicBezTo>
                    <a:pt x="37508" y="567174"/>
                    <a:pt x="2781" y="542620"/>
                    <a:pt x="0" y="491531"/>
                  </a:cubicBezTo>
                  <a:cubicBezTo>
                    <a:pt x="24640" y="405180"/>
                    <a:pt x="-27775" y="183803"/>
                    <a:pt x="0" y="82942"/>
                  </a:cubicBezTo>
                  <a:close/>
                </a:path>
                <a:path w="3816000" h="574473" stroke="0" extrusionOk="0">
                  <a:moveTo>
                    <a:pt x="0" y="82942"/>
                  </a:moveTo>
                  <a:cubicBezTo>
                    <a:pt x="148" y="37911"/>
                    <a:pt x="32618" y="-6924"/>
                    <a:pt x="82942" y="0"/>
                  </a:cubicBezTo>
                  <a:cubicBezTo>
                    <a:pt x="1635438" y="-168373"/>
                    <a:pt x="2702039" y="-141978"/>
                    <a:pt x="3733058" y="0"/>
                  </a:cubicBezTo>
                  <a:cubicBezTo>
                    <a:pt x="3777402" y="1693"/>
                    <a:pt x="3818644" y="35760"/>
                    <a:pt x="3816000" y="82942"/>
                  </a:cubicBezTo>
                  <a:cubicBezTo>
                    <a:pt x="3802215" y="283589"/>
                    <a:pt x="3779465" y="429706"/>
                    <a:pt x="3816000" y="491531"/>
                  </a:cubicBezTo>
                  <a:cubicBezTo>
                    <a:pt x="3812089" y="543285"/>
                    <a:pt x="3783490" y="577198"/>
                    <a:pt x="3733058" y="574473"/>
                  </a:cubicBezTo>
                  <a:cubicBezTo>
                    <a:pt x="2154016" y="662374"/>
                    <a:pt x="1270334"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ask="http://schemas.microsoft.com/office/drawing/2018/sketchyshapes" sd="1226581119">
                    <a:prstGeom prst="roundRect">
                      <a:avLst>
                        <a:gd name="adj" fmla="val 14438"/>
                      </a:avLst>
                    </a:pr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9AA"/>
                </a:solidFill>
                <a:effectLst/>
                <a:uLnTx/>
                <a:uFillTx/>
                <a:latin typeface="Arial" panose="020B0604020202020204" pitchFamily="34" charset="0"/>
                <a:ea typeface="+mn-ea"/>
                <a:cs typeface="Arial" panose="020B0604020202020204" pitchFamily="34" charset="0"/>
              </a:endParaRPr>
            </a:p>
          </p:txBody>
        </p:sp>
        <p:sp>
          <p:nvSpPr>
            <p:cNvPr id="18" name="TextBox 17">
              <a:extLst>
                <a:ext uri="{FF2B5EF4-FFF2-40B4-BE49-F238E27FC236}">
                  <a16:creationId xmlns:a16="http://schemas.microsoft.com/office/drawing/2014/main" id="{3B1EF6AC-2D05-A0D1-15EA-F715632B85BE}"/>
                </a:ext>
              </a:extLst>
            </p:cNvPr>
            <p:cNvSpPr txBox="1"/>
            <p:nvPr/>
          </p:nvSpPr>
          <p:spPr>
            <a:xfrm>
              <a:off x="1918549" y="397669"/>
              <a:ext cx="242485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w="0"/>
                  <a:solidFill>
                    <a:srgbClr val="4C7716"/>
                  </a:solidFill>
                  <a:effectLst/>
                  <a:uLnTx/>
                  <a:uFillTx/>
                  <a:latin typeface="Arial" panose="020B0604020202020204" pitchFamily="34" charset="0"/>
                  <a:ea typeface="LNTH-LuoLuoNotangYuanTi 1" pitchFamily="2" charset="-128"/>
                  <a:cs typeface="Arial" panose="020B0604020202020204" pitchFamily="34" charset="0"/>
                </a:rPr>
                <a:t>Cùng ôn tập</a:t>
              </a:r>
              <a:endParaRPr kumimoji="0" lang="en-US" sz="2800" b="0" i="0" u="none" strike="noStrike" kern="1200" cap="none" spc="0" normalizeH="0" baseline="0" noProof="0" dirty="0">
                <a:ln w="0"/>
                <a:solidFill>
                  <a:srgbClr val="4C7716"/>
                </a:solidFill>
                <a:effectLst/>
                <a:uLnTx/>
                <a:uFillTx/>
                <a:latin typeface="Arial" panose="020B0604020202020204" pitchFamily="34" charset="0"/>
                <a:ea typeface="LNTH-LuoLuoNotangYuanTi 1" pitchFamily="2" charset="-128"/>
                <a:cs typeface="Arial" panose="020B0604020202020204" pitchFamily="34" charset="0"/>
              </a:endParaRPr>
            </a:p>
          </p:txBody>
        </p:sp>
        <p:pic>
          <p:nvPicPr>
            <p:cNvPr id="19" name="Picture 18" descr="A snail on a leaf&#10;&#10;Description automatically generated with low confidence">
              <a:extLst>
                <a:ext uri="{FF2B5EF4-FFF2-40B4-BE49-F238E27FC236}">
                  <a16:creationId xmlns:a16="http://schemas.microsoft.com/office/drawing/2014/main" id="{BBE27DFE-774E-2B03-493D-641B45141318}"/>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920" t="27737" r="-1"/>
            <a:stretch/>
          </p:blipFill>
          <p:spPr>
            <a:xfrm flipH="1">
              <a:off x="516000" y="22901"/>
              <a:ext cx="1402550" cy="1044000"/>
            </a:xfrm>
            <a:prstGeom prst="rect">
              <a:avLst/>
            </a:prstGeom>
          </p:spPr>
        </p:pic>
      </p:grpSp>
      <p:grpSp>
        <p:nvGrpSpPr>
          <p:cNvPr id="37" name="Group 36">
            <a:extLst>
              <a:ext uri="{FF2B5EF4-FFF2-40B4-BE49-F238E27FC236}">
                <a16:creationId xmlns:a16="http://schemas.microsoft.com/office/drawing/2014/main" id="{9838C62E-C30E-D7A0-BCC5-16A23771FCDC}"/>
              </a:ext>
            </a:extLst>
          </p:cNvPr>
          <p:cNvGrpSpPr/>
          <p:nvPr/>
        </p:nvGrpSpPr>
        <p:grpSpPr>
          <a:xfrm rot="20810244">
            <a:off x="5561788" y="105804"/>
            <a:ext cx="3044096" cy="3312000"/>
            <a:chOff x="6163209" y="464523"/>
            <a:chExt cx="3044096" cy="3312000"/>
          </a:xfrm>
        </p:grpSpPr>
        <p:pic>
          <p:nvPicPr>
            <p:cNvPr id="35" name="Picture 34">
              <a:extLst>
                <a:ext uri="{FF2B5EF4-FFF2-40B4-BE49-F238E27FC236}">
                  <a16:creationId xmlns:a16="http://schemas.microsoft.com/office/drawing/2014/main" id="{64E3BD0E-9201-1ACB-CCBA-35F6EBF72339}"/>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a:off x="6163209" y="464523"/>
              <a:ext cx="3044096" cy="3312000"/>
            </a:xfrm>
            <a:prstGeom prst="rect">
              <a:avLst/>
            </a:prstGeom>
          </p:spPr>
        </p:pic>
        <p:sp>
          <p:nvSpPr>
            <p:cNvPr id="36" name="TextBox 35">
              <a:extLst>
                <a:ext uri="{FF2B5EF4-FFF2-40B4-BE49-F238E27FC236}">
                  <a16:creationId xmlns:a16="http://schemas.microsoft.com/office/drawing/2014/main" id="{0193A50C-9959-88F3-D879-7BEFF423EBFC}"/>
                </a:ext>
              </a:extLst>
            </p:cNvPr>
            <p:cNvSpPr txBox="1"/>
            <p:nvPr/>
          </p:nvSpPr>
          <p:spPr>
            <a:xfrm rot="789756">
              <a:off x="6281765" y="1082915"/>
              <a:ext cx="2750904" cy="20621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Nhắc</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lại</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chiều</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cao</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độ</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rộng</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và</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cấu</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tạo</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nét</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của</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chữ</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P001 5 hàng" panose="020B0603050302020204" pitchFamily="34" charset="0"/>
                  <a:ea typeface="+mn-ea"/>
                  <a:cs typeface="+mn-cs"/>
                </a:rPr>
                <a:t> X</a:t>
              </a:r>
            </a:p>
          </p:txBody>
        </p:sp>
      </p:grpSp>
      <p:pic>
        <p:nvPicPr>
          <p:cNvPr id="23" name="Picture 22">
            <a:extLst>
              <a:ext uri="{FF2B5EF4-FFF2-40B4-BE49-F238E27FC236}">
                <a16:creationId xmlns:a16="http://schemas.microsoft.com/office/drawing/2014/main" id="{9F240775-87A1-05D8-0AFF-6E0C7B59679E}"/>
              </a:ext>
            </a:extLst>
          </p:cNvPr>
          <p:cNvPicPr>
            <a:picLocks noChangeAspect="1"/>
          </p:cNvPicPr>
          <p:nvPr/>
        </p:nvPicPr>
        <p:blipFill>
          <a:blip r:embed="rId6"/>
          <a:stretch>
            <a:fillRect/>
          </a:stretch>
        </p:blipFill>
        <p:spPr>
          <a:xfrm>
            <a:off x="8420024" y="1791000"/>
            <a:ext cx="2215936" cy="4608000"/>
          </a:xfrm>
          <a:prstGeom prst="rect">
            <a:avLst/>
          </a:prstGeom>
        </p:spPr>
      </p:pic>
      <p:pic>
        <p:nvPicPr>
          <p:cNvPr id="11" name="Picture 10">
            <a:extLst>
              <a:ext uri="{FF2B5EF4-FFF2-40B4-BE49-F238E27FC236}">
                <a16:creationId xmlns:a16="http://schemas.microsoft.com/office/drawing/2014/main" id="{EBB89B5F-9A01-44EE-AB4C-158FB6860A24}"/>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291593" y="1573755"/>
            <a:ext cx="3804282" cy="4040260"/>
          </a:xfrm>
          <a:prstGeom prst="rect">
            <a:avLst/>
          </a:prstGeom>
        </p:spPr>
      </p:pic>
    </p:spTree>
    <p:extLst>
      <p:ext uri="{BB962C8B-B14F-4D97-AF65-F5344CB8AC3E}">
        <p14:creationId xmlns:p14="http://schemas.microsoft.com/office/powerpoint/2010/main" val="42264846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40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40000">
                                          <p:cBhvr additive="base">
                                            <p:cTn id="7" dur="75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childTnLst>
                              </p:cTn>
                            </p:par>
                            <p:par>
                              <p:cTn id="9" fill="hold">
                                <p:stCondLst>
                                  <p:cond delay="750"/>
                                </p:stCondLst>
                                <p:childTnLst>
                                  <p:par>
                                    <p:cTn id="10" presetID="22" presetClass="entr" presetSubtype="4" fill="hold" nodeType="after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down)">
                                          <p:cBhvr>
                                            <p:cTn id="1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750" fill="hold"/>
                                            <p:tgtEl>
                                              <p:spTgt spid="23"/>
                                            </p:tgtEl>
                                            <p:attrNameLst>
                                              <p:attrName>ppt_x</p:attrName>
                                            </p:attrNameLst>
                                          </p:cBhvr>
                                          <p:tavLst>
                                            <p:tav tm="0">
                                              <p:val>
                                                <p:strVal val="#ppt_x"/>
                                              </p:val>
                                            </p:tav>
                                            <p:tav tm="100000">
                                              <p:val>
                                                <p:strVal val="#ppt_x"/>
                                              </p:val>
                                            </p:tav>
                                          </p:tavLst>
                                        </p:anim>
                                        <p:anim calcmode="lin" valueType="num">
                                          <p:cBhvr additive="base">
                                            <p:cTn id="8"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8" name="uỷn.wav"/>
                                            </p:tgtEl>
                                          </p:cMediaNode>
                                        </p:audio>
                                      </p:subTnLst>
                                    </p:cTn>
                                  </p:par>
                                </p:childTnLst>
                              </p:cTn>
                            </p:par>
                            <p:par>
                              <p:cTn id="9" fill="hold">
                                <p:stCondLst>
                                  <p:cond delay="750"/>
                                </p:stCondLst>
                                <p:childTnLst>
                                  <p:par>
                                    <p:cTn id="10" presetID="22" presetClass="entr" presetSubtype="4" fill="hold" nodeType="after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down)">
                                          <p:cBhvr>
                                            <p:cTn id="1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880E4C05-6D5E-2761-542F-E6BA24A9533D}"/>
              </a:ext>
            </a:extLst>
          </p:cNvPr>
          <p:cNvSpPr/>
          <p:nvPr/>
        </p:nvSpPr>
        <p:spPr>
          <a:xfrm>
            <a:off x="516000"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ea typeface="+mn-ea"/>
              <a:cs typeface="+mn-cs"/>
            </a:endParaRPr>
          </a:p>
        </p:txBody>
      </p:sp>
      <p:pic>
        <p:nvPicPr>
          <p:cNvPr id="24" name="Picture 23">
            <a:extLst>
              <a:ext uri="{FF2B5EF4-FFF2-40B4-BE49-F238E27FC236}">
                <a16:creationId xmlns:a16="http://schemas.microsoft.com/office/drawing/2014/main" id="{7E5418FE-2D04-4BEA-80CC-B6B78E8429C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798540" y="1228725"/>
            <a:ext cx="3800136" cy="4035857"/>
          </a:xfrm>
          <a:prstGeom prst="rect">
            <a:avLst/>
          </a:prstGeom>
        </p:spPr>
      </p:pic>
      <p:grpSp>
        <p:nvGrpSpPr>
          <p:cNvPr id="16" name="Group 15">
            <a:extLst>
              <a:ext uri="{FF2B5EF4-FFF2-40B4-BE49-F238E27FC236}">
                <a16:creationId xmlns:a16="http://schemas.microsoft.com/office/drawing/2014/main" id="{6C119320-D2A0-92C4-81CC-A0D97C9E617E}"/>
              </a:ext>
            </a:extLst>
          </p:cNvPr>
          <p:cNvGrpSpPr/>
          <p:nvPr/>
        </p:nvGrpSpPr>
        <p:grpSpPr>
          <a:xfrm>
            <a:off x="515999" y="0"/>
            <a:ext cx="4312587" cy="1044000"/>
            <a:chOff x="515999" y="0"/>
            <a:chExt cx="4312587" cy="1044000"/>
          </a:xfrm>
        </p:grpSpPr>
        <p:sp>
          <p:nvSpPr>
            <p:cNvPr id="17" name="Rectangle: Rounded Corners 16">
              <a:extLst>
                <a:ext uri="{FF2B5EF4-FFF2-40B4-BE49-F238E27FC236}">
                  <a16:creationId xmlns:a16="http://schemas.microsoft.com/office/drawing/2014/main" id="{CBBE2349-EC40-C228-40A2-3AF88EBD5A74}"/>
                </a:ext>
              </a:extLst>
            </p:cNvPr>
            <p:cNvSpPr/>
            <p:nvPr/>
          </p:nvSpPr>
          <p:spPr>
            <a:xfrm>
              <a:off x="652586" y="458999"/>
              <a:ext cx="4176000" cy="574473"/>
            </a:xfrm>
            <a:custGeom>
              <a:avLst/>
              <a:gdLst>
                <a:gd name="connsiteX0" fmla="*/ 0 w 4176000"/>
                <a:gd name="connsiteY0" fmla="*/ 82942 h 574473"/>
                <a:gd name="connsiteX1" fmla="*/ 82942 w 4176000"/>
                <a:gd name="connsiteY1" fmla="*/ 0 h 574473"/>
                <a:gd name="connsiteX2" fmla="*/ 4093058 w 4176000"/>
                <a:gd name="connsiteY2" fmla="*/ 0 h 574473"/>
                <a:gd name="connsiteX3" fmla="*/ 4176000 w 4176000"/>
                <a:gd name="connsiteY3" fmla="*/ 82942 h 574473"/>
                <a:gd name="connsiteX4" fmla="*/ 4176000 w 4176000"/>
                <a:gd name="connsiteY4" fmla="*/ 491531 h 574473"/>
                <a:gd name="connsiteX5" fmla="*/ 4093058 w 4176000"/>
                <a:gd name="connsiteY5" fmla="*/ 574473 h 574473"/>
                <a:gd name="connsiteX6" fmla="*/ 82942 w 4176000"/>
                <a:gd name="connsiteY6" fmla="*/ 574473 h 574473"/>
                <a:gd name="connsiteX7" fmla="*/ 0 w 4176000"/>
                <a:gd name="connsiteY7" fmla="*/ 491531 h 574473"/>
                <a:gd name="connsiteX8" fmla="*/ 0 w 417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6000" h="574473" fill="none" extrusionOk="0">
                  <a:moveTo>
                    <a:pt x="0" y="82942"/>
                  </a:moveTo>
                  <a:cubicBezTo>
                    <a:pt x="-4220" y="31159"/>
                    <a:pt x="29000" y="2771"/>
                    <a:pt x="82942" y="0"/>
                  </a:cubicBezTo>
                  <a:cubicBezTo>
                    <a:pt x="2077204" y="-92351"/>
                    <a:pt x="3624535" y="104030"/>
                    <a:pt x="4093058" y="0"/>
                  </a:cubicBezTo>
                  <a:cubicBezTo>
                    <a:pt x="4137008" y="2172"/>
                    <a:pt x="4179811" y="29465"/>
                    <a:pt x="4176000" y="82942"/>
                  </a:cubicBezTo>
                  <a:cubicBezTo>
                    <a:pt x="4167915" y="244919"/>
                    <a:pt x="4162797" y="382450"/>
                    <a:pt x="4176000" y="491531"/>
                  </a:cubicBezTo>
                  <a:cubicBezTo>
                    <a:pt x="4175626" y="542904"/>
                    <a:pt x="4133905" y="567011"/>
                    <a:pt x="4093058" y="574473"/>
                  </a:cubicBezTo>
                  <a:cubicBezTo>
                    <a:pt x="2298819" y="437847"/>
                    <a:pt x="1172043" y="565650"/>
                    <a:pt x="82942" y="574473"/>
                  </a:cubicBezTo>
                  <a:cubicBezTo>
                    <a:pt x="37508" y="567174"/>
                    <a:pt x="2781" y="542620"/>
                    <a:pt x="0" y="491531"/>
                  </a:cubicBezTo>
                  <a:cubicBezTo>
                    <a:pt x="24640" y="405180"/>
                    <a:pt x="-27775" y="183803"/>
                    <a:pt x="0" y="82942"/>
                  </a:cubicBezTo>
                  <a:close/>
                </a:path>
                <a:path w="4176000" h="574473" stroke="0" extrusionOk="0">
                  <a:moveTo>
                    <a:pt x="0" y="82942"/>
                  </a:moveTo>
                  <a:cubicBezTo>
                    <a:pt x="148" y="37911"/>
                    <a:pt x="32618" y="-6924"/>
                    <a:pt x="82942" y="0"/>
                  </a:cubicBezTo>
                  <a:cubicBezTo>
                    <a:pt x="1074880" y="-168373"/>
                    <a:pt x="2418476" y="-141978"/>
                    <a:pt x="4093058" y="0"/>
                  </a:cubicBezTo>
                  <a:cubicBezTo>
                    <a:pt x="4137402" y="1693"/>
                    <a:pt x="4178644" y="35760"/>
                    <a:pt x="4176000" y="82942"/>
                  </a:cubicBezTo>
                  <a:cubicBezTo>
                    <a:pt x="4162215" y="283589"/>
                    <a:pt x="4139465" y="429706"/>
                    <a:pt x="4176000" y="491531"/>
                  </a:cubicBezTo>
                  <a:cubicBezTo>
                    <a:pt x="4172089" y="543285"/>
                    <a:pt x="4143490" y="577198"/>
                    <a:pt x="4093058" y="574473"/>
                  </a:cubicBezTo>
                  <a:cubicBezTo>
                    <a:pt x="2176109" y="662374"/>
                    <a:pt x="1352314"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ask="http://schemas.microsoft.com/office/drawing/2018/sketchyshapes" sd="1226581119">
                    <a:prstGeom prst="roundRect">
                      <a:avLst>
                        <a:gd name="adj" fmla="val 14438"/>
                      </a:avLst>
                    </a:pr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9AA"/>
                </a:solidFill>
                <a:effectLst/>
                <a:uLnTx/>
                <a:uFillTx/>
                <a:ea typeface="+mn-ea"/>
                <a:cs typeface="Arial" panose="020B0604020202020204" pitchFamily="34" charset="0"/>
              </a:endParaRPr>
            </a:p>
          </p:txBody>
        </p:sp>
        <p:sp>
          <p:nvSpPr>
            <p:cNvPr id="18" name="TextBox 17">
              <a:extLst>
                <a:ext uri="{FF2B5EF4-FFF2-40B4-BE49-F238E27FC236}">
                  <a16:creationId xmlns:a16="http://schemas.microsoft.com/office/drawing/2014/main" id="{3B1EF6AC-2D05-A0D1-15EA-F715632B85BE}"/>
                </a:ext>
              </a:extLst>
            </p:cNvPr>
            <p:cNvSpPr txBox="1"/>
            <p:nvPr/>
          </p:nvSpPr>
          <p:spPr>
            <a:xfrm>
              <a:off x="1918549" y="397669"/>
              <a:ext cx="272012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w="0"/>
                  <a:solidFill>
                    <a:srgbClr val="4C7716"/>
                  </a:solidFill>
                  <a:effectLst/>
                  <a:uLnTx/>
                  <a:uFillTx/>
                  <a:ea typeface="LNTH-LuoLuoNotangYuanTi 1" pitchFamily="2" charset="-128"/>
                  <a:cs typeface="Arial" panose="020B0604020202020204" pitchFamily="34" charset="0"/>
                </a:rPr>
                <a:t>Cùng</a:t>
              </a:r>
              <a:r>
                <a:rPr kumimoji="0" lang="en-US" sz="3200" b="1" i="0" u="none" strike="noStrike" kern="1200" cap="none" spc="0" normalizeH="0" baseline="0" noProof="0" dirty="0">
                  <a:ln w="0"/>
                  <a:solidFill>
                    <a:srgbClr val="4C7716"/>
                  </a:solidFill>
                  <a:effectLst/>
                  <a:uLnTx/>
                  <a:uFillTx/>
                  <a:ea typeface="LNTH-LuoLuoNotangYuanTi 1" pitchFamily="2" charset="-128"/>
                  <a:cs typeface="Arial" panose="020B0604020202020204" pitchFamily="34" charset="0"/>
                </a:rPr>
                <a:t> </a:t>
              </a:r>
              <a:r>
                <a:rPr kumimoji="0" lang="en-US" sz="3200" b="1" i="0" u="none" strike="noStrike" kern="1200" cap="none" spc="0" normalizeH="0" baseline="0" noProof="0" dirty="0" err="1">
                  <a:ln w="0"/>
                  <a:solidFill>
                    <a:srgbClr val="4C7716"/>
                  </a:solidFill>
                  <a:effectLst/>
                  <a:uLnTx/>
                  <a:uFillTx/>
                  <a:ea typeface="LNTH-LuoLuoNotangYuanTi 1" pitchFamily="2" charset="-128"/>
                  <a:cs typeface="Arial" panose="020B0604020202020204" pitchFamily="34" charset="0"/>
                </a:rPr>
                <a:t>quan</a:t>
              </a:r>
              <a:r>
                <a:rPr kumimoji="0" lang="en-US" sz="3200" b="1" i="0" u="none" strike="noStrike" kern="1200" cap="none" spc="0" normalizeH="0" baseline="0" noProof="0" dirty="0">
                  <a:ln w="0"/>
                  <a:solidFill>
                    <a:srgbClr val="4C7716"/>
                  </a:solidFill>
                  <a:effectLst/>
                  <a:uLnTx/>
                  <a:uFillTx/>
                  <a:ea typeface="LNTH-LuoLuoNotangYuanTi 1" pitchFamily="2" charset="-128"/>
                  <a:cs typeface="Arial" panose="020B0604020202020204" pitchFamily="34" charset="0"/>
                </a:rPr>
                <a:t> </a:t>
              </a:r>
              <a:r>
                <a:rPr kumimoji="0" lang="en-US" sz="3200" b="1" i="0" u="none" strike="noStrike" kern="1200" cap="none" spc="0" normalizeH="0" baseline="0" noProof="0" dirty="0" err="1">
                  <a:ln w="0"/>
                  <a:solidFill>
                    <a:srgbClr val="4C7716"/>
                  </a:solidFill>
                  <a:effectLst/>
                  <a:uLnTx/>
                  <a:uFillTx/>
                  <a:ea typeface="LNTH-LuoLuoNotangYuanTi 1" pitchFamily="2" charset="-128"/>
                  <a:cs typeface="Arial" panose="020B0604020202020204" pitchFamily="34" charset="0"/>
                </a:rPr>
                <a:t>sát</a:t>
              </a:r>
              <a:endParaRPr kumimoji="0" lang="en-US" sz="3200" b="1" i="0" u="none" strike="noStrike" kern="1200" cap="none" spc="0" normalizeH="0" baseline="0" noProof="0" dirty="0">
                <a:ln w="0"/>
                <a:solidFill>
                  <a:srgbClr val="4C7716"/>
                </a:solidFill>
                <a:effectLst/>
                <a:uLnTx/>
                <a:uFillTx/>
                <a:ea typeface="LNTH-LuoLuoNotangYuanTi 1" pitchFamily="2" charset="-128"/>
                <a:cs typeface="Arial" panose="020B0604020202020204" pitchFamily="34" charset="0"/>
              </a:endParaRPr>
            </a:p>
          </p:txBody>
        </p:sp>
        <p:pic>
          <p:nvPicPr>
            <p:cNvPr id="19" name="Picture 18" descr="A snail on a leaf&#10;&#10;Description automatically generated with low confidence">
              <a:extLst>
                <a:ext uri="{FF2B5EF4-FFF2-40B4-BE49-F238E27FC236}">
                  <a16:creationId xmlns:a16="http://schemas.microsoft.com/office/drawing/2014/main" id="{BBE27DFE-774E-2B03-493D-641B45141318}"/>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cxnSp>
        <p:nvCxnSpPr>
          <p:cNvPr id="8" name="Straight Arrow Connector 7">
            <a:extLst>
              <a:ext uri="{FF2B5EF4-FFF2-40B4-BE49-F238E27FC236}">
                <a16:creationId xmlns:a16="http://schemas.microsoft.com/office/drawing/2014/main" id="{FFD183D7-73D4-49FA-AEBA-43188FA5D917}"/>
              </a:ext>
            </a:extLst>
          </p:cNvPr>
          <p:cNvCxnSpPr>
            <a:cxnSpLocks/>
          </p:cNvCxnSpPr>
          <p:nvPr/>
        </p:nvCxnSpPr>
        <p:spPr>
          <a:xfrm>
            <a:off x="6065120" y="2809875"/>
            <a:ext cx="0" cy="1972677"/>
          </a:xfrm>
          <a:prstGeom prst="straightConnector1">
            <a:avLst/>
          </a:prstGeom>
          <a:ln w="28575">
            <a:solidFill>
              <a:schemeClr val="tx1">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71DC53A1-B632-4F74-8107-D47F8C8D9113}"/>
              </a:ext>
            </a:extLst>
          </p:cNvPr>
          <p:cNvSpPr/>
          <p:nvPr/>
        </p:nvSpPr>
        <p:spPr>
          <a:xfrm>
            <a:off x="6200657" y="3636720"/>
            <a:ext cx="1153647"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40909"/>
                </a:solidFill>
                <a:effectLst/>
                <a:uLnTx/>
                <a:uFillTx/>
                <a:ea typeface="+mn-ea"/>
                <a:cs typeface="Calibri" panose="020F0502020204030204" pitchFamily="34" charset="0"/>
              </a:rPr>
              <a:t>2 ô </a:t>
            </a:r>
            <a:r>
              <a:rPr kumimoji="0" lang="en-US" sz="2400" b="1" i="0" u="none" strike="noStrike" kern="1200" cap="none" spc="0" normalizeH="0" baseline="0" noProof="0" dirty="0" err="1">
                <a:ln>
                  <a:noFill/>
                </a:ln>
                <a:solidFill>
                  <a:srgbClr val="F40909"/>
                </a:solidFill>
                <a:effectLst/>
                <a:uLnTx/>
                <a:uFillTx/>
                <a:ea typeface="+mn-ea"/>
                <a:cs typeface="Calibri" panose="020F0502020204030204" pitchFamily="34" charset="0"/>
              </a:rPr>
              <a:t>ly</a:t>
            </a:r>
            <a:r>
              <a:rPr kumimoji="0" lang="en-US" sz="2400" b="1" i="0" u="none" strike="noStrike" kern="1200" cap="none" spc="0" normalizeH="0" baseline="0" noProof="0" dirty="0">
                <a:ln>
                  <a:noFill/>
                </a:ln>
                <a:solidFill>
                  <a:srgbClr val="F40909"/>
                </a:solidFill>
                <a:effectLst/>
                <a:uLnTx/>
                <a:uFillTx/>
                <a:ea typeface="+mn-ea"/>
                <a:cs typeface="Calibri" panose="020F0502020204030204" pitchFamily="34" charset="0"/>
              </a:rPr>
              <a:t> </a:t>
            </a:r>
            <a:r>
              <a:rPr kumimoji="0" lang="en-US" sz="2400" b="1" i="0" u="none" strike="noStrike" kern="1200" cap="none" spc="0" normalizeH="0" baseline="0" noProof="0" dirty="0" err="1">
                <a:ln>
                  <a:noFill/>
                </a:ln>
                <a:solidFill>
                  <a:srgbClr val="F40909"/>
                </a:solidFill>
                <a:effectLst/>
                <a:uLnTx/>
                <a:uFillTx/>
                <a:ea typeface="+mn-ea"/>
                <a:cs typeface="Calibri" panose="020F0502020204030204" pitchFamily="34" charset="0"/>
              </a:rPr>
              <a:t>rưỡi</a:t>
            </a:r>
            <a:endParaRPr kumimoji="0" lang="vi-VN" sz="2400" b="1" i="0" u="none" strike="noStrike" kern="1200" cap="none" spc="0" normalizeH="0" baseline="0" noProof="0" dirty="0">
              <a:ln>
                <a:noFill/>
              </a:ln>
              <a:solidFill>
                <a:srgbClr val="F40909"/>
              </a:solidFill>
              <a:effectLst/>
              <a:uLnTx/>
              <a:uFillTx/>
              <a:ea typeface="+mn-ea"/>
              <a:cs typeface="Calibri" panose="020F0502020204030204" pitchFamily="34" charset="0"/>
            </a:endParaRPr>
          </a:p>
        </p:txBody>
      </p:sp>
      <p:cxnSp>
        <p:nvCxnSpPr>
          <p:cNvPr id="11" name="Straight Arrow Connector 10">
            <a:extLst>
              <a:ext uri="{FF2B5EF4-FFF2-40B4-BE49-F238E27FC236}">
                <a16:creationId xmlns:a16="http://schemas.microsoft.com/office/drawing/2014/main" id="{49E46163-54C8-41D8-80AD-DF3EB1A4DB86}"/>
              </a:ext>
            </a:extLst>
          </p:cNvPr>
          <p:cNvCxnSpPr>
            <a:cxnSpLocks/>
          </p:cNvCxnSpPr>
          <p:nvPr/>
        </p:nvCxnSpPr>
        <p:spPr>
          <a:xfrm flipH="1">
            <a:off x="4322936" y="4839702"/>
            <a:ext cx="1649239" cy="0"/>
          </a:xfrm>
          <a:prstGeom prst="straightConnector1">
            <a:avLst/>
          </a:prstGeom>
          <a:ln w="28575">
            <a:solidFill>
              <a:schemeClr val="tx1">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D26FC2D8-EA46-46A0-A0BB-3CAE7D8AA8FA}"/>
              </a:ext>
            </a:extLst>
          </p:cNvPr>
          <p:cNvSpPr/>
          <p:nvPr/>
        </p:nvSpPr>
        <p:spPr>
          <a:xfrm>
            <a:off x="2081781" y="2040178"/>
            <a:ext cx="1665744" cy="181588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0" i="0" dirty="0" err="1">
                <a:solidFill>
                  <a:srgbClr val="000000"/>
                </a:solidFill>
                <a:effectLst/>
              </a:rPr>
              <a:t>gồm</a:t>
            </a:r>
            <a:r>
              <a:rPr lang="en-US" sz="2800" b="0" i="0" dirty="0">
                <a:solidFill>
                  <a:srgbClr val="000000"/>
                </a:solidFill>
                <a:effectLst/>
              </a:rPr>
              <a:t> </a:t>
            </a:r>
            <a:r>
              <a:rPr lang="en-US" sz="2800" b="0" i="0" dirty="0" err="1">
                <a:solidFill>
                  <a:srgbClr val="000000"/>
                </a:solidFill>
                <a:effectLst/>
              </a:rPr>
              <a:t>nét</a:t>
            </a:r>
            <a:r>
              <a:rPr lang="en-US" sz="2800" b="0" i="0" dirty="0">
                <a:solidFill>
                  <a:srgbClr val="000000"/>
                </a:solidFill>
                <a:effectLst/>
              </a:rPr>
              <a:t> </a:t>
            </a:r>
            <a:r>
              <a:rPr lang="en-US" sz="2800" b="0" i="0" dirty="0" err="1">
                <a:solidFill>
                  <a:srgbClr val="000000"/>
                </a:solidFill>
                <a:effectLst/>
              </a:rPr>
              <a:t>cong</a:t>
            </a:r>
            <a:r>
              <a:rPr lang="en-US" sz="2800" b="0" i="0" dirty="0">
                <a:solidFill>
                  <a:srgbClr val="000000"/>
                </a:solidFill>
                <a:effectLst/>
              </a:rPr>
              <a:t> </a:t>
            </a:r>
            <a:r>
              <a:rPr lang="en-US" sz="2800" b="0" i="0" dirty="0" err="1">
                <a:solidFill>
                  <a:srgbClr val="000000"/>
                </a:solidFill>
                <a:effectLst/>
              </a:rPr>
              <a:t>phải</a:t>
            </a:r>
            <a:r>
              <a:rPr lang="en-US" sz="2800" b="0" i="0" dirty="0">
                <a:solidFill>
                  <a:srgbClr val="000000"/>
                </a:solidFill>
                <a:effectLst/>
              </a:rPr>
              <a:t> </a:t>
            </a:r>
            <a:r>
              <a:rPr lang="en-US" sz="2800" b="0" i="0" dirty="0" err="1">
                <a:solidFill>
                  <a:srgbClr val="000000"/>
                </a:solidFill>
                <a:effectLst/>
              </a:rPr>
              <a:t>và</a:t>
            </a:r>
            <a:r>
              <a:rPr lang="en-US" sz="2800" b="0" i="0" dirty="0">
                <a:solidFill>
                  <a:srgbClr val="000000"/>
                </a:solidFill>
                <a:effectLst/>
              </a:rPr>
              <a:t> </a:t>
            </a:r>
            <a:r>
              <a:rPr lang="en-US" sz="2800" b="0" i="0" dirty="0" err="1">
                <a:solidFill>
                  <a:srgbClr val="000000"/>
                </a:solidFill>
                <a:effectLst/>
              </a:rPr>
              <a:t>nét</a:t>
            </a:r>
            <a:r>
              <a:rPr lang="en-US" sz="2800" b="0" i="0" dirty="0">
                <a:solidFill>
                  <a:srgbClr val="000000"/>
                </a:solidFill>
                <a:effectLst/>
              </a:rPr>
              <a:t> </a:t>
            </a:r>
            <a:r>
              <a:rPr lang="en-US" sz="2800" b="0" i="0" dirty="0" err="1">
                <a:solidFill>
                  <a:srgbClr val="000000"/>
                </a:solidFill>
                <a:effectLst/>
              </a:rPr>
              <a:t>cong</a:t>
            </a:r>
            <a:r>
              <a:rPr lang="en-US" sz="2800" b="0" i="0" dirty="0">
                <a:solidFill>
                  <a:srgbClr val="000000"/>
                </a:solidFill>
                <a:effectLst/>
              </a:rPr>
              <a:t> </a:t>
            </a:r>
            <a:r>
              <a:rPr lang="en-US" sz="2800" b="0" i="0" dirty="0" err="1">
                <a:solidFill>
                  <a:srgbClr val="000000"/>
                </a:solidFill>
                <a:effectLst/>
              </a:rPr>
              <a:t>trái</a:t>
            </a:r>
            <a:r>
              <a:rPr lang="en-US" sz="2800" b="0" i="0" dirty="0">
                <a:solidFill>
                  <a:srgbClr val="000000"/>
                </a:solidFill>
                <a:effectLst/>
              </a:rPr>
              <a:t>.</a:t>
            </a:r>
            <a:endParaRPr kumimoji="0" lang="en-US" sz="2800" b="1" i="0" u="none" strike="noStrike" kern="1200" cap="none" spc="0" normalizeH="0" baseline="0" noProof="0" dirty="0">
              <a:ln>
                <a:noFill/>
              </a:ln>
              <a:solidFill>
                <a:srgbClr val="7030A0"/>
              </a:solidFill>
              <a:effectLst/>
              <a:uLnTx/>
              <a:uFillTx/>
              <a:ea typeface="+mn-ea"/>
              <a:cs typeface="Calibri" panose="020F0502020204030204" pitchFamily="34" charset="0"/>
            </a:endParaRPr>
          </a:p>
        </p:txBody>
      </p:sp>
      <p:cxnSp>
        <p:nvCxnSpPr>
          <p:cNvPr id="14" name="Straight Arrow Connector 13">
            <a:extLst>
              <a:ext uri="{FF2B5EF4-FFF2-40B4-BE49-F238E27FC236}">
                <a16:creationId xmlns:a16="http://schemas.microsoft.com/office/drawing/2014/main" id="{1BEE8B96-85C5-420F-AA70-D5E096BF719C}"/>
              </a:ext>
            </a:extLst>
          </p:cNvPr>
          <p:cNvCxnSpPr/>
          <p:nvPr/>
        </p:nvCxnSpPr>
        <p:spPr>
          <a:xfrm>
            <a:off x="3134949" y="2400104"/>
            <a:ext cx="1268115" cy="700386"/>
          </a:xfrm>
          <a:prstGeom prst="straightConnector1">
            <a:avLst/>
          </a:prstGeom>
          <a:ln w="12700">
            <a:solidFill>
              <a:schemeClr val="accent5">
                <a:lumMod val="50000"/>
              </a:schemeClr>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D7688252-37E4-A0B9-2F34-F383B7F21A04}"/>
              </a:ext>
            </a:extLst>
          </p:cNvPr>
          <p:cNvSpPr/>
          <p:nvPr/>
        </p:nvSpPr>
        <p:spPr>
          <a:xfrm>
            <a:off x="4686182" y="4989270"/>
            <a:ext cx="1153647"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40909"/>
                </a:solidFill>
                <a:effectLst/>
                <a:uLnTx/>
                <a:uFillTx/>
                <a:ea typeface="+mn-ea"/>
                <a:cs typeface="Calibri" panose="020F0502020204030204" pitchFamily="34" charset="0"/>
              </a:rPr>
              <a:t>2 ô </a:t>
            </a:r>
            <a:r>
              <a:rPr kumimoji="0" lang="en-US" sz="2400" b="1" i="0" u="none" strike="noStrike" kern="1200" cap="none" spc="0" normalizeH="0" baseline="0" noProof="0" dirty="0" err="1">
                <a:ln>
                  <a:noFill/>
                </a:ln>
                <a:solidFill>
                  <a:srgbClr val="F40909"/>
                </a:solidFill>
                <a:effectLst/>
                <a:uLnTx/>
                <a:uFillTx/>
                <a:ea typeface="+mn-ea"/>
                <a:cs typeface="Calibri" panose="020F0502020204030204" pitchFamily="34" charset="0"/>
              </a:rPr>
              <a:t>ly</a:t>
            </a:r>
            <a:endParaRPr kumimoji="0" lang="vi-VN" sz="2400" b="1" i="0" u="none" strike="noStrike" kern="1200" cap="none" spc="0" normalizeH="0" baseline="0" noProof="0" dirty="0">
              <a:ln>
                <a:noFill/>
              </a:ln>
              <a:solidFill>
                <a:srgbClr val="F40909"/>
              </a:solidFill>
              <a:effectLst/>
              <a:uLnTx/>
              <a:uFillTx/>
              <a:ea typeface="+mn-ea"/>
              <a:cs typeface="Calibri" panose="020F0502020204030204" pitchFamily="34" charset="0"/>
            </a:endParaRPr>
          </a:p>
        </p:txBody>
      </p:sp>
    </p:spTree>
    <p:extLst>
      <p:ext uri="{BB962C8B-B14F-4D97-AF65-F5344CB8AC3E}">
        <p14:creationId xmlns:p14="http://schemas.microsoft.com/office/powerpoint/2010/main" val="14246294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par>
                                <p:cTn id="16" presetID="22" presetClass="entr" presetSubtype="4"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X hoa">
            <a:hlinkClick r:id="" action="ppaction://media"/>
            <a:extLst>
              <a:ext uri="{FF2B5EF4-FFF2-40B4-BE49-F238E27FC236}">
                <a16:creationId xmlns:a16="http://schemas.microsoft.com/office/drawing/2014/main" id="{851B0501-B1E4-42A6-815E-81DC5C0BF82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5554628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2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id="{4ACBB020-69CA-52C8-ABB5-19DDF348AC07}"/>
              </a:ext>
            </a:extLst>
          </p:cNvPr>
          <p:cNvSpPr/>
          <p:nvPr/>
        </p:nvSpPr>
        <p:spPr>
          <a:xfrm>
            <a:off x="439208" y="452362"/>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3" name="Group 2">
            <a:extLst>
              <a:ext uri="{FF2B5EF4-FFF2-40B4-BE49-F238E27FC236}">
                <a16:creationId xmlns:a16="http://schemas.microsoft.com/office/drawing/2014/main" id="{D1FD7F31-F1E2-26DB-2E99-0354AA5C4840}"/>
              </a:ext>
            </a:extLst>
          </p:cNvPr>
          <p:cNvGrpSpPr/>
          <p:nvPr/>
        </p:nvGrpSpPr>
        <p:grpSpPr>
          <a:xfrm>
            <a:off x="516000" y="304226"/>
            <a:ext cx="6292304" cy="911675"/>
            <a:chOff x="154297" y="195325"/>
            <a:chExt cx="4920704" cy="911675"/>
          </a:xfrm>
        </p:grpSpPr>
        <p:grpSp>
          <p:nvGrpSpPr>
            <p:cNvPr id="4" name="Group 3">
              <a:extLst>
                <a:ext uri="{FF2B5EF4-FFF2-40B4-BE49-F238E27FC236}">
                  <a16:creationId xmlns:a16="http://schemas.microsoft.com/office/drawing/2014/main" id="{B9FE744C-3D2E-BC41-3E9B-469E45A4D8F2}"/>
                </a:ext>
              </a:extLst>
            </p:cNvPr>
            <p:cNvGrpSpPr/>
            <p:nvPr/>
          </p:nvGrpSpPr>
          <p:grpSpPr>
            <a:xfrm>
              <a:off x="154297" y="195325"/>
              <a:ext cx="3786761" cy="911675"/>
              <a:chOff x="154297" y="195325"/>
              <a:chExt cx="3786761" cy="911675"/>
            </a:xfrm>
          </p:grpSpPr>
          <p:sp>
            <p:nvSpPr>
              <p:cNvPr id="6" name="Rectangle: Rounded Corners 3">
                <a:extLst>
                  <a:ext uri="{FF2B5EF4-FFF2-40B4-BE49-F238E27FC236}">
                    <a16:creationId xmlns:a16="http://schemas.microsoft.com/office/drawing/2014/main" id="{D5FB2DC9-A3FB-5E19-DAE7-1978FFDE4487}"/>
                  </a:ext>
                </a:extLst>
              </p:cNvPr>
              <p:cNvSpPr/>
              <p:nvPr/>
            </p:nvSpPr>
            <p:spPr>
              <a:xfrm>
                <a:off x="701058" y="459000"/>
                <a:ext cx="3240000" cy="648000"/>
              </a:xfrm>
              <a:custGeom>
                <a:avLst/>
                <a:gdLst>
                  <a:gd name="connsiteX0" fmla="*/ 0 w 3240000"/>
                  <a:gd name="connsiteY0" fmla="*/ 108002 h 648000"/>
                  <a:gd name="connsiteX1" fmla="*/ 108002 w 3240000"/>
                  <a:gd name="connsiteY1" fmla="*/ 0 h 648000"/>
                  <a:gd name="connsiteX2" fmla="*/ 3131998 w 3240000"/>
                  <a:gd name="connsiteY2" fmla="*/ 0 h 648000"/>
                  <a:gd name="connsiteX3" fmla="*/ 3240000 w 3240000"/>
                  <a:gd name="connsiteY3" fmla="*/ 108002 h 648000"/>
                  <a:gd name="connsiteX4" fmla="*/ 3240000 w 3240000"/>
                  <a:gd name="connsiteY4" fmla="*/ 539998 h 648000"/>
                  <a:gd name="connsiteX5" fmla="*/ 3131998 w 3240000"/>
                  <a:gd name="connsiteY5" fmla="*/ 648000 h 648000"/>
                  <a:gd name="connsiteX6" fmla="*/ 108002 w 3240000"/>
                  <a:gd name="connsiteY6" fmla="*/ 648000 h 648000"/>
                  <a:gd name="connsiteX7" fmla="*/ 0 w 3240000"/>
                  <a:gd name="connsiteY7" fmla="*/ 539998 h 648000"/>
                  <a:gd name="connsiteX8" fmla="*/ 0 w 3240000"/>
                  <a:gd name="connsiteY8" fmla="*/ 108002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40000" h="648000" fill="none" extrusionOk="0">
                    <a:moveTo>
                      <a:pt x="0" y="108002"/>
                    </a:moveTo>
                    <a:cubicBezTo>
                      <a:pt x="-1802" y="45803"/>
                      <a:pt x="37825" y="3587"/>
                      <a:pt x="108002" y="0"/>
                    </a:cubicBezTo>
                    <a:cubicBezTo>
                      <a:pt x="1024457" y="-92351"/>
                      <a:pt x="1983680" y="104030"/>
                      <a:pt x="3131998" y="0"/>
                    </a:cubicBezTo>
                    <a:cubicBezTo>
                      <a:pt x="3184752" y="8059"/>
                      <a:pt x="3244366" y="39568"/>
                      <a:pt x="3240000" y="108002"/>
                    </a:cubicBezTo>
                    <a:cubicBezTo>
                      <a:pt x="3273137" y="218953"/>
                      <a:pt x="3206833" y="463525"/>
                      <a:pt x="3240000" y="539998"/>
                    </a:cubicBezTo>
                    <a:cubicBezTo>
                      <a:pt x="3239628" y="605181"/>
                      <a:pt x="3189744" y="645138"/>
                      <a:pt x="3131998" y="648000"/>
                    </a:cubicBezTo>
                    <a:cubicBezTo>
                      <a:pt x="1762266" y="511374"/>
                      <a:pt x="411256" y="639177"/>
                      <a:pt x="108002" y="648000"/>
                    </a:cubicBezTo>
                    <a:cubicBezTo>
                      <a:pt x="48657" y="642086"/>
                      <a:pt x="1297" y="602110"/>
                      <a:pt x="0" y="539998"/>
                    </a:cubicBezTo>
                    <a:cubicBezTo>
                      <a:pt x="15329" y="390535"/>
                      <a:pt x="15581" y="177117"/>
                      <a:pt x="0" y="108002"/>
                    </a:cubicBezTo>
                    <a:close/>
                  </a:path>
                  <a:path w="3240000" h="648000" stroke="0" extrusionOk="0">
                    <a:moveTo>
                      <a:pt x="0" y="108002"/>
                    </a:moveTo>
                    <a:cubicBezTo>
                      <a:pt x="906" y="53130"/>
                      <a:pt x="47723" y="-968"/>
                      <a:pt x="108002" y="0"/>
                    </a:cubicBezTo>
                    <a:cubicBezTo>
                      <a:pt x="1548648" y="-168373"/>
                      <a:pt x="2658413" y="-141978"/>
                      <a:pt x="3131998" y="0"/>
                    </a:cubicBezTo>
                    <a:cubicBezTo>
                      <a:pt x="3186992" y="5380"/>
                      <a:pt x="3240699" y="47991"/>
                      <a:pt x="3240000" y="108002"/>
                    </a:cubicBezTo>
                    <a:cubicBezTo>
                      <a:pt x="3204548" y="323289"/>
                      <a:pt x="3227027" y="436722"/>
                      <a:pt x="3240000" y="539998"/>
                    </a:cubicBezTo>
                    <a:cubicBezTo>
                      <a:pt x="3237759" y="603052"/>
                      <a:pt x="3199625" y="652702"/>
                      <a:pt x="3131998" y="648000"/>
                    </a:cubicBezTo>
                    <a:cubicBezTo>
                      <a:pt x="2100431" y="735901"/>
                      <a:pt x="1261486" y="751720"/>
                      <a:pt x="108002" y="648000"/>
                    </a:cubicBezTo>
                    <a:cubicBezTo>
                      <a:pt x="42555" y="655947"/>
                      <a:pt x="5357" y="607247"/>
                      <a:pt x="0" y="539998"/>
                    </a:cubicBezTo>
                    <a:cubicBezTo>
                      <a:pt x="23919" y="349993"/>
                      <a:pt x="-7106" y="230383"/>
                      <a:pt x="0" y="108002"/>
                    </a:cubicBezTo>
                    <a:close/>
                  </a:path>
                </a:pathLst>
              </a:custGeom>
              <a:solidFill>
                <a:schemeClr val="accent5">
                  <a:lumMod val="20000"/>
                  <a:lumOff val="80000"/>
                </a:schemeClr>
              </a:solidFill>
              <a:ln>
                <a:solidFill>
                  <a:srgbClr val="C00000"/>
                </a:solidFill>
                <a:extLst>
                  <a:ext uri="{C807C97D-BFC1-408E-A445-0C87EB9F89A2}">
                    <ask:lineSketchStyleProps xmlns:ask="http://schemas.microsoft.com/office/drawing/2018/sketchyshapes" sd="122658111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7" name="Picture 6" descr="A picture containing icon&#10;&#10;Description automatically generated">
                <a:extLst>
                  <a:ext uri="{FF2B5EF4-FFF2-40B4-BE49-F238E27FC236}">
                    <a16:creationId xmlns:a16="http://schemas.microsoft.com/office/drawing/2014/main" id="{1EECBE16-9621-DCF4-72DD-D8C380ABD7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297" y="195325"/>
                <a:ext cx="838638" cy="900000"/>
              </a:xfrm>
              <a:prstGeom prst="rect">
                <a:avLst/>
              </a:prstGeom>
              <a:effectLst>
                <a:innerShdw blurRad="63500" dist="50800" dir="8100000">
                  <a:schemeClr val="bg1">
                    <a:lumMod val="65000"/>
                    <a:alpha val="50000"/>
                  </a:schemeClr>
                </a:innerShdw>
              </a:effectLst>
            </p:spPr>
          </p:pic>
        </p:grpSp>
        <p:sp>
          <p:nvSpPr>
            <p:cNvPr id="5" name="TextBox 4">
              <a:extLst>
                <a:ext uri="{FF2B5EF4-FFF2-40B4-BE49-F238E27FC236}">
                  <a16:creationId xmlns:a16="http://schemas.microsoft.com/office/drawing/2014/main" id="{AEC94E54-C320-1AA6-D083-F34B1688820A}"/>
                </a:ext>
              </a:extLst>
            </p:cNvPr>
            <p:cNvSpPr txBox="1"/>
            <p:nvPr/>
          </p:nvSpPr>
          <p:spPr>
            <a:xfrm>
              <a:off x="1054557" y="460669"/>
              <a:ext cx="402044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0"/>
                  <a:solidFill>
                    <a:srgbClr val="FF6438"/>
                  </a:solidFill>
                  <a:effectLst/>
                  <a:uLnTx/>
                  <a:uFillTx/>
                  <a:latin typeface="Calibri" panose="020F0502020204030204" pitchFamily="34" charset="0"/>
                  <a:cs typeface="Calibri" panose="020F0502020204030204" pitchFamily="34" charset="0"/>
                </a:rPr>
                <a:t>CÙNG LUYỆN VIẾT</a:t>
              </a:r>
            </a:p>
          </p:txBody>
        </p:sp>
      </p:grpSp>
      <p:grpSp>
        <p:nvGrpSpPr>
          <p:cNvPr id="9" name="Group 8">
            <a:extLst>
              <a:ext uri="{FF2B5EF4-FFF2-40B4-BE49-F238E27FC236}">
                <a16:creationId xmlns:a16="http://schemas.microsoft.com/office/drawing/2014/main" id="{71FDAEBB-94E9-EF07-3212-D1A060E7A058}"/>
              </a:ext>
            </a:extLst>
          </p:cNvPr>
          <p:cNvGrpSpPr/>
          <p:nvPr/>
        </p:nvGrpSpPr>
        <p:grpSpPr>
          <a:xfrm>
            <a:off x="8614850" y="-194922"/>
            <a:ext cx="3420000" cy="3420000"/>
            <a:chOff x="8377887" y="276918"/>
            <a:chExt cx="3420000" cy="3420000"/>
          </a:xfrm>
        </p:grpSpPr>
        <p:pic>
          <p:nvPicPr>
            <p:cNvPr id="10" name="Picture 9">
              <a:extLst>
                <a:ext uri="{FF2B5EF4-FFF2-40B4-BE49-F238E27FC236}">
                  <a16:creationId xmlns:a16="http://schemas.microsoft.com/office/drawing/2014/main" id="{629F4C76-8743-F318-5030-3D59934EEFE5}"/>
                </a:ext>
              </a:extLst>
            </p:cNvPr>
            <p:cNvPicPr>
              <a:picLocks noChangeAspect="1"/>
            </p:cNvPicPr>
            <p:nvPr/>
          </p:nvPicPr>
          <p:blipFill>
            <a:blip r:embed="rId4"/>
            <a:stretch>
              <a:fillRect/>
            </a:stretch>
          </p:blipFill>
          <p:spPr>
            <a:xfrm>
              <a:off x="8377887" y="276918"/>
              <a:ext cx="3420000" cy="3420000"/>
            </a:xfrm>
            <a:prstGeom prst="rect">
              <a:avLst/>
            </a:prstGeom>
          </p:spPr>
        </p:pic>
        <p:sp>
          <p:nvSpPr>
            <p:cNvPr id="11" name="TextBox 10">
              <a:extLst>
                <a:ext uri="{FF2B5EF4-FFF2-40B4-BE49-F238E27FC236}">
                  <a16:creationId xmlns:a16="http://schemas.microsoft.com/office/drawing/2014/main" id="{DF246111-9983-BC22-0454-34D5D4639354}"/>
                </a:ext>
              </a:extLst>
            </p:cNvPr>
            <p:cNvSpPr txBox="1"/>
            <p:nvPr/>
          </p:nvSpPr>
          <p:spPr>
            <a:xfrm>
              <a:off x="8953448" y="1487950"/>
              <a:ext cx="2268877" cy="1077218"/>
            </a:xfrm>
            <a:prstGeom prst="rect">
              <a:avLst/>
            </a:prstGeom>
            <a:noFill/>
          </p:spPr>
          <p:txBody>
            <a:bodyPr wrap="square" rtlCol="0">
              <a:spAutoFit/>
            </a:bodyPr>
            <a:lstStyle/>
            <a:p>
              <a:pPr algn="ctr"/>
              <a:r>
                <a:rPr lang="en-US" sz="3200" b="1"/>
                <a:t>Viết vào vở tập viết</a:t>
              </a:r>
            </a:p>
          </p:txBody>
        </p:sp>
      </p:grpSp>
      <p:pic>
        <p:nvPicPr>
          <p:cNvPr id="8" name="Picture 7">
            <a:extLst>
              <a:ext uri="{FF2B5EF4-FFF2-40B4-BE49-F238E27FC236}">
                <a16:creationId xmlns:a16="http://schemas.microsoft.com/office/drawing/2014/main" id="{6C83F7C4-FC0C-DC31-5A49-AFAAF3455F9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772144" y="2219218"/>
            <a:ext cx="3505419" cy="3600728"/>
          </a:xfrm>
          <a:prstGeom prst="rect">
            <a:avLst/>
          </a:prstGeom>
        </p:spPr>
      </p:pic>
      <p:pic>
        <p:nvPicPr>
          <p:cNvPr id="12" name="Picture 11">
            <a:extLst>
              <a:ext uri="{FF2B5EF4-FFF2-40B4-BE49-F238E27FC236}">
                <a16:creationId xmlns:a16="http://schemas.microsoft.com/office/drawing/2014/main" id="{E85BCAD5-8036-0401-D623-CD94440FC39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210626" y="2219218"/>
            <a:ext cx="3587405" cy="3525237"/>
          </a:xfrm>
          <a:prstGeom prst="rect">
            <a:avLst/>
          </a:prstGeom>
        </p:spPr>
      </p:pic>
    </p:spTree>
    <p:extLst>
      <p:ext uri="{BB962C8B-B14F-4D97-AF65-F5344CB8AC3E}">
        <p14:creationId xmlns:p14="http://schemas.microsoft.com/office/powerpoint/2010/main" val="4080828739"/>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pic>
        <p:nvPicPr>
          <p:cNvPr id="854" name="Google Shape;854;p7"/>
          <p:cNvPicPr preferRelativeResize="0"/>
          <p:nvPr/>
        </p:nvPicPr>
        <p:blipFill rotWithShape="1">
          <a:blip r:embed="rId3">
            <a:alphaModFix/>
          </a:blip>
          <a:srcRect/>
          <a:stretch/>
        </p:blipFill>
        <p:spPr>
          <a:xfrm>
            <a:off x="685800" y="-347852"/>
            <a:ext cx="11153341" cy="8100115"/>
          </a:xfrm>
          <a:prstGeom prst="rect">
            <a:avLst/>
          </a:prstGeom>
          <a:noFill/>
          <a:ln>
            <a:noFill/>
          </a:ln>
        </p:spPr>
      </p:pic>
      <p:sp>
        <p:nvSpPr>
          <p:cNvPr id="855" name="Google Shape;855;p7"/>
          <p:cNvSpPr txBox="1"/>
          <p:nvPr/>
        </p:nvSpPr>
        <p:spPr>
          <a:xfrm>
            <a:off x="4717142" y="3247572"/>
            <a:ext cx="6056241" cy="2585323"/>
          </a:xfrm>
          <a:prstGeom prst="rect">
            <a:avLst/>
          </a:prstGeom>
          <a:noFill/>
          <a:ln>
            <a:noFill/>
          </a:ln>
        </p:spPr>
        <p:txBody>
          <a:bodyPr spcFirstLastPara="1" wrap="square" lIns="0" tIns="0" rIns="0" bIns="0" anchor="t" anchorCtr="0">
            <a:spAutoFit/>
          </a:bodyPr>
          <a:lstStyle/>
          <a:p>
            <a:pPr marL="0" marR="0" lvl="0" indent="0" algn="ctr" defTabSz="609630" rtl="0" eaLnBrk="1" fontAlgn="auto" latinLnBrk="0" hangingPunct="1">
              <a:lnSpc>
                <a:spcPct val="174986"/>
              </a:lnSpc>
              <a:spcBef>
                <a:spcPts val="0"/>
              </a:spcBef>
              <a:spcAft>
                <a:spcPts val="0"/>
              </a:spcAft>
              <a:buClr>
                <a:srgbClr val="000000"/>
              </a:buClr>
              <a:buSzTx/>
              <a:buFontTx/>
              <a:buNone/>
              <a:tabLst/>
              <a:defRPr/>
            </a:pPr>
            <a:r>
              <a:rPr kumimoji="0" lang="en-US" sz="4800" b="1" i="0" u="none" strike="noStrike" kern="0" cap="none" spc="0" normalizeH="0" baseline="0" noProof="0" dirty="0">
                <a:ln>
                  <a:noFill/>
                </a:ln>
                <a:solidFill>
                  <a:srgbClr val="00B050"/>
                </a:solidFill>
                <a:effectLst/>
                <a:uLnTx/>
                <a:uFillTx/>
                <a:latin typeface="Calibri" panose="020F0502020204030204" pitchFamily="34" charset="0"/>
                <a:ea typeface="Sigmar One"/>
                <a:cs typeface="Calibri" panose="020F0502020204030204" pitchFamily="34" charset="0"/>
                <a:sym typeface="Sigmar One"/>
              </a:rPr>
              <a:t>LUYỆN VIẾT </a:t>
            </a:r>
          </a:p>
          <a:p>
            <a:pPr marL="0" marR="0" lvl="0" indent="0" algn="ctr" defTabSz="609630" rtl="0" eaLnBrk="1" fontAlgn="auto" latinLnBrk="0" hangingPunct="1">
              <a:lnSpc>
                <a:spcPct val="174986"/>
              </a:lnSpc>
              <a:spcBef>
                <a:spcPts val="0"/>
              </a:spcBef>
              <a:spcAft>
                <a:spcPts val="0"/>
              </a:spcAft>
              <a:buClr>
                <a:srgbClr val="000000"/>
              </a:buClr>
              <a:buSzTx/>
              <a:buFontTx/>
              <a:buNone/>
              <a:tabLst/>
              <a:defRPr/>
            </a:pPr>
            <a:r>
              <a:rPr kumimoji="0" lang="en-US" sz="4800" b="1" i="0" u="none" strike="noStrike" kern="0" cap="none" spc="0" normalizeH="0" baseline="0" noProof="0" dirty="0">
                <a:ln>
                  <a:noFill/>
                </a:ln>
                <a:solidFill>
                  <a:srgbClr val="00B050"/>
                </a:solidFill>
                <a:effectLst/>
                <a:uLnTx/>
                <a:uFillTx/>
                <a:latin typeface="Calibri" panose="020F0502020204030204" pitchFamily="34" charset="0"/>
                <a:ea typeface="Sigmar One"/>
                <a:cs typeface="Calibri" panose="020F0502020204030204" pitchFamily="34" charset="0"/>
                <a:sym typeface="Sigmar One"/>
              </a:rPr>
              <a:t>TỪ</a:t>
            </a:r>
            <a:r>
              <a:rPr kumimoji="0" lang="en-US" sz="4800" b="1" i="0" u="none" strike="noStrike" kern="0" cap="none" spc="0" normalizeH="0" noProof="0" dirty="0">
                <a:ln>
                  <a:noFill/>
                </a:ln>
                <a:solidFill>
                  <a:srgbClr val="00B050"/>
                </a:solidFill>
                <a:effectLst/>
                <a:uLnTx/>
                <a:uFillTx/>
                <a:latin typeface="Calibri" panose="020F0502020204030204" pitchFamily="34" charset="0"/>
                <a:ea typeface="Sigmar One"/>
                <a:cs typeface="Calibri" panose="020F0502020204030204" pitchFamily="34" charset="0"/>
                <a:sym typeface="Sigmar One"/>
              </a:rPr>
              <a:t> ỨNG DỤNG</a:t>
            </a:r>
            <a:endParaRPr kumimoji="0" sz="4800" b="1" i="0" u="none" strike="noStrike" kern="0" cap="none" spc="0" normalizeH="0" baseline="0" noProof="0" dirty="0">
              <a:ln>
                <a:noFill/>
              </a:ln>
              <a:solidFill>
                <a:srgbClr val="00B050"/>
              </a:solidFill>
              <a:effectLst/>
              <a:uLnTx/>
              <a:uFillTx/>
              <a:latin typeface="Calibri" panose="020F0502020204030204" pitchFamily="34" charset="0"/>
              <a:ea typeface="Sigmar One"/>
              <a:cs typeface="Calibri" panose="020F0502020204030204" pitchFamily="34" charset="0"/>
              <a:sym typeface="Sigmar One"/>
            </a:endParaRPr>
          </a:p>
        </p:txBody>
      </p:sp>
    </p:spTree>
    <p:extLst>
      <p:ext uri="{BB962C8B-B14F-4D97-AF65-F5344CB8AC3E}">
        <p14:creationId xmlns:p14="http://schemas.microsoft.com/office/powerpoint/2010/main" val="4045120667"/>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55"/>
                                        </p:tgtEl>
                                        <p:attrNameLst>
                                          <p:attrName>style.visibility</p:attrName>
                                        </p:attrNameLst>
                                      </p:cBhvr>
                                      <p:to>
                                        <p:strVal val="visible"/>
                                      </p:to>
                                    </p:set>
                                    <p:animEffect transition="in" filter="fade">
                                      <p:cBhvr>
                                        <p:cTn id="7" dur="1000"/>
                                        <p:tgtEl>
                                          <p:spTgt spid="8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D7AFC78B-CB43-9435-9F0A-3C72D14989F8}"/>
              </a:ext>
            </a:extLst>
          </p:cNvPr>
          <p:cNvSpPr/>
          <p:nvPr/>
        </p:nvSpPr>
        <p:spPr>
          <a:xfrm>
            <a:off x="515999"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id="{C26417E7-9356-EF31-A58E-3EB170E276C4}"/>
              </a:ext>
            </a:extLst>
          </p:cNvPr>
          <p:cNvGrpSpPr/>
          <p:nvPr/>
        </p:nvGrpSpPr>
        <p:grpSpPr>
          <a:xfrm>
            <a:off x="515999" y="0"/>
            <a:ext cx="5141851" cy="1044000"/>
            <a:chOff x="515999" y="0"/>
            <a:chExt cx="5141851" cy="1044000"/>
          </a:xfrm>
        </p:grpSpPr>
        <p:sp>
          <p:nvSpPr>
            <p:cNvPr id="11" name="Rectangle: Rounded Corners 10">
              <a:extLst>
                <a:ext uri="{FF2B5EF4-FFF2-40B4-BE49-F238E27FC236}">
                  <a16:creationId xmlns:a16="http://schemas.microsoft.com/office/drawing/2014/main" id="{F29DA3D4-ADC0-68E7-2FAE-F35059030CEA}"/>
                </a:ext>
              </a:extLst>
            </p:cNvPr>
            <p:cNvSpPr/>
            <p:nvPr/>
          </p:nvSpPr>
          <p:spPr>
            <a:xfrm>
              <a:off x="652586" y="458999"/>
              <a:ext cx="3816000" cy="574473"/>
            </a:xfrm>
            <a:custGeom>
              <a:avLst/>
              <a:gdLst>
                <a:gd name="connsiteX0" fmla="*/ 0 w 3816000"/>
                <a:gd name="connsiteY0" fmla="*/ 82942 h 574473"/>
                <a:gd name="connsiteX1" fmla="*/ 82942 w 3816000"/>
                <a:gd name="connsiteY1" fmla="*/ 0 h 574473"/>
                <a:gd name="connsiteX2" fmla="*/ 3733058 w 3816000"/>
                <a:gd name="connsiteY2" fmla="*/ 0 h 574473"/>
                <a:gd name="connsiteX3" fmla="*/ 3816000 w 3816000"/>
                <a:gd name="connsiteY3" fmla="*/ 82942 h 574473"/>
                <a:gd name="connsiteX4" fmla="*/ 3816000 w 3816000"/>
                <a:gd name="connsiteY4" fmla="*/ 491531 h 574473"/>
                <a:gd name="connsiteX5" fmla="*/ 3733058 w 3816000"/>
                <a:gd name="connsiteY5" fmla="*/ 574473 h 574473"/>
                <a:gd name="connsiteX6" fmla="*/ 82942 w 3816000"/>
                <a:gd name="connsiteY6" fmla="*/ 574473 h 574473"/>
                <a:gd name="connsiteX7" fmla="*/ 0 w 3816000"/>
                <a:gd name="connsiteY7" fmla="*/ 491531 h 574473"/>
                <a:gd name="connsiteX8" fmla="*/ 0 w 381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6000" h="574473" fill="none" extrusionOk="0">
                  <a:moveTo>
                    <a:pt x="0" y="82942"/>
                  </a:moveTo>
                  <a:cubicBezTo>
                    <a:pt x="-4220" y="31159"/>
                    <a:pt x="29000" y="2771"/>
                    <a:pt x="82942" y="0"/>
                  </a:cubicBezTo>
                  <a:cubicBezTo>
                    <a:pt x="1090189" y="-92351"/>
                    <a:pt x="3196886" y="104030"/>
                    <a:pt x="3733058" y="0"/>
                  </a:cubicBezTo>
                  <a:cubicBezTo>
                    <a:pt x="3777008" y="2172"/>
                    <a:pt x="3819811" y="29465"/>
                    <a:pt x="3816000" y="82942"/>
                  </a:cubicBezTo>
                  <a:cubicBezTo>
                    <a:pt x="3807915" y="244919"/>
                    <a:pt x="3802797" y="382450"/>
                    <a:pt x="3816000" y="491531"/>
                  </a:cubicBezTo>
                  <a:cubicBezTo>
                    <a:pt x="3815626" y="542904"/>
                    <a:pt x="3773905" y="567011"/>
                    <a:pt x="3733058" y="574473"/>
                  </a:cubicBezTo>
                  <a:cubicBezTo>
                    <a:pt x="3044412" y="437847"/>
                    <a:pt x="486423" y="565650"/>
                    <a:pt x="82942" y="574473"/>
                  </a:cubicBezTo>
                  <a:cubicBezTo>
                    <a:pt x="37508" y="567174"/>
                    <a:pt x="2781" y="542620"/>
                    <a:pt x="0" y="491531"/>
                  </a:cubicBezTo>
                  <a:cubicBezTo>
                    <a:pt x="24640" y="405180"/>
                    <a:pt x="-27775" y="183803"/>
                    <a:pt x="0" y="82942"/>
                  </a:cubicBezTo>
                  <a:close/>
                </a:path>
                <a:path w="3816000" h="574473" stroke="0" extrusionOk="0">
                  <a:moveTo>
                    <a:pt x="0" y="82942"/>
                  </a:moveTo>
                  <a:cubicBezTo>
                    <a:pt x="148" y="37911"/>
                    <a:pt x="32618" y="-6924"/>
                    <a:pt x="82942" y="0"/>
                  </a:cubicBezTo>
                  <a:cubicBezTo>
                    <a:pt x="1635438" y="-168373"/>
                    <a:pt x="2702039" y="-141978"/>
                    <a:pt x="3733058" y="0"/>
                  </a:cubicBezTo>
                  <a:cubicBezTo>
                    <a:pt x="3777402" y="1693"/>
                    <a:pt x="3818644" y="35760"/>
                    <a:pt x="3816000" y="82942"/>
                  </a:cubicBezTo>
                  <a:cubicBezTo>
                    <a:pt x="3802215" y="283589"/>
                    <a:pt x="3779465" y="429706"/>
                    <a:pt x="3816000" y="491531"/>
                  </a:cubicBezTo>
                  <a:cubicBezTo>
                    <a:pt x="3812089" y="543285"/>
                    <a:pt x="3783490" y="577198"/>
                    <a:pt x="3733058" y="574473"/>
                  </a:cubicBezTo>
                  <a:cubicBezTo>
                    <a:pt x="2154016" y="662374"/>
                    <a:pt x="1270334"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ask="http://schemas.microsoft.com/office/drawing/2018/sketchyshapes" sd="1226581119">
                    <a:prstGeom prst="roundRect">
                      <a:avLst>
                        <a:gd name="adj" fmla="val 14438"/>
                      </a:avLst>
                    </a:pr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9AA"/>
                </a:solidFill>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C5CA4697-3EDD-A689-46D5-B9F3F3F8E0FD}"/>
                </a:ext>
              </a:extLst>
            </p:cNvPr>
            <p:cNvSpPr txBox="1"/>
            <p:nvPr/>
          </p:nvSpPr>
          <p:spPr>
            <a:xfrm>
              <a:off x="1613749" y="397669"/>
              <a:ext cx="4044101"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dirty="0" err="1">
                  <a:ln w="0"/>
                  <a:solidFill>
                    <a:srgbClr val="4C7716"/>
                  </a:solidFill>
                  <a:effectLst/>
                  <a:uLnTx/>
                  <a:uFillTx/>
                  <a:latin typeface="Arial" panose="020B0604020202020204" pitchFamily="34" charset="0"/>
                  <a:ea typeface="LNTH-LuoLuoNotangYuanTi 1" pitchFamily="2" charset="-128"/>
                  <a:cs typeface="Arial" panose="020B0604020202020204" pitchFamily="34" charset="0"/>
                </a:rPr>
                <a:t>Từ</a:t>
              </a:r>
              <a:r>
                <a:rPr kumimoji="0" lang="en-US" sz="3300" b="0" i="0" u="none" strike="noStrike" kern="1200" cap="none" spc="0" normalizeH="0" baseline="0" noProof="0" dirty="0">
                  <a:ln w="0"/>
                  <a:solidFill>
                    <a:srgbClr val="4C7716"/>
                  </a:solidFill>
                  <a:effectLst/>
                  <a:uLnTx/>
                  <a:uFillTx/>
                  <a:latin typeface="Arial" panose="020B0604020202020204" pitchFamily="34" charset="0"/>
                  <a:ea typeface="LNTH-LuoLuoNotangYuanTi 1" pitchFamily="2" charset="-128"/>
                  <a:cs typeface="Arial" panose="020B0604020202020204" pitchFamily="34" charset="0"/>
                </a:rPr>
                <a:t> </a:t>
              </a:r>
              <a:r>
                <a:rPr kumimoji="0" lang="en-US" sz="3300" b="0" i="0" u="none" strike="noStrike" kern="1200" cap="none" spc="0" normalizeH="0" baseline="0" noProof="0" dirty="0" err="1">
                  <a:ln w="0"/>
                  <a:solidFill>
                    <a:srgbClr val="4C7716"/>
                  </a:solidFill>
                  <a:effectLst/>
                  <a:uLnTx/>
                  <a:uFillTx/>
                  <a:latin typeface="Arial" panose="020B0604020202020204" pitchFamily="34" charset="0"/>
                  <a:ea typeface="LNTH-LuoLuoNotangYuanTi 1" pitchFamily="2" charset="-128"/>
                  <a:cs typeface="Arial" panose="020B0604020202020204" pitchFamily="34" charset="0"/>
                </a:rPr>
                <a:t>ứng</a:t>
              </a:r>
              <a:r>
                <a:rPr kumimoji="0" lang="en-US" sz="3300" b="0" i="0" u="none" strike="noStrike" kern="1200" cap="none" spc="0" normalizeH="0" baseline="0" noProof="0" dirty="0">
                  <a:ln w="0"/>
                  <a:solidFill>
                    <a:srgbClr val="4C7716"/>
                  </a:solidFill>
                  <a:effectLst/>
                  <a:uLnTx/>
                  <a:uFillTx/>
                  <a:latin typeface="Arial" panose="020B0604020202020204" pitchFamily="34" charset="0"/>
                  <a:ea typeface="LNTH-LuoLuoNotangYuanTi 1" pitchFamily="2" charset="-128"/>
                  <a:cs typeface="Arial" panose="020B0604020202020204" pitchFamily="34" charset="0"/>
                </a:rPr>
                <a:t> </a:t>
              </a:r>
              <a:r>
                <a:rPr kumimoji="0" lang="en-US" sz="3300" b="0" i="0" u="none" strike="noStrike" kern="1200" cap="none" spc="0" normalizeH="0" baseline="0" noProof="0" dirty="0" err="1">
                  <a:ln w="0"/>
                  <a:solidFill>
                    <a:srgbClr val="4C7716"/>
                  </a:solidFill>
                  <a:effectLst/>
                  <a:uLnTx/>
                  <a:uFillTx/>
                  <a:latin typeface="Arial" panose="020B0604020202020204" pitchFamily="34" charset="0"/>
                  <a:ea typeface="LNTH-LuoLuoNotangYuanTi 1" pitchFamily="2" charset="-128"/>
                  <a:cs typeface="Arial" panose="020B0604020202020204" pitchFamily="34" charset="0"/>
                </a:rPr>
                <a:t>dụng</a:t>
              </a:r>
              <a:endParaRPr kumimoji="0" lang="en-US" sz="3300" b="0" i="0" u="none" strike="noStrike" kern="1200" cap="none" spc="0" normalizeH="0" baseline="0" noProof="0" dirty="0">
                <a:ln w="0"/>
                <a:solidFill>
                  <a:srgbClr val="4C7716"/>
                </a:solidFill>
                <a:effectLst/>
                <a:uLnTx/>
                <a:uFillTx/>
                <a:latin typeface="Arial" panose="020B0604020202020204" pitchFamily="34" charset="0"/>
                <a:ea typeface="LNTH-LuoLuoNotangYuanTi 1" pitchFamily="2" charset="-128"/>
                <a:cs typeface="Arial" panose="020B0604020202020204" pitchFamily="34" charset="0"/>
              </a:endParaRPr>
            </a:p>
          </p:txBody>
        </p:sp>
        <p:pic>
          <p:nvPicPr>
            <p:cNvPr id="15" name="Picture 14" descr="A snail on a leaf&#10;&#10;Description automatically generated with low confidence">
              <a:extLst>
                <a:ext uri="{FF2B5EF4-FFF2-40B4-BE49-F238E27FC236}">
                  <a16:creationId xmlns:a16="http://schemas.microsoft.com/office/drawing/2014/main" id="{6A28A64E-0D80-5948-2ACA-BBD712EFDD28}"/>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grpSp>
        <p:nvGrpSpPr>
          <p:cNvPr id="31" name="Group 30">
            <a:extLst>
              <a:ext uri="{FF2B5EF4-FFF2-40B4-BE49-F238E27FC236}">
                <a16:creationId xmlns:a16="http://schemas.microsoft.com/office/drawing/2014/main" id="{026769EA-1724-3D4C-8E36-78C926CD5EE1}"/>
              </a:ext>
            </a:extLst>
          </p:cNvPr>
          <p:cNvGrpSpPr/>
          <p:nvPr/>
        </p:nvGrpSpPr>
        <p:grpSpPr>
          <a:xfrm>
            <a:off x="0" y="-1900007"/>
            <a:ext cx="5070764" cy="1800000"/>
            <a:chOff x="1708727" y="2131472"/>
            <a:chExt cx="5070764" cy="1800000"/>
          </a:xfrm>
        </p:grpSpPr>
        <p:pic>
          <p:nvPicPr>
            <p:cNvPr id="32" name="Picture 31">
              <a:extLst>
                <a:ext uri="{FF2B5EF4-FFF2-40B4-BE49-F238E27FC236}">
                  <a16:creationId xmlns:a16="http://schemas.microsoft.com/office/drawing/2014/main" id="{F9AC92F6-CFD6-B564-4DB5-9FD442198120}"/>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5900"/>
                      </a14:imgEffect>
                      <a14:imgEffect>
                        <a14:saturation sat="300000"/>
                      </a14:imgEffect>
                    </a14:imgLayer>
                  </a14:imgProps>
                </a:ext>
              </a:extLst>
            </a:blip>
            <a:srcRect l="143" t="398" r="45318" b="59701"/>
            <a:stretch/>
          </p:blipFill>
          <p:spPr>
            <a:xfrm>
              <a:off x="1708727" y="2131472"/>
              <a:ext cx="5070764" cy="1800000"/>
            </a:xfrm>
            <a:prstGeom prst="rect">
              <a:avLst/>
            </a:prstGeom>
          </p:spPr>
        </p:pic>
        <p:sp>
          <p:nvSpPr>
            <p:cNvPr id="33" name="TextBox 32">
              <a:extLst>
                <a:ext uri="{FF2B5EF4-FFF2-40B4-BE49-F238E27FC236}">
                  <a16:creationId xmlns:a16="http://schemas.microsoft.com/office/drawing/2014/main" id="{341CF040-B94E-768E-3A6D-356D61243529}"/>
                </a:ext>
              </a:extLst>
            </p:cNvPr>
            <p:cNvSpPr txBox="1"/>
            <p:nvPr/>
          </p:nvSpPr>
          <p:spPr>
            <a:xfrm>
              <a:off x="2449002" y="2513279"/>
              <a:ext cx="348250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CC0099"/>
                  </a:solidFill>
                  <a:effectLst/>
                  <a:uLnTx/>
                  <a:uFillTx/>
                  <a:latin typeface="HP001 5 hàng" panose="020B0603050302020204" pitchFamily="34" charset="0"/>
                  <a:ea typeface="+mn-ea"/>
                  <a:cs typeface="+mn-cs"/>
                </a:rPr>
                <a:t>Cần Giờ</a:t>
              </a:r>
            </a:p>
          </p:txBody>
        </p:sp>
      </p:grpSp>
      <p:pic>
        <p:nvPicPr>
          <p:cNvPr id="12" name="Picture 2" descr="Bảng Gỗ Học Sinh Hồng Hà 3447">
            <a:extLst>
              <a:ext uri="{FF2B5EF4-FFF2-40B4-BE49-F238E27FC236}">
                <a16:creationId xmlns:a16="http://schemas.microsoft.com/office/drawing/2014/main" id="{06F7B123-D3B6-4582-9863-CEC3D8AD9EFA}"/>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0" r="100000"/>
                    </a14:imgEffect>
                  </a14:imgLayer>
                </a14:imgProps>
              </a:ext>
              <a:ext uri="{28A0092B-C50C-407E-A947-70E740481C1C}">
                <a14:useLocalDpi xmlns:a14="http://schemas.microsoft.com/office/drawing/2010/main" val="0"/>
              </a:ext>
            </a:extLst>
          </a:blip>
          <a:srcRect t="16444" b="15124"/>
          <a:stretch/>
        </p:blipFill>
        <p:spPr bwMode="auto">
          <a:xfrm>
            <a:off x="3526828" y="1475116"/>
            <a:ext cx="4975360" cy="340478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7456C463-13AA-442C-B819-5D65EBCC5AA2}"/>
              </a:ext>
            </a:extLst>
          </p:cNvPr>
          <p:cNvSpPr txBox="1"/>
          <p:nvPr/>
        </p:nvSpPr>
        <p:spPr>
          <a:xfrm>
            <a:off x="4495800" y="3190875"/>
            <a:ext cx="4143376"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200" b="1" i="0" u="none" strike="noStrike" kern="1200" cap="none" spc="0" normalizeH="0" baseline="0" noProof="0" dirty="0" err="1">
                <a:ln>
                  <a:noFill/>
                </a:ln>
                <a:solidFill>
                  <a:srgbClr val="FFFF00"/>
                </a:solidFill>
                <a:effectLst/>
                <a:uLnTx/>
                <a:uFillTx/>
                <a:latin typeface="HP001 4 hàng" panose="020B0603050302020204" pitchFamily="34" charset="0"/>
                <a:ea typeface="+mn-ea"/>
                <a:cs typeface="Calibri" panose="020F0502020204030204" pitchFamily="34" charset="0"/>
              </a:rPr>
              <a:t>Vạn</a:t>
            </a:r>
            <a:r>
              <a:rPr kumimoji="0" lang="en-US" sz="5200" b="1" i="0" u="none" strike="noStrike" kern="1200" cap="none" spc="0" normalizeH="0" noProof="0" dirty="0">
                <a:ln>
                  <a:noFill/>
                </a:ln>
                <a:solidFill>
                  <a:srgbClr val="FFFF00"/>
                </a:solidFill>
                <a:effectLst/>
                <a:uLnTx/>
                <a:uFillTx/>
                <a:latin typeface="HP001 4 hàng" panose="020B0603050302020204" pitchFamily="34" charset="0"/>
                <a:ea typeface="+mn-ea"/>
                <a:cs typeface="Calibri" panose="020F0502020204030204" pitchFamily="34" charset="0"/>
              </a:rPr>
              <a:t> </a:t>
            </a:r>
            <a:r>
              <a:rPr kumimoji="0" lang="en-US" sz="5200" b="1" i="0" u="none" strike="noStrike" kern="1200" cap="none" spc="0" normalizeH="0" noProof="0" dirty="0" err="1">
                <a:ln>
                  <a:noFill/>
                </a:ln>
                <a:solidFill>
                  <a:srgbClr val="FFFF00"/>
                </a:solidFill>
                <a:effectLst/>
                <a:uLnTx/>
                <a:uFillTx/>
                <a:latin typeface="HP001 4 hàng" panose="020B0603050302020204" pitchFamily="34" charset="0"/>
                <a:ea typeface="+mn-ea"/>
                <a:cs typeface="Calibri" panose="020F0502020204030204" pitchFamily="34" charset="0"/>
              </a:rPr>
              <a:t>Xuân</a:t>
            </a:r>
            <a:endParaRPr kumimoji="0" lang="en-US" sz="5200" b="1" i="0" u="none" strike="noStrike" kern="1200" cap="none" spc="0" normalizeH="0" baseline="0" noProof="0" dirty="0">
              <a:ln>
                <a:noFill/>
              </a:ln>
              <a:solidFill>
                <a:srgbClr val="FFFF00"/>
              </a:solidFill>
              <a:effectLst/>
              <a:uLnTx/>
              <a:uFillTx/>
              <a:latin typeface="HP001 4 hàng" panose="020B0603050302020204" pitchFamily="34" charset="0"/>
              <a:ea typeface="+mn-ea"/>
              <a:cs typeface="Calibri" panose="020F0502020204030204" pitchFamily="34" charset="0"/>
            </a:endParaRPr>
          </a:p>
        </p:txBody>
      </p:sp>
    </p:spTree>
    <p:extLst>
      <p:ext uri="{BB962C8B-B14F-4D97-AF65-F5344CB8AC3E}">
        <p14:creationId xmlns:p14="http://schemas.microsoft.com/office/powerpoint/2010/main" val="35286610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Right)">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4">
                                            <p:txEl>
                                              <p:pRg st="0" end="0"/>
                                            </p:txEl>
                                          </p:spTgt>
                                        </p:tgtEl>
                                        <p:attrNameLst>
                                          <p:attrName>style.visibility</p:attrName>
                                        </p:attrNameLst>
                                      </p:cBhvr>
                                      <p:to>
                                        <p:strVal val="visible"/>
                                      </p:to>
                                    </p:set>
                                    <p:animEffect transition="in" filter="barn(inVertical)">
                                      <p:cBhvr>
                                        <p:cTn id="15"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D7AFC78B-CB43-9435-9F0A-3C72D14989F8}"/>
              </a:ext>
            </a:extLst>
          </p:cNvPr>
          <p:cNvSpPr/>
          <p:nvPr/>
        </p:nvSpPr>
        <p:spPr>
          <a:xfrm>
            <a:off x="515999"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F8D40885-132A-432D-B1E9-16698AC313A7}"/>
              </a:ext>
            </a:extLst>
          </p:cNvPr>
          <p:cNvSpPr txBox="1"/>
          <p:nvPr/>
        </p:nvSpPr>
        <p:spPr>
          <a:xfrm>
            <a:off x="2095927" y="5085092"/>
            <a:ext cx="9472774" cy="833883"/>
          </a:xfrm>
          <a:prstGeom prst="rect">
            <a:avLst/>
          </a:prstGeom>
          <a:noFill/>
        </p:spPr>
        <p:txBody>
          <a:bodyPr wrap="square">
            <a:spAutoFit/>
          </a:bodyPr>
          <a:lstStyle/>
          <a:p>
            <a:pPr lvl="0" algn="just">
              <a:lnSpc>
                <a:spcPct val="150000"/>
              </a:lnSpc>
              <a:spcAft>
                <a:spcPts val="800"/>
              </a:spcAft>
              <a:defRPr/>
            </a:pPr>
            <a:r>
              <a:rPr lang="vi-VN" sz="3600" dirty="0">
                <a:solidFill>
                  <a:srgbClr val="000000"/>
                </a:solidFill>
                <a:ea typeface="Calibri" panose="020F0502020204030204" pitchFamily="34" charset="0"/>
                <a:cs typeface="Arial" panose="020B0604020202020204" pitchFamily="34" charset="0"/>
              </a:rPr>
              <a:t>Vạn Xuân </a:t>
            </a:r>
            <a:r>
              <a:rPr lang="vi-VN" sz="3600">
                <a:solidFill>
                  <a:srgbClr val="000000"/>
                </a:solidFill>
                <a:ea typeface="Calibri" panose="020F0502020204030204" pitchFamily="34" charset="0"/>
                <a:cs typeface="Arial" panose="020B0604020202020204" pitchFamily="34" charset="0"/>
              </a:rPr>
              <a:t>là </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tên gọi trước đây của nước ta</a:t>
            </a:r>
            <a:endParaRPr kumimoji="0" lang="en-US" sz="360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A2F08C33-5186-4315-AC25-C10DC105CAA9}"/>
              </a:ext>
            </a:extLst>
          </p:cNvPr>
          <p:cNvPicPr>
            <a:picLocks noChangeAspect="1"/>
          </p:cNvPicPr>
          <p:nvPr/>
        </p:nvPicPr>
        <p:blipFill>
          <a:blip r:embed="rId2"/>
          <a:stretch>
            <a:fillRect/>
          </a:stretch>
        </p:blipFill>
        <p:spPr>
          <a:xfrm>
            <a:off x="2783443" y="665717"/>
            <a:ext cx="6625111" cy="4419375"/>
          </a:xfrm>
          <a:prstGeom prst="rect">
            <a:avLst/>
          </a:prstGeom>
        </p:spPr>
      </p:pic>
    </p:spTree>
    <p:extLst>
      <p:ext uri="{BB962C8B-B14F-4D97-AF65-F5344CB8AC3E}">
        <p14:creationId xmlns:p14="http://schemas.microsoft.com/office/powerpoint/2010/main" val="17293436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D7AFC78B-CB43-9435-9F0A-3C72D14989F8}"/>
              </a:ext>
            </a:extLst>
          </p:cNvPr>
          <p:cNvSpPr/>
          <p:nvPr/>
        </p:nvSpPr>
        <p:spPr>
          <a:xfrm>
            <a:off x="515999"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A2F08C33-5186-4315-AC25-C10DC105CAA9}"/>
              </a:ext>
            </a:extLst>
          </p:cNvPr>
          <p:cNvPicPr>
            <a:picLocks noChangeAspect="1"/>
          </p:cNvPicPr>
          <p:nvPr/>
        </p:nvPicPr>
        <p:blipFill>
          <a:blip r:embed="rId3"/>
          <a:stretch>
            <a:fillRect/>
          </a:stretch>
        </p:blipFill>
        <p:spPr>
          <a:xfrm>
            <a:off x="4431783" y="459000"/>
            <a:ext cx="4127052" cy="2753009"/>
          </a:xfrm>
          <a:prstGeom prst="rect">
            <a:avLst/>
          </a:prstGeom>
        </p:spPr>
      </p:pic>
      <p:grpSp>
        <p:nvGrpSpPr>
          <p:cNvPr id="2" name="Group 1">
            <a:extLst>
              <a:ext uri="{FF2B5EF4-FFF2-40B4-BE49-F238E27FC236}">
                <a16:creationId xmlns:a16="http://schemas.microsoft.com/office/drawing/2014/main" id="{042BA34A-09E6-40B1-2DAC-09A2A9E60209}"/>
              </a:ext>
            </a:extLst>
          </p:cNvPr>
          <p:cNvGrpSpPr/>
          <p:nvPr/>
        </p:nvGrpSpPr>
        <p:grpSpPr>
          <a:xfrm>
            <a:off x="121584" y="328204"/>
            <a:ext cx="3420000" cy="3420000"/>
            <a:chOff x="924514" y="1177886"/>
            <a:chExt cx="3420000" cy="3420000"/>
          </a:xfrm>
        </p:grpSpPr>
        <p:pic>
          <p:nvPicPr>
            <p:cNvPr id="5" name="Picture 4" descr="A picture containing mirror, arch&#10;&#10;Description automatically generated">
              <a:extLst>
                <a:ext uri="{FF2B5EF4-FFF2-40B4-BE49-F238E27FC236}">
                  <a16:creationId xmlns:a16="http://schemas.microsoft.com/office/drawing/2014/main" id="{F4736043-4BDF-45C9-BCE0-47A238DCBE5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924514" y="1177886"/>
              <a:ext cx="3420000" cy="3420000"/>
            </a:xfrm>
            <a:prstGeom prst="rect">
              <a:avLst/>
            </a:prstGeom>
          </p:spPr>
        </p:pic>
        <p:sp>
          <p:nvSpPr>
            <p:cNvPr id="6" name="TextBox 5">
              <a:extLst>
                <a:ext uri="{FF2B5EF4-FFF2-40B4-BE49-F238E27FC236}">
                  <a16:creationId xmlns:a16="http://schemas.microsoft.com/office/drawing/2014/main" id="{1F5E3993-BD57-FE36-0281-88337012553D}"/>
                </a:ext>
              </a:extLst>
            </p:cNvPr>
            <p:cNvSpPr txBox="1"/>
            <p:nvPr/>
          </p:nvSpPr>
          <p:spPr>
            <a:xfrm flipH="1">
              <a:off x="1445249" y="2174821"/>
              <a:ext cx="2378530"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ED2525"/>
                  </a:solidFill>
                  <a:effectLst/>
                  <a:uLnTx/>
                  <a:uFillTx/>
                  <a:latin typeface="Calibri" panose="020F0502020204030204"/>
                  <a:ea typeface="+mn-ea"/>
                  <a:cs typeface="+mn-cs"/>
                </a:rPr>
                <a:t>Độ cao của các con chữ như thế nào?</a:t>
              </a:r>
            </a:p>
          </p:txBody>
        </p:sp>
      </p:grpSp>
      <p:sp>
        <p:nvSpPr>
          <p:cNvPr id="7" name="TextBox 6">
            <a:extLst>
              <a:ext uri="{FF2B5EF4-FFF2-40B4-BE49-F238E27FC236}">
                <a16:creationId xmlns:a16="http://schemas.microsoft.com/office/drawing/2014/main" id="{14510028-8237-7562-CC53-DAE4EEB91600}"/>
              </a:ext>
            </a:extLst>
          </p:cNvPr>
          <p:cNvSpPr txBox="1"/>
          <p:nvPr/>
        </p:nvSpPr>
        <p:spPr>
          <a:xfrm>
            <a:off x="3935999" y="4268119"/>
            <a:ext cx="541556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3399"/>
                </a:solidFill>
                <a:effectLst/>
                <a:uLnTx/>
                <a:uFillTx/>
                <a:latin typeface="HP001 4 hàng" panose="020B0603050302020204" pitchFamily="34" charset="0"/>
                <a:ea typeface="+mn-ea"/>
                <a:cs typeface="+mn-cs"/>
              </a:rPr>
              <a:t>Các con chữ còn lại cao </a:t>
            </a:r>
            <a:r>
              <a:rPr kumimoji="0" lang="en-US" sz="3200" b="1" i="0" u="none" strike="noStrike" kern="1200" cap="none" spc="0" normalizeH="0" baseline="0" noProof="0" dirty="0">
                <a:ln>
                  <a:noFill/>
                </a:ln>
                <a:solidFill>
                  <a:srgbClr val="003399"/>
                </a:solidFill>
                <a:effectLst/>
                <a:uLnTx/>
                <a:uFillTx/>
                <a:latin typeface="HP001 4 hàng" panose="020B0603050302020204" pitchFamily="34" charset="0"/>
                <a:ea typeface="+mn-ea"/>
                <a:cs typeface="+mn-cs"/>
              </a:rPr>
              <a:t>1 </a:t>
            </a:r>
            <a:r>
              <a:rPr kumimoji="0" lang="en-US" sz="3200" b="1" i="0" u="none" strike="noStrike" kern="1200" cap="none" spc="0" normalizeH="0" baseline="0" noProof="0">
                <a:ln>
                  <a:noFill/>
                </a:ln>
                <a:solidFill>
                  <a:srgbClr val="003399"/>
                </a:solidFill>
                <a:effectLst/>
                <a:uLnTx/>
                <a:uFillTx/>
                <a:latin typeface="HP001 4 hàng" panose="020B0603050302020204" pitchFamily="34" charset="0"/>
                <a:ea typeface="+mn-ea"/>
                <a:cs typeface="+mn-cs"/>
              </a:rPr>
              <a:t>ô li.</a:t>
            </a:r>
            <a:endParaRPr kumimoji="0" lang="en-US" sz="3200" b="1" i="0" u="none" strike="noStrike" kern="1200" cap="none" spc="0" normalizeH="0" baseline="0" noProof="0" dirty="0">
              <a:ln>
                <a:noFill/>
              </a:ln>
              <a:solidFill>
                <a:srgbClr val="003399"/>
              </a:solidFill>
              <a:effectLst/>
              <a:uLnTx/>
              <a:uFillTx/>
              <a:latin typeface="HP001 4 hàng" panose="020B0603050302020204" pitchFamily="34" charset="0"/>
              <a:ea typeface="+mn-ea"/>
              <a:cs typeface="+mn-cs"/>
            </a:endParaRPr>
          </a:p>
        </p:txBody>
      </p:sp>
      <p:sp>
        <p:nvSpPr>
          <p:cNvPr id="8" name="TextBox 7">
            <a:extLst>
              <a:ext uri="{FF2B5EF4-FFF2-40B4-BE49-F238E27FC236}">
                <a16:creationId xmlns:a16="http://schemas.microsoft.com/office/drawing/2014/main" id="{399F97AB-E7A4-33F5-6C58-0DE36F75C580}"/>
              </a:ext>
            </a:extLst>
          </p:cNvPr>
          <p:cNvSpPr txBox="1"/>
          <p:nvPr/>
        </p:nvSpPr>
        <p:spPr>
          <a:xfrm>
            <a:off x="3935999" y="3645992"/>
            <a:ext cx="667721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3399"/>
                </a:solidFill>
                <a:effectLst/>
                <a:uLnTx/>
                <a:uFillTx/>
                <a:latin typeface="HP001 4 hàng" panose="020B0603050302020204" pitchFamily="34" charset="0"/>
                <a:ea typeface="+mn-ea"/>
                <a:cs typeface="+mn-cs"/>
              </a:rPr>
              <a:t>C</a:t>
            </a:r>
            <a:r>
              <a:rPr kumimoji="0" lang="el-GR" sz="3200" b="1" i="0" u="none" strike="noStrike" kern="1200" cap="none" spc="0" normalizeH="0" baseline="0" noProof="0" dirty="0">
                <a:ln>
                  <a:noFill/>
                </a:ln>
                <a:solidFill>
                  <a:srgbClr val="003399"/>
                </a:solidFill>
                <a:effectLst/>
                <a:uLnTx/>
                <a:uFillTx/>
                <a:latin typeface="HP001 4 hàng" panose="020B0603050302020204" pitchFamily="34" charset="0"/>
                <a:ea typeface="+mn-ea"/>
                <a:cs typeface="+mn-cs"/>
              </a:rPr>
              <a:t>Ϊ ε</a:t>
            </a:r>
            <a:r>
              <a:rPr kumimoji="0" lang="vi-VN" sz="3200" b="1" i="0" u="none" strike="noStrike" kern="1200" cap="none" spc="0" normalizeH="0" baseline="0" noProof="0" dirty="0">
                <a:ln>
                  <a:noFill/>
                </a:ln>
                <a:solidFill>
                  <a:srgbClr val="003399"/>
                </a:solidFill>
                <a:effectLst/>
                <a:uLnTx/>
                <a:uFillTx/>
                <a:latin typeface="HP001 4 hàng" panose="020B0603050302020204" pitchFamily="34" charset="0"/>
                <a:ea typeface="+mn-ea"/>
                <a:cs typeface="+mn-cs"/>
              </a:rPr>
              <a:t>ữ </a:t>
            </a:r>
            <a:r>
              <a:rPr kumimoji="0" lang="en-US" sz="3200" b="1" i="0" u="none" strike="noStrike" kern="1200" cap="none" spc="0" normalizeH="0" baseline="0" noProof="0" dirty="0">
                <a:ln>
                  <a:noFill/>
                </a:ln>
                <a:solidFill>
                  <a:srgbClr val="003399"/>
                </a:solidFill>
                <a:effectLst/>
                <a:uLnTx/>
                <a:uFillTx/>
                <a:latin typeface="HP001 4 hàng" panose="020B0603050302020204" pitchFamily="34" charset="0"/>
                <a:ea typeface="+mn-ea"/>
                <a:cs typeface="+mn-cs"/>
              </a:rPr>
              <a:t>V, X </a:t>
            </a:r>
            <a:r>
              <a:rPr kumimoji="0" lang="vi-VN" sz="3200" b="1" i="0" u="none" strike="noStrike" kern="1200" cap="none" spc="0" normalizeH="0" baseline="0" noProof="0" dirty="0">
                <a:ln>
                  <a:noFill/>
                </a:ln>
                <a:solidFill>
                  <a:srgbClr val="003399"/>
                </a:solidFill>
                <a:effectLst/>
                <a:uLnTx/>
                <a:uFillTx/>
                <a:latin typeface="HP001 4 hàng" panose="020B0603050302020204" pitchFamily="34" charset="0"/>
                <a:ea typeface="+mn-ea"/>
                <a:cs typeface="+mn-cs"/>
              </a:rPr>
              <a:t>cao 2 ô l</a:t>
            </a:r>
            <a:r>
              <a:rPr kumimoji="0" lang="en-US" sz="3200" b="1" i="0" u="none" strike="noStrike" kern="1200" cap="none" spc="0" normalizeH="0" baseline="0" noProof="0" dirty="0" err="1">
                <a:ln>
                  <a:noFill/>
                </a:ln>
                <a:solidFill>
                  <a:srgbClr val="003399"/>
                </a:solidFill>
                <a:effectLst/>
                <a:uLnTx/>
                <a:uFillTx/>
                <a:latin typeface="HP001 4 hàng" panose="020B0603050302020204" pitchFamily="34" charset="0"/>
                <a:ea typeface="+mn-ea"/>
                <a:cs typeface="+mn-cs"/>
              </a:rPr>
              <a:t>i</a:t>
            </a:r>
            <a:r>
              <a:rPr kumimoji="0" lang="vi-VN" sz="3200" b="1" i="0" u="none" strike="noStrike" kern="1200" cap="none" spc="0" normalizeH="0" baseline="0" noProof="0" dirty="0">
                <a:ln>
                  <a:noFill/>
                </a:ln>
                <a:solidFill>
                  <a:srgbClr val="003399"/>
                </a:solidFill>
                <a:effectLst/>
                <a:uLnTx/>
                <a:uFillTx/>
                <a:latin typeface="HP001 4 hàng" panose="020B0603050302020204" pitchFamily="34" charset="0"/>
                <a:ea typeface="+mn-ea"/>
                <a:cs typeface="+mn-cs"/>
              </a:rPr>
              <a:t> ǟưǫ. </a:t>
            </a:r>
            <a:endParaRPr kumimoji="0" lang="en-US" sz="3200" b="1" i="0" u="none" strike="noStrike" kern="1200" cap="none" spc="0" normalizeH="0" baseline="0" noProof="0" dirty="0">
              <a:ln>
                <a:noFill/>
              </a:ln>
              <a:solidFill>
                <a:srgbClr val="003399"/>
              </a:solidFill>
              <a:effectLst/>
              <a:uLnTx/>
              <a:uFillTx/>
              <a:latin typeface="HP001 4 hàng" panose="020B0603050302020204" pitchFamily="34" charset="0"/>
              <a:ea typeface="+mn-ea"/>
              <a:cs typeface="+mn-cs"/>
            </a:endParaRPr>
          </a:p>
        </p:txBody>
      </p:sp>
      <p:sp>
        <p:nvSpPr>
          <p:cNvPr id="9" name="TextBox 8">
            <a:extLst>
              <a:ext uri="{FF2B5EF4-FFF2-40B4-BE49-F238E27FC236}">
                <a16:creationId xmlns:a16="http://schemas.microsoft.com/office/drawing/2014/main" id="{7CFC2124-A48D-DACF-65AF-B13697856A63}"/>
              </a:ext>
            </a:extLst>
          </p:cNvPr>
          <p:cNvSpPr txBox="1"/>
          <p:nvPr/>
        </p:nvSpPr>
        <p:spPr>
          <a:xfrm>
            <a:off x="3935999" y="4890247"/>
            <a:ext cx="4976914"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3399"/>
                </a:solidFill>
                <a:effectLst/>
                <a:uLnTx/>
                <a:uFillTx/>
                <a:latin typeface="HP001 4 hàng" panose="020B0603050302020204" pitchFamily="34" charset="0"/>
                <a:ea typeface="+mn-ea"/>
                <a:cs typeface="+mn-cs"/>
              </a:rPr>
              <a:t>Kh♪ng cá</a:t>
            </a:r>
            <a:r>
              <a:rPr kumimoji="0" lang="el-GR" sz="3200" b="1" i="0" u="none" strike="noStrike" kern="1200" cap="none" spc="0" normalizeH="0" baseline="0" noProof="0">
                <a:ln>
                  <a:noFill/>
                </a:ln>
                <a:solidFill>
                  <a:srgbClr val="003399"/>
                </a:solidFill>
                <a:effectLst/>
                <a:uLnTx/>
                <a:uFillTx/>
                <a:latin typeface="HP001 4 hàng" panose="020B0603050302020204" pitchFamily="34" charset="0"/>
                <a:ea typeface="+mn-ea"/>
                <a:cs typeface="+mn-cs"/>
              </a:rPr>
              <a:t>ε </a:t>
            </a:r>
            <a:r>
              <a:rPr kumimoji="0" lang="en-US" sz="3200" b="1" i="0" u="none" strike="noStrike" kern="1200" cap="none" spc="0" normalizeH="0" baseline="0" noProof="0">
                <a:ln>
                  <a:noFill/>
                </a:ln>
                <a:solidFill>
                  <a:srgbClr val="003399"/>
                </a:solidFill>
                <a:effectLst/>
                <a:uLnTx/>
                <a:uFillTx/>
                <a:latin typeface="HP001 4 hàng" panose="020B0603050302020204" pitchFamily="34" charset="0"/>
                <a:ea typeface="+mn-ea"/>
                <a:cs typeface="+mn-cs"/>
              </a:rPr>
              <a:t>giữa các </a:t>
            </a:r>
            <a:r>
              <a:rPr kumimoji="0" lang="el-GR" sz="3200" b="1" i="0" u="none" strike="noStrike" kern="1200" cap="none" spc="0" normalizeH="0" baseline="0" noProof="0">
                <a:ln>
                  <a:noFill/>
                </a:ln>
                <a:solidFill>
                  <a:srgbClr val="003399"/>
                </a:solidFill>
                <a:effectLst/>
                <a:uLnTx/>
                <a:uFillTx/>
                <a:latin typeface="HP001 4 hàng" panose="020B0603050302020204" pitchFamily="34" charset="0"/>
                <a:ea typeface="+mn-ea"/>
                <a:cs typeface="+mn-cs"/>
              </a:rPr>
              <a:t>ε</a:t>
            </a:r>
            <a:r>
              <a:rPr kumimoji="0" lang="en-US" sz="3200" b="1" i="0" u="none" strike="noStrike" kern="1200" cap="none" spc="0" normalizeH="0" baseline="0" noProof="0">
                <a:ln>
                  <a:noFill/>
                </a:ln>
                <a:solidFill>
                  <a:srgbClr val="003399"/>
                </a:solidFill>
                <a:effectLst/>
                <a:uLnTx/>
                <a:uFillTx/>
                <a:latin typeface="HP001 4 hàng" panose="020B0603050302020204" pitchFamily="34" charset="0"/>
                <a:ea typeface="+mn-ea"/>
                <a:cs typeface="+mn-cs"/>
              </a:rPr>
              <a:t>ữ </a:t>
            </a:r>
            <a:r>
              <a:rPr kumimoji="0" lang="el-GR" sz="3200" b="1" i="0" u="none" strike="noStrike" kern="1200" cap="none" spc="0" normalizeH="0" baseline="0" noProof="0">
                <a:ln>
                  <a:noFill/>
                </a:ln>
                <a:solidFill>
                  <a:srgbClr val="003399"/>
                </a:solidFill>
                <a:effectLst/>
                <a:uLnTx/>
                <a:uFillTx/>
                <a:latin typeface="HP001 4 hàng" panose="020B0603050302020204" pitchFamily="34" charset="0"/>
                <a:ea typeface="+mn-ea"/>
                <a:cs typeface="+mn-cs"/>
              </a:rPr>
              <a:t>θ</a:t>
            </a:r>
            <a:r>
              <a:rPr kumimoji="0" lang="en-US" sz="3200" b="1" i="0" u="none" strike="noStrike" kern="1200" cap="none" spc="0" normalizeH="0" baseline="0" noProof="0">
                <a:ln>
                  <a:noFill/>
                </a:ln>
                <a:solidFill>
                  <a:srgbClr val="003399"/>
                </a:solidFill>
                <a:effectLst/>
                <a:uLnTx/>
                <a:uFillTx/>
                <a:latin typeface="HP001 4 hàng" panose="020B0603050302020204" pitchFamily="34" charset="0"/>
                <a:ea typeface="+mn-ea"/>
                <a:cs typeface="+mn-cs"/>
              </a:rPr>
              <a:t>i Ǉ</a:t>
            </a:r>
            <a:r>
              <a:rPr kumimoji="0" lang="el-GR" sz="3200" b="1" i="0" u="none" strike="noStrike" kern="1200" cap="none" spc="0" normalizeH="0" baseline="0" noProof="0">
                <a:ln>
                  <a:noFill/>
                </a:ln>
                <a:solidFill>
                  <a:srgbClr val="003399"/>
                </a:solidFill>
                <a:effectLst/>
                <a:uLnTx/>
                <a:uFillTx/>
                <a:latin typeface="HP001 4 hàng" panose="020B0603050302020204" pitchFamily="34" charset="0"/>
                <a:ea typeface="+mn-ea"/>
                <a:cs typeface="+mn-cs"/>
              </a:rPr>
              <a:t>Η</a:t>
            </a:r>
            <a:r>
              <a:rPr kumimoji="0" lang="en-US" sz="3200" b="1" i="0" u="none" strike="noStrike" kern="1200" cap="none" spc="0" normalizeH="0" baseline="0" noProof="0">
                <a:ln>
                  <a:noFill/>
                </a:ln>
                <a:solidFill>
                  <a:srgbClr val="003399"/>
                </a:solidFill>
                <a:effectLst/>
                <a:uLnTx/>
                <a:uFillTx/>
                <a:latin typeface="HP001 4 hàng" panose="020B0603050302020204" pitchFamily="34" charset="0"/>
                <a:ea typeface="+mn-ea"/>
                <a:cs typeface="+mn-cs"/>
              </a:rPr>
              <a:t>Ğng bằng 1 c</a:t>
            </a:r>
            <a:r>
              <a:rPr kumimoji="0" lang="el-GR" sz="3200" b="1" i="0" u="none" strike="noStrike" kern="1200" cap="none" spc="0" normalizeH="0" baseline="0" noProof="0">
                <a:ln>
                  <a:noFill/>
                </a:ln>
                <a:solidFill>
                  <a:srgbClr val="003399"/>
                </a:solidFill>
                <a:effectLst/>
                <a:uLnTx/>
                <a:uFillTx/>
                <a:latin typeface="HP001 4 hàng" panose="020B0603050302020204" pitchFamily="34" charset="0"/>
                <a:ea typeface="+mn-ea"/>
                <a:cs typeface="+mn-cs"/>
              </a:rPr>
              <a:t>Ϊ ε</a:t>
            </a:r>
            <a:r>
              <a:rPr kumimoji="0" lang="en-US" sz="3200" b="1" i="0" u="none" strike="noStrike" kern="1200" cap="none" spc="0" normalizeH="0" baseline="0" noProof="0">
                <a:ln>
                  <a:noFill/>
                </a:ln>
                <a:solidFill>
                  <a:srgbClr val="003399"/>
                </a:solidFill>
                <a:effectLst/>
                <a:uLnTx/>
                <a:uFillTx/>
                <a:latin typeface="HP001 4 hàng" panose="020B0603050302020204" pitchFamily="34" charset="0"/>
                <a:ea typeface="+mn-ea"/>
                <a:cs typeface="+mn-cs"/>
              </a:rPr>
              <a:t>ữ o. </a:t>
            </a:r>
          </a:p>
        </p:txBody>
      </p:sp>
      <p:pic>
        <p:nvPicPr>
          <p:cNvPr id="10" name="Picture 2" descr="The Gates Primary School: Puffins - Star of the Week">
            <a:extLst>
              <a:ext uri="{FF2B5EF4-FFF2-40B4-BE49-F238E27FC236}">
                <a16:creationId xmlns:a16="http://schemas.microsoft.com/office/drawing/2014/main" id="{45D0B659-5DD0-1771-3208-71995460ADFF}"/>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3252751" y="3444333"/>
            <a:ext cx="684000" cy="684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The Gates Primary School: Puffins - Star of the Week">
            <a:extLst>
              <a:ext uri="{FF2B5EF4-FFF2-40B4-BE49-F238E27FC236}">
                <a16:creationId xmlns:a16="http://schemas.microsoft.com/office/drawing/2014/main" id="{8D075B8B-C169-9501-E739-906CD010B658}"/>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3249799" y="4074402"/>
            <a:ext cx="684000" cy="684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The Gates Primary School: Puffins - Star of the Week">
            <a:extLst>
              <a:ext uri="{FF2B5EF4-FFF2-40B4-BE49-F238E27FC236}">
                <a16:creationId xmlns:a16="http://schemas.microsoft.com/office/drawing/2014/main" id="{B7AA7F8F-0928-9B6C-DED2-5162051C7D22}"/>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3249799" y="4704472"/>
            <a:ext cx="684000" cy="684000"/>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373AC0F4-DFAA-C807-20C7-30AD496DF8DC}"/>
              </a:ext>
            </a:extLst>
          </p:cNvPr>
          <p:cNvGrpSpPr/>
          <p:nvPr/>
        </p:nvGrpSpPr>
        <p:grpSpPr>
          <a:xfrm>
            <a:off x="33167" y="198934"/>
            <a:ext cx="3600000" cy="3600000"/>
            <a:chOff x="682905" y="988886"/>
            <a:chExt cx="3600000" cy="3600000"/>
          </a:xfrm>
        </p:grpSpPr>
        <p:pic>
          <p:nvPicPr>
            <p:cNvPr id="15" name="Picture 14" descr="A picture containing mirror, arch&#10;&#10;Description automatically generated">
              <a:extLst>
                <a:ext uri="{FF2B5EF4-FFF2-40B4-BE49-F238E27FC236}">
                  <a16:creationId xmlns:a16="http://schemas.microsoft.com/office/drawing/2014/main" id="{E2E2B421-D154-52DF-C90B-8041833F772E}"/>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682905" y="988886"/>
              <a:ext cx="3600000" cy="3600000"/>
            </a:xfrm>
            <a:prstGeom prst="rect">
              <a:avLst/>
            </a:prstGeom>
          </p:spPr>
        </p:pic>
        <p:sp>
          <p:nvSpPr>
            <p:cNvPr id="16" name="TextBox 15">
              <a:extLst>
                <a:ext uri="{FF2B5EF4-FFF2-40B4-BE49-F238E27FC236}">
                  <a16:creationId xmlns:a16="http://schemas.microsoft.com/office/drawing/2014/main" id="{14FF4808-66C9-0259-9767-FDBC497ED1E7}"/>
                </a:ext>
              </a:extLst>
            </p:cNvPr>
            <p:cNvSpPr txBox="1"/>
            <p:nvPr/>
          </p:nvSpPr>
          <p:spPr>
            <a:xfrm flipH="1">
              <a:off x="1085832" y="2106951"/>
              <a:ext cx="2806125"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ED2525"/>
                  </a:solidFill>
                  <a:effectLst/>
                  <a:uLnTx/>
                  <a:uFillTx/>
                  <a:latin typeface="Calibri" panose="020F0502020204030204"/>
                  <a:ea typeface="+mn-ea"/>
                  <a:cs typeface="+mn-cs"/>
                </a:rPr>
                <a:t>Khoảng cách giữa các chữ được viết ra sao?</a:t>
              </a:r>
            </a:p>
          </p:txBody>
        </p:sp>
      </p:grpSp>
    </p:spTree>
    <p:extLst>
      <p:ext uri="{BB962C8B-B14F-4D97-AF65-F5344CB8AC3E}">
        <p14:creationId xmlns:p14="http://schemas.microsoft.com/office/powerpoint/2010/main" val="41404434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6" presetClass="emph" presetSubtype="0" fill="hold" nodeType="afterEffect">
                                  <p:stCondLst>
                                    <p:cond delay="0"/>
                                  </p:stCondLst>
                                  <p:childTnLst>
                                    <p:animEffect transition="out" filter="fade">
                                      <p:cBhvr>
                                        <p:cTn id="10" dur="500" tmFilter="0, 0; .2, .5; .8, .5; 1, 0"/>
                                        <p:tgtEl>
                                          <p:spTgt spid="2"/>
                                        </p:tgtEl>
                                      </p:cBhvr>
                                    </p:animEffect>
                                    <p:animScale>
                                      <p:cBhvr>
                                        <p:cTn id="11" dur="250" autoRev="1" fill="hold"/>
                                        <p:tgtEl>
                                          <p:spTgt spid="2"/>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anim calcmode="lin" valueType="num">
                                      <p:cBhvr>
                                        <p:cTn id="17" dur="500" fill="hold"/>
                                        <p:tgtEl>
                                          <p:spTgt spid="10"/>
                                        </p:tgtEl>
                                        <p:attrNameLst>
                                          <p:attrName>ppt_x</p:attrName>
                                        </p:attrNameLst>
                                      </p:cBhvr>
                                      <p:tavLst>
                                        <p:tav tm="0">
                                          <p:val>
                                            <p:strVal val="#ppt_x"/>
                                          </p:val>
                                        </p:tav>
                                        <p:tav tm="100000">
                                          <p:val>
                                            <p:strVal val="#ppt_x"/>
                                          </p:val>
                                        </p:tav>
                                      </p:tavLst>
                                    </p:anim>
                                    <p:anim calcmode="lin" valueType="num">
                                      <p:cBhvr>
                                        <p:cTn id="18" dur="5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2" name="Trò-chơi-ting.wav"/>
                                        </p:tgtEl>
                                      </p:cMediaNode>
                                    </p:audio>
                                  </p:sub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anim calcmode="lin" valueType="num">
                                      <p:cBhvr>
                                        <p:cTn id="28" dur="500" fill="hold"/>
                                        <p:tgtEl>
                                          <p:spTgt spid="11"/>
                                        </p:tgtEl>
                                        <p:attrNameLst>
                                          <p:attrName>ppt_x</p:attrName>
                                        </p:attrNameLst>
                                      </p:cBhvr>
                                      <p:tavLst>
                                        <p:tav tm="0">
                                          <p:val>
                                            <p:strVal val="#ppt_x"/>
                                          </p:val>
                                        </p:tav>
                                        <p:tav tm="100000">
                                          <p:val>
                                            <p:strVal val="#ppt_x"/>
                                          </p:val>
                                        </p:tav>
                                      </p:tavLst>
                                    </p:anim>
                                    <p:anim calcmode="lin" valueType="num">
                                      <p:cBhvr>
                                        <p:cTn id="29" dur="500" fill="hold"/>
                                        <p:tgtEl>
                                          <p:spTgt spid="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Trò-chơi-ting.wav"/>
                                        </p:tgtEl>
                                      </p:cMediaNode>
                                    </p:audio>
                                  </p:sub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left)">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down)">
                                      <p:cBhvr>
                                        <p:cTn id="38" dur="500"/>
                                        <p:tgtEl>
                                          <p:spTgt spid="14"/>
                                        </p:tgtEl>
                                      </p:cBhvr>
                                    </p:animEffect>
                                  </p:childTnLst>
                                </p:cTn>
                              </p:par>
                              <p:par>
                                <p:cTn id="39" presetID="10" presetClass="exit" presetSubtype="0" fill="hold" nodeType="withEffect">
                                  <p:stCondLst>
                                    <p:cond delay="0"/>
                                  </p:stCondLst>
                                  <p:childTnLst>
                                    <p:animEffect transition="out" filter="fade">
                                      <p:cBhvr>
                                        <p:cTn id="40" dur="500"/>
                                        <p:tgtEl>
                                          <p:spTgt spid="2"/>
                                        </p:tgtEl>
                                      </p:cBhvr>
                                    </p:animEffect>
                                    <p:set>
                                      <p:cBhvr>
                                        <p:cTn id="41" dur="1" fill="hold">
                                          <p:stCondLst>
                                            <p:cond delay="499"/>
                                          </p:stCondLst>
                                        </p:cTn>
                                        <p:tgtEl>
                                          <p:spTgt spid="2"/>
                                        </p:tgtEl>
                                        <p:attrNameLst>
                                          <p:attrName>style.visibility</p:attrName>
                                        </p:attrNameLst>
                                      </p:cBhvr>
                                      <p:to>
                                        <p:strVal val="hidden"/>
                                      </p:to>
                                    </p:set>
                                  </p:childTnLst>
                                </p:cTn>
                              </p:par>
                            </p:childTnLst>
                          </p:cTn>
                        </p:par>
                        <p:par>
                          <p:cTn id="42" fill="hold">
                            <p:stCondLst>
                              <p:cond delay="500"/>
                            </p:stCondLst>
                            <p:childTnLst>
                              <p:par>
                                <p:cTn id="43" presetID="26" presetClass="emph" presetSubtype="0" fill="hold" nodeType="afterEffect">
                                  <p:stCondLst>
                                    <p:cond delay="0"/>
                                  </p:stCondLst>
                                  <p:childTnLst>
                                    <p:animEffect transition="out" filter="fade">
                                      <p:cBhvr>
                                        <p:cTn id="44" dur="500" tmFilter="0, 0; .2, .5; .8, .5; 1, 0"/>
                                        <p:tgtEl>
                                          <p:spTgt spid="14"/>
                                        </p:tgtEl>
                                      </p:cBhvr>
                                    </p:animEffect>
                                    <p:animScale>
                                      <p:cBhvr>
                                        <p:cTn id="45" dur="250" autoRev="1" fill="hold"/>
                                        <p:tgtEl>
                                          <p:spTgt spid="14"/>
                                        </p:tgtEl>
                                      </p:cBhvr>
                                      <p:by x="105000" y="105000"/>
                                    </p:animScale>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500"/>
                                        <p:tgtEl>
                                          <p:spTgt spid="13"/>
                                        </p:tgtEl>
                                      </p:cBhvr>
                                    </p:animEffect>
                                    <p:anim calcmode="lin" valueType="num">
                                      <p:cBhvr>
                                        <p:cTn id="51" dur="500" fill="hold"/>
                                        <p:tgtEl>
                                          <p:spTgt spid="13"/>
                                        </p:tgtEl>
                                        <p:attrNameLst>
                                          <p:attrName>ppt_x</p:attrName>
                                        </p:attrNameLst>
                                      </p:cBhvr>
                                      <p:tavLst>
                                        <p:tav tm="0">
                                          <p:val>
                                            <p:strVal val="#ppt_x"/>
                                          </p:val>
                                        </p:tav>
                                        <p:tav tm="100000">
                                          <p:val>
                                            <p:strVal val="#ppt_x"/>
                                          </p:val>
                                        </p:tav>
                                      </p:tavLst>
                                    </p:anim>
                                    <p:anim calcmode="lin" valueType="num">
                                      <p:cBhvr>
                                        <p:cTn id="52" dur="500" fill="hold"/>
                                        <p:tgtEl>
                                          <p:spTgt spid="1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8"/>
                                            </p:cond>
                                          </p:stCondLst>
                                          <p:endCondLst>
                                            <p:cond evt="onStopAudio" delay="0">
                                              <p:tgtEl>
                                                <p:sldTgt/>
                                              </p:tgtEl>
                                            </p:cond>
                                          </p:endCondLst>
                                        </p:cTn>
                                        <p:tgtEl>
                                          <p:sndTgt r:embed="rId2" name="Trò-chơi-ting.wav"/>
                                        </p:tgtEl>
                                      </p:cMediaNode>
                                    </p:audio>
                                  </p:subTnLst>
                                </p:cTn>
                              </p:par>
                            </p:childTnLst>
                          </p:cTn>
                        </p:par>
                        <p:par>
                          <p:cTn id="53" fill="hold">
                            <p:stCondLst>
                              <p:cond delay="500"/>
                            </p:stCondLst>
                            <p:childTnLst>
                              <p:par>
                                <p:cTn id="54" presetID="22" presetClass="entr" presetSubtype="8" fill="hold" grpId="0" nodeType="after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wipe(left)">
                                      <p:cBhvr>
                                        <p:cTn id="5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D7AFC78B-CB43-9435-9F0A-3C72D14989F8}"/>
              </a:ext>
            </a:extLst>
          </p:cNvPr>
          <p:cNvSpPr/>
          <p:nvPr/>
        </p:nvSpPr>
        <p:spPr>
          <a:xfrm>
            <a:off x="515999"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olid"/>
            <a:round/>
            <a:extLst>
              <a:ext uri="{C807C97D-BFC1-408E-A445-0C87EB9F89A2}">
                <ask:lineSketchStyleProp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id="{C26417E7-9356-EF31-A58E-3EB170E276C4}"/>
              </a:ext>
            </a:extLst>
          </p:cNvPr>
          <p:cNvGrpSpPr/>
          <p:nvPr/>
        </p:nvGrpSpPr>
        <p:grpSpPr>
          <a:xfrm>
            <a:off x="515999" y="0"/>
            <a:ext cx="4672587" cy="1044000"/>
            <a:chOff x="515999" y="0"/>
            <a:chExt cx="4672587" cy="1044000"/>
          </a:xfrm>
        </p:grpSpPr>
        <p:sp>
          <p:nvSpPr>
            <p:cNvPr id="11" name="Rectangle: Rounded Corners 10">
              <a:extLst>
                <a:ext uri="{FF2B5EF4-FFF2-40B4-BE49-F238E27FC236}">
                  <a16:creationId xmlns:a16="http://schemas.microsoft.com/office/drawing/2014/main" id="{F29DA3D4-ADC0-68E7-2FAE-F35059030CEA}"/>
                </a:ext>
              </a:extLst>
            </p:cNvPr>
            <p:cNvSpPr/>
            <p:nvPr/>
          </p:nvSpPr>
          <p:spPr>
            <a:xfrm>
              <a:off x="652586" y="458999"/>
              <a:ext cx="4536000" cy="574473"/>
            </a:xfrm>
            <a:custGeom>
              <a:avLst/>
              <a:gdLst>
                <a:gd name="connsiteX0" fmla="*/ 0 w 4536000"/>
                <a:gd name="connsiteY0" fmla="*/ 82942 h 574473"/>
                <a:gd name="connsiteX1" fmla="*/ 82942 w 4536000"/>
                <a:gd name="connsiteY1" fmla="*/ 0 h 574473"/>
                <a:gd name="connsiteX2" fmla="*/ 4453058 w 4536000"/>
                <a:gd name="connsiteY2" fmla="*/ 0 h 574473"/>
                <a:gd name="connsiteX3" fmla="*/ 4536000 w 4536000"/>
                <a:gd name="connsiteY3" fmla="*/ 82942 h 574473"/>
                <a:gd name="connsiteX4" fmla="*/ 4536000 w 4536000"/>
                <a:gd name="connsiteY4" fmla="*/ 491531 h 574473"/>
                <a:gd name="connsiteX5" fmla="*/ 4453058 w 4536000"/>
                <a:gd name="connsiteY5" fmla="*/ 574473 h 574473"/>
                <a:gd name="connsiteX6" fmla="*/ 82942 w 4536000"/>
                <a:gd name="connsiteY6" fmla="*/ 574473 h 574473"/>
                <a:gd name="connsiteX7" fmla="*/ 0 w 4536000"/>
                <a:gd name="connsiteY7" fmla="*/ 491531 h 574473"/>
                <a:gd name="connsiteX8" fmla="*/ 0 w 453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36000" h="574473" fill="none" extrusionOk="0">
                  <a:moveTo>
                    <a:pt x="0" y="82942"/>
                  </a:moveTo>
                  <a:cubicBezTo>
                    <a:pt x="-4220" y="31159"/>
                    <a:pt x="29000" y="2771"/>
                    <a:pt x="82942" y="0"/>
                  </a:cubicBezTo>
                  <a:cubicBezTo>
                    <a:pt x="1987034" y="-92351"/>
                    <a:pt x="3503569" y="104030"/>
                    <a:pt x="4453058" y="0"/>
                  </a:cubicBezTo>
                  <a:cubicBezTo>
                    <a:pt x="4497008" y="2172"/>
                    <a:pt x="4539811" y="29465"/>
                    <a:pt x="4536000" y="82942"/>
                  </a:cubicBezTo>
                  <a:cubicBezTo>
                    <a:pt x="4527915" y="244919"/>
                    <a:pt x="4522797" y="382450"/>
                    <a:pt x="4536000" y="491531"/>
                  </a:cubicBezTo>
                  <a:cubicBezTo>
                    <a:pt x="4535626" y="542904"/>
                    <a:pt x="4493905" y="567011"/>
                    <a:pt x="4453058" y="574473"/>
                  </a:cubicBezTo>
                  <a:cubicBezTo>
                    <a:pt x="2530174" y="437847"/>
                    <a:pt x="1715368" y="565650"/>
                    <a:pt x="82942" y="574473"/>
                  </a:cubicBezTo>
                  <a:cubicBezTo>
                    <a:pt x="37508" y="567174"/>
                    <a:pt x="2781" y="542620"/>
                    <a:pt x="0" y="491531"/>
                  </a:cubicBezTo>
                  <a:cubicBezTo>
                    <a:pt x="24640" y="405180"/>
                    <a:pt x="-27775" y="183803"/>
                    <a:pt x="0" y="82942"/>
                  </a:cubicBezTo>
                  <a:close/>
                </a:path>
                <a:path w="4536000" h="574473" stroke="0" extrusionOk="0">
                  <a:moveTo>
                    <a:pt x="0" y="82942"/>
                  </a:moveTo>
                  <a:cubicBezTo>
                    <a:pt x="148" y="37911"/>
                    <a:pt x="32618" y="-6924"/>
                    <a:pt x="82942" y="0"/>
                  </a:cubicBezTo>
                  <a:cubicBezTo>
                    <a:pt x="2029137" y="-168373"/>
                    <a:pt x="2705538" y="-141978"/>
                    <a:pt x="4453058" y="0"/>
                  </a:cubicBezTo>
                  <a:cubicBezTo>
                    <a:pt x="4497402" y="1693"/>
                    <a:pt x="4538644" y="35760"/>
                    <a:pt x="4536000" y="82942"/>
                  </a:cubicBezTo>
                  <a:cubicBezTo>
                    <a:pt x="4522215" y="283589"/>
                    <a:pt x="4499465" y="429706"/>
                    <a:pt x="4536000" y="491531"/>
                  </a:cubicBezTo>
                  <a:cubicBezTo>
                    <a:pt x="4532089" y="543285"/>
                    <a:pt x="4503490" y="577198"/>
                    <a:pt x="4453058" y="574473"/>
                  </a:cubicBezTo>
                  <a:cubicBezTo>
                    <a:pt x="3187862" y="662374"/>
                    <a:pt x="1567289"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ask="http://schemas.microsoft.com/office/drawing/2018/sketchyshapes" sd="1226581119">
                    <a:prstGeom prst="roundRect">
                      <a:avLst>
                        <a:gd name="adj" fmla="val 14438"/>
                      </a:avLst>
                    </a:pr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9AA"/>
                </a:solidFill>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C5CA4697-3EDD-A689-46D5-B9F3F3F8E0FD}"/>
                </a:ext>
              </a:extLst>
            </p:cNvPr>
            <p:cNvSpPr txBox="1"/>
            <p:nvPr/>
          </p:nvSpPr>
          <p:spPr>
            <a:xfrm>
              <a:off x="1918549" y="397669"/>
              <a:ext cx="304937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w="0"/>
                  <a:solidFill>
                    <a:srgbClr val="4C7716"/>
                  </a:solidFill>
                  <a:effectLst/>
                  <a:uLnTx/>
                  <a:uFillTx/>
                  <a:latin typeface="Arial" panose="020B0604020202020204" pitchFamily="34" charset="0"/>
                  <a:ea typeface="LNTH-LuoLuoNotangYuanTi 1" pitchFamily="2" charset="-128"/>
                  <a:cs typeface="Arial" panose="020B0604020202020204" pitchFamily="34" charset="0"/>
                </a:rPr>
                <a:t>Viết từ ứng dụng</a:t>
              </a:r>
              <a:endParaRPr kumimoji="0" lang="en-US" sz="2800" b="0" i="0" u="none" strike="noStrike" kern="1200" cap="none" spc="0" normalizeH="0" baseline="0" noProof="0" dirty="0">
                <a:ln w="0"/>
                <a:solidFill>
                  <a:srgbClr val="4C7716"/>
                </a:solidFill>
                <a:effectLst/>
                <a:uLnTx/>
                <a:uFillTx/>
                <a:latin typeface="Arial" panose="020B0604020202020204" pitchFamily="34" charset="0"/>
                <a:ea typeface="LNTH-LuoLuoNotangYuanTi 1" pitchFamily="2" charset="-128"/>
                <a:cs typeface="Arial" panose="020B0604020202020204" pitchFamily="34" charset="0"/>
              </a:endParaRPr>
            </a:p>
          </p:txBody>
        </p:sp>
        <p:pic>
          <p:nvPicPr>
            <p:cNvPr id="15" name="Picture 14" descr="A snail on a leaf&#10;&#10;Description automatically generated with low confidence">
              <a:extLst>
                <a:ext uri="{FF2B5EF4-FFF2-40B4-BE49-F238E27FC236}">
                  <a16:creationId xmlns:a16="http://schemas.microsoft.com/office/drawing/2014/main" id="{6A28A64E-0D80-5948-2ACA-BBD712EFDD28}"/>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grpSp>
        <p:nvGrpSpPr>
          <p:cNvPr id="19" name="Group 18">
            <a:extLst>
              <a:ext uri="{FF2B5EF4-FFF2-40B4-BE49-F238E27FC236}">
                <a16:creationId xmlns:a16="http://schemas.microsoft.com/office/drawing/2014/main" id="{1ABE7B79-8BFE-0EC0-D35D-FBC088A742BC}"/>
              </a:ext>
            </a:extLst>
          </p:cNvPr>
          <p:cNvGrpSpPr/>
          <p:nvPr/>
        </p:nvGrpSpPr>
        <p:grpSpPr>
          <a:xfrm>
            <a:off x="7033067" y="-135000"/>
            <a:ext cx="3420000" cy="3420000"/>
            <a:chOff x="7809698" y="585143"/>
            <a:chExt cx="3420000" cy="3420000"/>
          </a:xfrm>
        </p:grpSpPr>
        <p:pic>
          <p:nvPicPr>
            <p:cNvPr id="20" name="Picture 19">
              <a:extLst>
                <a:ext uri="{FF2B5EF4-FFF2-40B4-BE49-F238E27FC236}">
                  <a16:creationId xmlns:a16="http://schemas.microsoft.com/office/drawing/2014/main" id="{976574D7-364B-49A1-5FF8-7DFFD7EDC81E}"/>
                </a:ext>
              </a:extLst>
            </p:cNvPr>
            <p:cNvPicPr>
              <a:picLocks noChangeAspect="1"/>
            </p:cNvPicPr>
            <p:nvPr/>
          </p:nvPicPr>
          <p:blipFill>
            <a:blip r:embed="rId4"/>
            <a:stretch>
              <a:fillRect/>
            </a:stretch>
          </p:blipFill>
          <p:spPr>
            <a:xfrm>
              <a:off x="7809698" y="585143"/>
              <a:ext cx="3420000" cy="3420000"/>
            </a:xfrm>
            <a:prstGeom prst="rect">
              <a:avLst/>
            </a:prstGeom>
          </p:spPr>
        </p:pic>
        <p:sp>
          <p:nvSpPr>
            <p:cNvPr id="21" name="TextBox 20">
              <a:extLst>
                <a:ext uri="{FF2B5EF4-FFF2-40B4-BE49-F238E27FC236}">
                  <a16:creationId xmlns:a16="http://schemas.microsoft.com/office/drawing/2014/main" id="{80EDF332-6D75-F079-99C6-658152000415}"/>
                </a:ext>
              </a:extLst>
            </p:cNvPr>
            <p:cNvSpPr txBox="1"/>
            <p:nvPr/>
          </p:nvSpPr>
          <p:spPr>
            <a:xfrm>
              <a:off x="8488944" y="1806624"/>
              <a:ext cx="2061507"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ED2525"/>
                  </a:solidFill>
                  <a:effectLst/>
                  <a:uLnTx/>
                  <a:uFillTx/>
                  <a:latin typeface="Calibri" panose="020F0502020204030204"/>
                  <a:ea typeface="+mn-ea"/>
                  <a:cs typeface="+mn-cs"/>
                </a:rPr>
                <a:t>Viết vào vở tập viết</a:t>
              </a:r>
            </a:p>
          </p:txBody>
        </p:sp>
      </p:grpSp>
      <p:grpSp>
        <p:nvGrpSpPr>
          <p:cNvPr id="25" name="Group 24">
            <a:extLst>
              <a:ext uri="{FF2B5EF4-FFF2-40B4-BE49-F238E27FC236}">
                <a16:creationId xmlns:a16="http://schemas.microsoft.com/office/drawing/2014/main" id="{9CE02B37-C5F3-F791-F4C1-6EBBE46DE40B}"/>
              </a:ext>
            </a:extLst>
          </p:cNvPr>
          <p:cNvGrpSpPr/>
          <p:nvPr/>
        </p:nvGrpSpPr>
        <p:grpSpPr>
          <a:xfrm>
            <a:off x="1966394" y="3400331"/>
            <a:ext cx="2953684" cy="3060000"/>
            <a:chOff x="-1" y="3798000"/>
            <a:chExt cx="2953684" cy="3060000"/>
          </a:xfrm>
        </p:grpSpPr>
        <p:pic>
          <p:nvPicPr>
            <p:cNvPr id="26" name="Picture 25" descr="Graphical user interface, application&#10;&#10;Description automatically generated">
              <a:extLst>
                <a:ext uri="{FF2B5EF4-FFF2-40B4-BE49-F238E27FC236}">
                  <a16:creationId xmlns:a16="http://schemas.microsoft.com/office/drawing/2014/main" id="{9AAD555B-58FA-A895-230D-2A0F866C6029}"/>
                </a:ext>
              </a:extLst>
            </p:cNvPr>
            <p:cNvPicPr>
              <a:picLocks noChangeAspect="1"/>
            </p:cNvPicPr>
            <p:nvPr/>
          </p:nvPicPr>
          <p:blipFill rotWithShape="1">
            <a:blip r:embed="rId5">
              <a:extLst>
                <a:ext uri="{28A0092B-C50C-407E-A947-70E740481C1C}">
                  <a14:useLocalDpi xmlns:a14="http://schemas.microsoft.com/office/drawing/2010/main" val="0"/>
                </a:ext>
              </a:extLst>
            </a:blip>
            <a:srcRect l="56420" t="7809" r="5001" b="52222"/>
            <a:stretch/>
          </p:blipFill>
          <p:spPr>
            <a:xfrm>
              <a:off x="-1" y="3798000"/>
              <a:ext cx="2953684" cy="3060000"/>
            </a:xfrm>
            <a:prstGeom prst="rect">
              <a:avLst/>
            </a:prstGeom>
            <a:effectLst>
              <a:outerShdw blurRad="50800" dist="38100" dir="5400000" algn="t" rotWithShape="0">
                <a:prstClr val="black">
                  <a:alpha val="40000"/>
                </a:prstClr>
              </a:outerShdw>
            </a:effectLst>
          </p:spPr>
        </p:pic>
        <p:sp>
          <p:nvSpPr>
            <p:cNvPr id="27" name="TextBox 26">
              <a:extLst>
                <a:ext uri="{FF2B5EF4-FFF2-40B4-BE49-F238E27FC236}">
                  <a16:creationId xmlns:a16="http://schemas.microsoft.com/office/drawing/2014/main" id="{FF52B278-EDC2-9D09-E1C3-0FDAECB3439F}"/>
                </a:ext>
              </a:extLst>
            </p:cNvPr>
            <p:cNvSpPr txBox="1"/>
            <p:nvPr/>
          </p:nvSpPr>
          <p:spPr>
            <a:xfrm>
              <a:off x="214607" y="5535023"/>
              <a:ext cx="252446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Em</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chú</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ý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tư</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thế</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ngồi</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viết</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và</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cách</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cầm</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bút</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nhé</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a:t>
              </a:r>
            </a:p>
          </p:txBody>
        </p:sp>
      </p:grpSp>
      <p:pic>
        <p:nvPicPr>
          <p:cNvPr id="2" name="Picture 1">
            <a:extLst>
              <a:ext uri="{FF2B5EF4-FFF2-40B4-BE49-F238E27FC236}">
                <a16:creationId xmlns:a16="http://schemas.microsoft.com/office/drawing/2014/main" id="{B83CC254-0AA2-45E1-A3AF-DF270CF8B456}"/>
              </a:ext>
            </a:extLst>
          </p:cNvPr>
          <p:cNvPicPr>
            <a:picLocks noChangeAspect="1"/>
          </p:cNvPicPr>
          <p:nvPr/>
        </p:nvPicPr>
        <p:blipFill>
          <a:blip r:embed="rId6"/>
          <a:stretch>
            <a:fillRect/>
          </a:stretch>
        </p:blipFill>
        <p:spPr>
          <a:xfrm>
            <a:off x="8932850" y="2649942"/>
            <a:ext cx="2706859" cy="4176122"/>
          </a:xfrm>
          <a:prstGeom prst="rect">
            <a:avLst/>
          </a:prstGeom>
        </p:spPr>
      </p:pic>
      <p:pic>
        <p:nvPicPr>
          <p:cNvPr id="17" name="Picture 16">
            <a:extLst>
              <a:ext uri="{FF2B5EF4-FFF2-40B4-BE49-F238E27FC236}">
                <a16:creationId xmlns:a16="http://schemas.microsoft.com/office/drawing/2014/main" id="{9A2D2B94-4937-42BE-9197-AF901739C9E3}"/>
              </a:ext>
            </a:extLst>
          </p:cNvPr>
          <p:cNvPicPr>
            <a:picLocks noChangeAspect="1"/>
          </p:cNvPicPr>
          <p:nvPr/>
        </p:nvPicPr>
        <p:blipFill>
          <a:blip r:embed="rId7"/>
          <a:stretch>
            <a:fillRect/>
          </a:stretch>
        </p:blipFill>
        <p:spPr>
          <a:xfrm>
            <a:off x="3676650" y="1257016"/>
            <a:ext cx="3455940" cy="2305334"/>
          </a:xfrm>
          <a:prstGeom prst="rect">
            <a:avLst/>
          </a:prstGeom>
        </p:spPr>
      </p:pic>
    </p:spTree>
    <p:extLst>
      <p:ext uri="{BB962C8B-B14F-4D97-AF65-F5344CB8AC3E}">
        <p14:creationId xmlns:p14="http://schemas.microsoft.com/office/powerpoint/2010/main" val="29974078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Right)">
                                          <p:cBhvr>
                                            <p:cTn id="7" dur="500"/>
                                            <p:tgtEl>
                                              <p:spTgt spid="1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down)">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14:presetBounceEnd="40000">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14:bounceEnd="40000">
                                          <p:cBhvr additive="base">
                                            <p:cTn id="16" dur="750" fill="hold"/>
                                            <p:tgtEl>
                                              <p:spTgt spid="25"/>
                                            </p:tgtEl>
                                            <p:attrNameLst>
                                              <p:attrName>ppt_x</p:attrName>
                                            </p:attrNameLst>
                                          </p:cBhvr>
                                          <p:tavLst>
                                            <p:tav tm="0">
                                              <p:val>
                                                <p:strVal val="#ppt_x"/>
                                              </p:val>
                                            </p:tav>
                                            <p:tav tm="100000">
                                              <p:val>
                                                <p:strVal val="#ppt_x"/>
                                              </p:val>
                                            </p:tav>
                                          </p:tavLst>
                                        </p:anim>
                                        <p:anim calcmode="lin" valueType="num" p14:bounceEnd="40000">
                                          <p:cBhvr additive="base">
                                            <p:cTn id="17" dur="75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2"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Right)">
                                          <p:cBhvr>
                                            <p:cTn id="7" dur="500"/>
                                            <p:tgtEl>
                                              <p:spTgt spid="16"/>
                                            </p:tgtEl>
                                          </p:cBhvr>
                                        </p:animEffect>
                                      </p:childTnLst>
                                    </p:cTn>
                                  </p:par>
                                </p:childTnLst>
                              </p:cTn>
                            </p:par>
                            <p:par>
                              <p:cTn id="8" fill="hold">
                                <p:stCondLst>
                                  <p:cond delay="500"/>
                                </p:stCondLst>
                                <p:childTnLst>
                                  <p:par>
                                    <p:cTn id="9" presetID="12" presetClass="entr" presetSubtype="4"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p:tgtEl>
                                              <p:spTgt spid="24"/>
                                            </p:tgtEl>
                                            <p:attrNameLst>
                                              <p:attrName>ppt_y</p:attrName>
                                            </p:attrNameLst>
                                          </p:cBhvr>
                                          <p:tavLst>
                                            <p:tav tm="0">
                                              <p:val>
                                                <p:strVal val="#ppt_y+#ppt_h*1.125000"/>
                                              </p:val>
                                            </p:tav>
                                            <p:tav tm="100000">
                                              <p:val>
                                                <p:strVal val="#ppt_y"/>
                                              </p:val>
                                            </p:tav>
                                          </p:tavLst>
                                        </p:anim>
                                        <p:animEffect transition="in" filter="wipe(up)">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cBhvr additive="base">
                                            <p:cTn id="17" dur="500" fill="hold"/>
                                            <p:tgtEl>
                                              <p:spTgt spid="28"/>
                                            </p:tgtEl>
                                            <p:attrNameLst>
                                              <p:attrName>ppt_x</p:attrName>
                                            </p:attrNameLst>
                                          </p:cBhvr>
                                          <p:tavLst>
                                            <p:tav tm="0">
                                              <p:val>
                                                <p:strVal val="#ppt_x"/>
                                              </p:val>
                                            </p:tav>
                                            <p:tav tm="100000">
                                              <p:val>
                                                <p:strVal val="#ppt_x"/>
                                              </p:val>
                                            </p:tav>
                                          </p:tavLst>
                                        </p:anim>
                                        <p:anim calcmode="lin" valueType="num">
                                          <p:cBhvr additive="base">
                                            <p:cTn id="18" dur="500" fill="hold"/>
                                            <p:tgtEl>
                                              <p:spTgt spid="28"/>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22" presetClass="entr" presetSubtype="4"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childTnLst>
                              </p:cTn>
                            </p:par>
                            <p:par>
                              <p:cTn id="23" fill="hold">
                                <p:stCondLst>
                                  <p:cond delay="1000"/>
                                </p:stCondLst>
                                <p:childTnLst>
                                  <p:par>
                                    <p:cTn id="24" presetID="42" presetClass="entr" presetSubtype="0" fill="hold" nodeType="after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anim calcmode="lin" valueType="num">
                                          <p:cBhvr>
                                            <p:cTn id="27" dur="500" fill="hold"/>
                                            <p:tgtEl>
                                              <p:spTgt spid="23"/>
                                            </p:tgtEl>
                                            <p:attrNameLst>
                                              <p:attrName>ppt_x</p:attrName>
                                            </p:attrNameLst>
                                          </p:cBhvr>
                                          <p:tavLst>
                                            <p:tav tm="0">
                                              <p:val>
                                                <p:strVal val="#ppt_x"/>
                                              </p:val>
                                            </p:tav>
                                            <p:tav tm="100000">
                                              <p:val>
                                                <p:strVal val="#ppt_x"/>
                                              </p:val>
                                            </p:tav>
                                          </p:tavLst>
                                        </p:anim>
                                        <p:anim calcmode="lin" valueType="num">
                                          <p:cBhvr>
                                            <p:cTn id="28" dur="500" fill="hold"/>
                                            <p:tgtEl>
                                              <p:spTgt spid="2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11" name="Trò-chơi-ting.wav"/>
                                            </p:tgtEl>
                                          </p:cMediaNode>
                                        </p:audio>
                                      </p:sub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25"/>
                                            </p:tgtEl>
                                            <p:attrNameLst>
                                              <p:attrName>style.visibility</p:attrName>
                                            </p:attrNameLst>
                                          </p:cBhvr>
                                          <p:to>
                                            <p:strVal val="visible"/>
                                          </p:to>
                                        </p:set>
                                        <p:anim calcmode="lin" valueType="num">
                                          <p:cBhvr additive="base">
                                            <p:cTn id="33" dur="750" fill="hold"/>
                                            <p:tgtEl>
                                              <p:spTgt spid="25"/>
                                            </p:tgtEl>
                                            <p:attrNameLst>
                                              <p:attrName>ppt_x</p:attrName>
                                            </p:attrNameLst>
                                          </p:cBhvr>
                                          <p:tavLst>
                                            <p:tav tm="0">
                                              <p:val>
                                                <p:strVal val="#ppt_x"/>
                                              </p:val>
                                            </p:tav>
                                            <p:tav tm="100000">
                                              <p:val>
                                                <p:strVal val="#ppt_x"/>
                                              </p:val>
                                            </p:tav>
                                          </p:tavLst>
                                        </p:anim>
                                        <p:anim calcmode="lin" valueType="num">
                                          <p:cBhvr additive="base">
                                            <p:cTn id="34" dur="75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12"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18041" y="59520"/>
            <a:ext cx="10755917" cy="6487312"/>
          </a:xfrm>
          <a:prstGeom prst="rect">
            <a:avLst/>
          </a:prstGeom>
        </p:spPr>
      </p:pic>
      <p:grpSp>
        <p:nvGrpSpPr>
          <p:cNvPr id="14" name="Group 13">
            <a:extLst>
              <a:ext uri="{FF2B5EF4-FFF2-40B4-BE49-F238E27FC236}">
                <a16:creationId xmlns:a16="http://schemas.microsoft.com/office/drawing/2014/main" id="{91D45D70-BF16-405B-871F-CA45656E5F3B}"/>
              </a:ext>
            </a:extLst>
          </p:cNvPr>
          <p:cNvGrpSpPr/>
          <p:nvPr/>
        </p:nvGrpSpPr>
        <p:grpSpPr>
          <a:xfrm>
            <a:off x="1125654" y="1003500"/>
            <a:ext cx="9940690" cy="1682000"/>
            <a:chOff x="887951" y="413357"/>
            <a:chExt cx="9940690" cy="1682000"/>
          </a:xfrm>
        </p:grpSpPr>
        <p:pic>
          <p:nvPicPr>
            <p:cNvPr id="15" name="Picture 14" descr="Cute happy smiling book Royalty Free Vector Image">
              <a:extLst>
                <a:ext uri="{FF2B5EF4-FFF2-40B4-BE49-F238E27FC236}">
                  <a16:creationId xmlns:a16="http://schemas.microsoft.com/office/drawing/2014/main" id="{6364D39F-5D7D-48D7-B085-7C6C6343E121}"/>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887951" y="413357"/>
              <a:ext cx="1349555" cy="16820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62B4FDD4-2861-4472-9607-00D2E10B1D1A}"/>
                </a:ext>
              </a:extLst>
            </p:cNvPr>
            <p:cNvSpPr txBox="1"/>
            <p:nvPr/>
          </p:nvSpPr>
          <p:spPr>
            <a:xfrm>
              <a:off x="2048822" y="539859"/>
              <a:ext cx="8779819" cy="1164574"/>
            </a:xfrm>
            <a:prstGeom prst="roundRect">
              <a:avLst/>
            </a:prstGeom>
            <a:solidFill>
              <a:sysClr val="window" lastClr="FFFFFF"/>
            </a:solidFill>
            <a:ln w="12700" cap="flat" cmpd="sng" algn="ctr">
              <a:solidFill>
                <a:srgbClr val="5B9BD5"/>
              </a:solidFill>
              <a:prstDash val="solid"/>
              <a:miter lim="800000"/>
            </a:ln>
            <a:effectLst/>
          </p:spPr>
          <p:txBody>
            <a:bodyPr wrap="square" rtlCol="0">
              <a:spAutoFit/>
            </a:bodyPr>
            <a:lstStyle/>
            <a:p>
              <a:pPr algn="just">
                <a:lnSpc>
                  <a:spcPct val="120000"/>
                </a:lnSpc>
                <a:defRPr/>
              </a:pPr>
              <a:r>
                <a:rPr kumimoji="0" lang="en-US" altLang="zh-CN" sz="26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1. </a:t>
              </a:r>
              <a:r>
                <a:rPr lang="en-US" sz="2600" dirty="0" err="1">
                  <a:solidFill>
                    <a:srgbClr val="002060"/>
                  </a:solidFill>
                  <a:latin typeface="#9Slide03 Arima Madurai ExtraBo" panose="00000900000000000000" pitchFamily="2" charset="0"/>
                  <a:ea typeface="SimSun" panose="02010600030101010101" pitchFamily="2" charset="-122"/>
                  <a:cs typeface="#9Slide03 Arima Madurai ExtraBo" panose="00000900000000000000" pitchFamily="2" charset="0"/>
                </a:rPr>
                <a:t>Đọc</a:t>
              </a:r>
              <a:r>
                <a:rPr lang="en-US" sz="2600" dirty="0">
                  <a:solidFill>
                    <a:srgbClr val="002060"/>
                  </a:solidFill>
                  <a:latin typeface="#9Slide03 Arima Madurai ExtraBo" panose="00000900000000000000" pitchFamily="2" charset="0"/>
                  <a:ea typeface="SimSun" panose="02010600030101010101" pitchFamily="2" charset="-122"/>
                  <a:cs typeface="#9Slide03 Arima Madurai ExtraBo" panose="00000900000000000000" pitchFamily="2" charset="0"/>
                </a:rPr>
                <a:t> </a:t>
              </a:r>
              <a:r>
                <a:rPr lang="en-US" sz="2600" dirty="0" err="1">
                  <a:solidFill>
                    <a:srgbClr val="002060"/>
                  </a:solidFill>
                  <a:latin typeface="#9Slide03 Arima Madurai ExtraBo" panose="00000900000000000000" pitchFamily="2" charset="0"/>
                  <a:ea typeface="SimSun" panose="02010600030101010101" pitchFamily="2" charset="-122"/>
                  <a:cs typeface="#9Slide03 Arima Madurai ExtraBo" panose="00000900000000000000" pitchFamily="2" charset="0"/>
                </a:rPr>
                <a:t>đúng</a:t>
              </a:r>
              <a:r>
                <a:rPr lang="en-US" sz="2600" dirty="0">
                  <a:solidFill>
                    <a:srgbClr val="002060"/>
                  </a:solidFill>
                  <a:latin typeface="#9Slide03 Arima Madurai ExtraBo" panose="00000900000000000000" pitchFamily="2" charset="0"/>
                  <a:ea typeface="SimSun" panose="02010600030101010101" pitchFamily="2" charset="-122"/>
                  <a:cs typeface="#9Slide03 Arima Madurai ExtraBo" panose="00000900000000000000" pitchFamily="2" charset="0"/>
                </a:rPr>
                <a:t> </a:t>
              </a:r>
              <a:r>
                <a:rPr lang="en-US" sz="2600" dirty="0" err="1">
                  <a:solidFill>
                    <a:srgbClr val="002060"/>
                  </a:solidFill>
                  <a:latin typeface="#9Slide03 Arima Madurai ExtraBo" panose="00000900000000000000" pitchFamily="2" charset="0"/>
                  <a:ea typeface="SimSun" panose="02010600030101010101" pitchFamily="2" charset="-122"/>
                  <a:cs typeface="#9Slide03 Arima Madurai ExtraBo" panose="00000900000000000000" pitchFamily="2" charset="0"/>
                </a:rPr>
                <a:t>từ</a:t>
              </a:r>
              <a:r>
                <a:rPr lang="en-US" sz="2600" dirty="0">
                  <a:solidFill>
                    <a:srgbClr val="002060"/>
                  </a:solidFill>
                  <a:latin typeface="#9Slide03 Arima Madurai ExtraBo" panose="00000900000000000000" pitchFamily="2" charset="0"/>
                  <a:ea typeface="SimSun" panose="02010600030101010101" pitchFamily="2" charset="-122"/>
                  <a:cs typeface="#9Slide03 Arima Madurai ExtraBo" panose="00000900000000000000" pitchFamily="2" charset="0"/>
                </a:rPr>
                <a:t> </a:t>
              </a:r>
              <a:r>
                <a:rPr lang="en-US" sz="2600" dirty="0" err="1">
                  <a:solidFill>
                    <a:srgbClr val="002060"/>
                  </a:solidFill>
                  <a:latin typeface="#9Slide03 Arima Madurai ExtraBo" panose="00000900000000000000" pitchFamily="2" charset="0"/>
                  <a:ea typeface="SimSun" panose="02010600030101010101" pitchFamily="2" charset="-122"/>
                  <a:cs typeface="#9Slide03 Arima Madurai ExtraBo" panose="00000900000000000000" pitchFamily="2" charset="0"/>
                </a:rPr>
                <a:t>ngữ</a:t>
              </a:r>
              <a:r>
                <a:rPr lang="en-US" sz="2600" dirty="0">
                  <a:solidFill>
                    <a:srgbClr val="002060"/>
                  </a:solidFill>
                  <a:latin typeface="#9Slide03 Arima Madurai ExtraBo" panose="00000900000000000000" pitchFamily="2" charset="0"/>
                  <a:ea typeface="SimSun" panose="02010600030101010101" pitchFamily="2" charset="-122"/>
                  <a:cs typeface="#9Slide03 Arima Madurai ExtraBo" panose="00000900000000000000" pitchFamily="2" charset="0"/>
                </a:rPr>
                <a:t>, </a:t>
              </a:r>
              <a:r>
                <a:rPr lang="en-US" sz="2600" dirty="0" err="1">
                  <a:solidFill>
                    <a:srgbClr val="002060"/>
                  </a:solidFill>
                  <a:latin typeface="#9Slide03 Arima Madurai ExtraBo" panose="00000900000000000000" pitchFamily="2" charset="0"/>
                  <a:ea typeface="SimSun" panose="02010600030101010101" pitchFamily="2" charset="-122"/>
                  <a:cs typeface="#9Slide03 Arima Madurai ExtraBo" panose="00000900000000000000" pitchFamily="2" charset="0"/>
                </a:rPr>
                <a:t>câu</a:t>
              </a:r>
              <a:r>
                <a:rPr lang="en-US" sz="2600" dirty="0">
                  <a:solidFill>
                    <a:srgbClr val="002060"/>
                  </a:solidFill>
                  <a:latin typeface="#9Slide03 Arima Madurai ExtraBo" panose="00000900000000000000" pitchFamily="2" charset="0"/>
                  <a:ea typeface="SimSun" panose="02010600030101010101" pitchFamily="2" charset="-122"/>
                  <a:cs typeface="#9Slide03 Arima Madurai ExtraBo" panose="00000900000000000000" pitchFamily="2" charset="0"/>
                </a:rPr>
                <a:t>, </a:t>
              </a:r>
              <a:r>
                <a:rPr lang="en-US" sz="2600" dirty="0" err="1">
                  <a:solidFill>
                    <a:srgbClr val="002060"/>
                  </a:solidFill>
                  <a:latin typeface="#9Slide03 Arima Madurai ExtraBo" panose="00000900000000000000" pitchFamily="2" charset="0"/>
                  <a:ea typeface="SimSun" panose="02010600030101010101" pitchFamily="2" charset="-122"/>
                  <a:cs typeface="#9Slide03 Arima Madurai ExtraBo" panose="00000900000000000000" pitchFamily="2" charset="0"/>
                </a:rPr>
                <a:t>đoạn</a:t>
              </a:r>
              <a:r>
                <a:rPr lang="en-US" sz="2600" dirty="0">
                  <a:solidFill>
                    <a:srgbClr val="002060"/>
                  </a:solidFill>
                  <a:latin typeface="#9Slide03 Arima Madurai ExtraBo" panose="00000900000000000000" pitchFamily="2" charset="0"/>
                  <a:ea typeface="SimSun" panose="02010600030101010101" pitchFamily="2" charset="-122"/>
                  <a:cs typeface="#9Slide03 Arima Madurai ExtraBo" panose="00000900000000000000" pitchFamily="2" charset="0"/>
                </a:rPr>
                <a:t> </a:t>
              </a:r>
              <a:r>
                <a:rPr lang="en-US" sz="2600" dirty="0" err="1">
                  <a:solidFill>
                    <a:srgbClr val="002060"/>
                  </a:solidFill>
                  <a:latin typeface="#9Slide03 Arima Madurai ExtraBo" panose="00000900000000000000" pitchFamily="2" charset="0"/>
                  <a:ea typeface="SimSun" panose="02010600030101010101" pitchFamily="2" charset="-122"/>
                  <a:cs typeface="#9Slide03 Arima Madurai ExtraBo" panose="00000900000000000000" pitchFamily="2" charset="0"/>
                </a:rPr>
                <a:t>và</a:t>
              </a:r>
              <a:r>
                <a:rPr lang="en-US" sz="2600" dirty="0">
                  <a:solidFill>
                    <a:srgbClr val="002060"/>
                  </a:solidFill>
                  <a:latin typeface="#9Slide03 Arima Madurai ExtraBo" panose="00000900000000000000" pitchFamily="2" charset="0"/>
                  <a:ea typeface="SimSun" panose="02010600030101010101" pitchFamily="2" charset="-122"/>
                  <a:cs typeface="#9Slide03 Arima Madurai ExtraBo" panose="00000900000000000000" pitchFamily="2" charset="0"/>
                </a:rPr>
                <a:t> </a:t>
              </a:r>
              <a:r>
                <a:rPr lang="en-US" sz="2600" dirty="0" err="1">
                  <a:solidFill>
                    <a:srgbClr val="002060"/>
                  </a:solidFill>
                  <a:latin typeface="#9Slide03 Arima Madurai ExtraBo" panose="00000900000000000000" pitchFamily="2" charset="0"/>
                  <a:ea typeface="SimSun" panose="02010600030101010101" pitchFamily="2" charset="-122"/>
                  <a:cs typeface="#9Slide03 Arima Madurai ExtraBo" panose="00000900000000000000" pitchFamily="2" charset="0"/>
                </a:rPr>
                <a:t>toàn</a:t>
              </a:r>
              <a:r>
                <a:rPr lang="en-US" sz="2600" dirty="0">
                  <a:solidFill>
                    <a:srgbClr val="002060"/>
                  </a:solidFill>
                  <a:latin typeface="#9Slide03 Arima Madurai ExtraBo" panose="00000900000000000000" pitchFamily="2" charset="0"/>
                  <a:ea typeface="SimSun" panose="02010600030101010101" pitchFamily="2" charset="-122"/>
                  <a:cs typeface="#9Slide03 Arima Madurai ExtraBo" panose="00000900000000000000" pitchFamily="2" charset="0"/>
                </a:rPr>
                <a:t> </a:t>
              </a:r>
              <a:r>
                <a:rPr lang="en-US" sz="2600" err="1">
                  <a:solidFill>
                    <a:srgbClr val="002060"/>
                  </a:solidFill>
                  <a:latin typeface="#9Slide03 Arima Madurai ExtraBo" panose="00000900000000000000" pitchFamily="2" charset="0"/>
                  <a:ea typeface="SimSun" panose="02010600030101010101" pitchFamily="2" charset="-122"/>
                  <a:cs typeface="#9Slide03 Arima Madurai ExtraBo" panose="00000900000000000000" pitchFamily="2" charset="0"/>
                </a:rPr>
                <a:t>bộ</a:t>
              </a:r>
              <a:r>
                <a:rPr lang="en-US" sz="2600">
                  <a:solidFill>
                    <a:srgbClr val="002060"/>
                  </a:solidFill>
                  <a:latin typeface="#9Slide03 Arima Madurai ExtraBo" panose="00000900000000000000" pitchFamily="2" charset="0"/>
                  <a:ea typeface="SimSun" panose="02010600030101010101" pitchFamily="2" charset="-122"/>
                  <a:cs typeface="#9Slide03 Arima Madurai ExtraBo" panose="00000900000000000000" pitchFamily="2" charset="0"/>
                </a:rPr>
                <a:t> bài đọc “Núi quê tôi”.</a:t>
              </a:r>
              <a:endParaRPr lang="en-US" sz="2600" dirty="0">
                <a:solidFill>
                  <a:srgbClr val="002060"/>
                </a:solidFill>
                <a:latin typeface="#9Slide03 Arima Madurai ExtraBo" panose="00000900000000000000" pitchFamily="2" charset="0"/>
                <a:ea typeface="SimSun" panose="02010600030101010101" pitchFamily="2" charset="-122"/>
                <a:cs typeface="#9Slide03 Arima Madurai ExtraBo" panose="00000900000000000000" pitchFamily="2" charset="0"/>
              </a:endParaRPr>
            </a:p>
          </p:txBody>
        </p:sp>
      </p:grpSp>
      <p:sp>
        <p:nvSpPr>
          <p:cNvPr id="19" name="Rectangle: Rounded Corners 4">
            <a:extLst>
              <a:ext uri="{FF2B5EF4-FFF2-40B4-BE49-F238E27FC236}">
                <a16:creationId xmlns:a16="http://schemas.microsoft.com/office/drawing/2014/main" id="{DC03A7B5-C74A-467F-AFE6-F6541FC41C13}"/>
              </a:ext>
            </a:extLst>
          </p:cNvPr>
          <p:cNvSpPr/>
          <p:nvPr/>
        </p:nvSpPr>
        <p:spPr>
          <a:xfrm>
            <a:off x="2333439" y="4321869"/>
            <a:ext cx="8685986" cy="1164574"/>
          </a:xfrm>
          <a:prstGeom prst="roundRect">
            <a:avLst/>
          </a:prstGeom>
          <a:solidFill>
            <a:sysClr val="window" lastClr="FFFFFF"/>
          </a:solidFill>
          <a:ln w="12700" cap="flat" cmpd="sng" algn="ctr">
            <a:solidFill>
              <a:srgbClr val="5B9BD5"/>
            </a:solidFill>
            <a:prstDash val="solid"/>
            <a:miter lim="800000"/>
          </a:ln>
          <a:effectLst/>
        </p:spPr>
        <p:txBody>
          <a:bodyPr wrap="square">
            <a:spAutoFit/>
          </a:bodyPr>
          <a:lstStyle/>
          <a:p>
            <a:pPr algn="just">
              <a:lnSpc>
                <a:spcPct val="120000"/>
              </a:lnSpc>
              <a:defRPr/>
            </a:pPr>
            <a:r>
              <a:rPr kumimoji="0" lang="en-US" altLang="zh-CN" sz="26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3</a:t>
            </a:r>
            <a:r>
              <a:rPr kumimoji="0" lang="en-US" altLang="zh-CN" sz="2600" b="0" i="0" u="none" strike="noStrike" kern="1200" cap="none" spc="0" normalizeH="0" baseline="0" noProof="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lang="nl-NL" sz="2600">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rPr>
              <a:t>Cảm nhận được tình yêu quê hương của tác giả qua cách miêu tả ngọn núi</a:t>
            </a:r>
            <a:r>
              <a:rPr lang="en-US" sz="2600">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rPr>
              <a:t>.</a:t>
            </a:r>
            <a:endParaRPr lang="vi-VN" sz="2600" dirty="0">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endParaRPr>
          </a:p>
        </p:txBody>
      </p:sp>
      <p:pic>
        <p:nvPicPr>
          <p:cNvPr id="20" name="Picture 19" descr="Cute happy smiling book Royalty Free Vector Image">
            <a:extLst>
              <a:ext uri="{FF2B5EF4-FFF2-40B4-BE49-F238E27FC236}">
                <a16:creationId xmlns:a16="http://schemas.microsoft.com/office/drawing/2014/main" id="{6364D39F-5D7D-48D7-B085-7C6C6343E121}"/>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1087663" y="2451577"/>
            <a:ext cx="1349555" cy="1682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Cute happy smiling book Royalty Free Vector Image">
            <a:extLst>
              <a:ext uri="{FF2B5EF4-FFF2-40B4-BE49-F238E27FC236}">
                <a16:creationId xmlns:a16="http://schemas.microsoft.com/office/drawing/2014/main" id="{6364D39F-5D7D-48D7-B085-7C6C6343E121}"/>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1172572" y="4064210"/>
            <a:ext cx="1349555" cy="168200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62B4FDD4-2861-4472-9607-00D2E10B1D1A}"/>
              </a:ext>
            </a:extLst>
          </p:cNvPr>
          <p:cNvSpPr txBox="1"/>
          <p:nvPr/>
        </p:nvSpPr>
        <p:spPr>
          <a:xfrm>
            <a:off x="2310491" y="2421288"/>
            <a:ext cx="8779819" cy="1695783"/>
          </a:xfrm>
          <a:prstGeom prst="roundRect">
            <a:avLst/>
          </a:prstGeom>
          <a:solidFill>
            <a:sysClr val="window" lastClr="FFFFFF"/>
          </a:solidFill>
          <a:ln w="12700" cap="flat" cmpd="sng" algn="ctr">
            <a:solidFill>
              <a:srgbClr val="5B9BD5"/>
            </a:solidFill>
            <a:prstDash val="solid"/>
            <a:miter lim="800000"/>
          </a:ln>
          <a:effectLst/>
        </p:spPr>
        <p:txBody>
          <a:bodyPr wrap="square" rtlCol="0">
            <a:spAutoFit/>
          </a:bodyPr>
          <a:lstStyle/>
          <a:p>
            <a:pPr>
              <a:lnSpc>
                <a:spcPct val="120000"/>
              </a:lnSpc>
              <a:defRPr/>
            </a:pPr>
            <a:r>
              <a:rPr kumimoji="0" lang="en-US" altLang="zh-CN" sz="26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2</a:t>
            </a:r>
            <a:r>
              <a:rPr kumimoji="0" lang="en-US" altLang="zh-CN" sz="2600" b="0" i="0" u="none" strike="noStrike" kern="1200" cap="none" spc="0" normalizeH="0" baseline="0" noProof="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lang="nl-NL" sz="2600">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rPr>
              <a:t>Bước đầu biết thể hiện ngữ điệu khi đọc bài văn miêu tả, biết nghỉ hơi ở chỗ có dấu câu, nhấn giọng vào những từ ngữ gợi hình, gợi tả</a:t>
            </a:r>
            <a:r>
              <a:rPr lang="vi-VN" sz="2600">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rPr>
              <a:t>.</a:t>
            </a:r>
            <a:endParaRPr lang="vi-VN" sz="2600" dirty="0">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endParaRPr>
          </a:p>
        </p:txBody>
      </p:sp>
      <p:pic>
        <p:nvPicPr>
          <p:cNvPr id="23"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9013247">
            <a:off x="390144" y="569882"/>
            <a:ext cx="2447139" cy="867236"/>
          </a:xfrm>
          <a:prstGeom prst="rect">
            <a:avLst/>
          </a:prstGeom>
        </p:spPr>
      </p:pic>
      <p:pic>
        <p:nvPicPr>
          <p:cNvPr id="6" name="Picture 5">
            <a:extLst>
              <a:ext uri="{FF2B5EF4-FFF2-40B4-BE49-F238E27FC236}">
                <a16:creationId xmlns:a16="http://schemas.microsoft.com/office/drawing/2014/main" id="{AE2A7887-1EE6-ACB5-5D1A-2064631E809B}"/>
              </a:ext>
            </a:extLst>
          </p:cNvPr>
          <p:cNvPicPr>
            <a:picLocks noChangeAspect="1"/>
          </p:cNvPicPr>
          <p:nvPr/>
        </p:nvPicPr>
        <p:blipFill>
          <a:blip r:embed="rId8"/>
          <a:stretch>
            <a:fillRect/>
          </a:stretch>
        </p:blipFill>
        <p:spPr>
          <a:xfrm>
            <a:off x="3645382" y="55727"/>
            <a:ext cx="5168542" cy="1422700"/>
          </a:xfrm>
          <a:prstGeom prst="rect">
            <a:avLst/>
          </a:prstGeom>
        </p:spPr>
      </p:pic>
      <p:sp>
        <p:nvSpPr>
          <p:cNvPr id="2" name="Rectangle: Rounded Corners 4">
            <a:extLst>
              <a:ext uri="{FF2B5EF4-FFF2-40B4-BE49-F238E27FC236}">
                <a16:creationId xmlns:a16="http://schemas.microsoft.com/office/drawing/2014/main" id="{3805016D-8948-E2F5-6328-1348175EC653}"/>
              </a:ext>
            </a:extLst>
          </p:cNvPr>
          <p:cNvSpPr/>
          <p:nvPr/>
        </p:nvSpPr>
        <p:spPr>
          <a:xfrm>
            <a:off x="2286523" y="5669988"/>
            <a:ext cx="8685986" cy="633365"/>
          </a:xfrm>
          <a:prstGeom prst="roundRect">
            <a:avLst/>
          </a:prstGeom>
          <a:solidFill>
            <a:sysClr val="window" lastClr="FFFFFF"/>
          </a:solidFill>
          <a:ln w="12700" cap="flat" cmpd="sng" algn="ctr">
            <a:solidFill>
              <a:srgbClr val="5B9BD5"/>
            </a:solidFill>
            <a:prstDash val="solid"/>
            <a:miter lim="800000"/>
          </a:ln>
          <a:effectLst/>
        </p:spPr>
        <p:txBody>
          <a:bodyPr wrap="square">
            <a:spAutoFit/>
          </a:bodyPr>
          <a:lstStyle/>
          <a:p>
            <a:pPr algn="just">
              <a:lnSpc>
                <a:spcPct val="120000"/>
              </a:lnSpc>
              <a:defRPr/>
            </a:pPr>
            <a:r>
              <a:rPr lang="en-US" altLang="zh-CN" sz="2600" dirty="0">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4</a:t>
            </a:r>
            <a:r>
              <a:rPr kumimoji="0" lang="en-US" altLang="zh-CN" sz="2600" b="0" i="0" u="none" strike="noStrike" kern="1200" cap="none" spc="0" normalizeH="0" baseline="0" noProof="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lang="en-US" sz="2600">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rPr>
              <a:t>Viết đúng các chữ hoa V, X, từ và câu ứng dụng</a:t>
            </a:r>
            <a:endParaRPr lang="vi-VN" sz="2600" dirty="0">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endParaRPr>
          </a:p>
        </p:txBody>
      </p:sp>
      <p:pic>
        <p:nvPicPr>
          <p:cNvPr id="3" name="Picture 2" descr="Cute happy smiling book Royalty Free Vector Image">
            <a:extLst>
              <a:ext uri="{FF2B5EF4-FFF2-40B4-BE49-F238E27FC236}">
                <a16:creationId xmlns:a16="http://schemas.microsoft.com/office/drawing/2014/main" id="{6765DAC5-EA58-94C5-DAAF-46B99829AC2F}"/>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1125654" y="5199036"/>
            <a:ext cx="1349555" cy="168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2532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D7AFC78B-CB43-9435-9F0A-3C72D14989F8}"/>
              </a:ext>
            </a:extLst>
          </p:cNvPr>
          <p:cNvSpPr/>
          <p:nvPr/>
        </p:nvSpPr>
        <p:spPr>
          <a:xfrm>
            <a:off x="515999"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olid"/>
            <a:round/>
            <a:extLst>
              <a:ext uri="{C807C97D-BFC1-408E-A445-0C87EB9F89A2}">
                <ask:lineSketchStyleProp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F6F12B5E-89BE-4795-87CF-D470B79CAC9E}"/>
              </a:ext>
            </a:extLst>
          </p:cNvPr>
          <p:cNvPicPr>
            <a:picLocks noChangeAspect="1"/>
          </p:cNvPicPr>
          <p:nvPr/>
        </p:nvPicPr>
        <p:blipFill>
          <a:blip r:embed="rId2"/>
          <a:stretch>
            <a:fillRect/>
          </a:stretch>
        </p:blipFill>
        <p:spPr>
          <a:xfrm>
            <a:off x="515999" y="459000"/>
            <a:ext cx="4352921" cy="987638"/>
          </a:xfrm>
          <a:prstGeom prst="rect">
            <a:avLst/>
          </a:prstGeom>
        </p:spPr>
      </p:pic>
      <p:pic>
        <p:nvPicPr>
          <p:cNvPr id="4" name="Picture 3">
            <a:extLst>
              <a:ext uri="{FF2B5EF4-FFF2-40B4-BE49-F238E27FC236}">
                <a16:creationId xmlns:a16="http://schemas.microsoft.com/office/drawing/2014/main" id="{02B48965-B505-4B2E-9ABF-27D3C28127F2}"/>
              </a:ext>
            </a:extLst>
          </p:cNvPr>
          <p:cNvPicPr>
            <a:picLocks noChangeAspect="1"/>
          </p:cNvPicPr>
          <p:nvPr/>
        </p:nvPicPr>
        <p:blipFill>
          <a:blip r:embed="rId3"/>
          <a:stretch>
            <a:fillRect/>
          </a:stretch>
        </p:blipFill>
        <p:spPr>
          <a:xfrm>
            <a:off x="5104382" y="952819"/>
            <a:ext cx="5907536" cy="1767993"/>
          </a:xfrm>
          <a:prstGeom prst="rect">
            <a:avLst/>
          </a:prstGeom>
        </p:spPr>
      </p:pic>
      <p:pic>
        <p:nvPicPr>
          <p:cNvPr id="5" name="Picture 4">
            <a:extLst>
              <a:ext uri="{FF2B5EF4-FFF2-40B4-BE49-F238E27FC236}">
                <a16:creationId xmlns:a16="http://schemas.microsoft.com/office/drawing/2014/main" id="{A0F495BD-0BE7-401B-8E0C-997E322D4B39}"/>
              </a:ext>
            </a:extLst>
          </p:cNvPr>
          <p:cNvPicPr>
            <a:picLocks noChangeAspect="1"/>
          </p:cNvPicPr>
          <p:nvPr/>
        </p:nvPicPr>
        <p:blipFill>
          <a:blip r:embed="rId4"/>
          <a:stretch>
            <a:fillRect/>
          </a:stretch>
        </p:blipFill>
        <p:spPr>
          <a:xfrm>
            <a:off x="862714" y="2720812"/>
            <a:ext cx="5822185" cy="1767993"/>
          </a:xfrm>
          <a:prstGeom prst="rect">
            <a:avLst/>
          </a:prstGeom>
        </p:spPr>
      </p:pic>
      <p:pic>
        <p:nvPicPr>
          <p:cNvPr id="6" name="Picture 5">
            <a:extLst>
              <a:ext uri="{FF2B5EF4-FFF2-40B4-BE49-F238E27FC236}">
                <a16:creationId xmlns:a16="http://schemas.microsoft.com/office/drawing/2014/main" id="{F4350F9E-0952-46C0-B147-AEC3B6F261BF}"/>
              </a:ext>
            </a:extLst>
          </p:cNvPr>
          <p:cNvPicPr>
            <a:picLocks noChangeAspect="1"/>
          </p:cNvPicPr>
          <p:nvPr/>
        </p:nvPicPr>
        <p:blipFill>
          <a:blip r:embed="rId5"/>
          <a:stretch>
            <a:fillRect/>
          </a:stretch>
        </p:blipFill>
        <p:spPr>
          <a:xfrm>
            <a:off x="4016880" y="4488805"/>
            <a:ext cx="6029467" cy="1731414"/>
          </a:xfrm>
          <a:prstGeom prst="rect">
            <a:avLst/>
          </a:prstGeom>
        </p:spPr>
      </p:pic>
    </p:spTree>
    <p:extLst>
      <p:ext uri="{BB962C8B-B14F-4D97-AF65-F5344CB8AC3E}">
        <p14:creationId xmlns:p14="http://schemas.microsoft.com/office/powerpoint/2010/main" val="34570845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pic>
        <p:nvPicPr>
          <p:cNvPr id="854" name="Google Shape;854;p7"/>
          <p:cNvPicPr preferRelativeResize="0"/>
          <p:nvPr/>
        </p:nvPicPr>
        <p:blipFill rotWithShape="1">
          <a:blip r:embed="rId3">
            <a:alphaModFix/>
          </a:blip>
          <a:srcRect/>
          <a:stretch/>
        </p:blipFill>
        <p:spPr>
          <a:xfrm>
            <a:off x="685800" y="-347852"/>
            <a:ext cx="11153341" cy="8100115"/>
          </a:xfrm>
          <a:prstGeom prst="rect">
            <a:avLst/>
          </a:prstGeom>
          <a:noFill/>
          <a:ln>
            <a:noFill/>
          </a:ln>
        </p:spPr>
      </p:pic>
      <p:sp>
        <p:nvSpPr>
          <p:cNvPr id="855" name="Google Shape;855;p7"/>
          <p:cNvSpPr txBox="1"/>
          <p:nvPr/>
        </p:nvSpPr>
        <p:spPr>
          <a:xfrm>
            <a:off x="4717142" y="3247572"/>
            <a:ext cx="6056241" cy="2585323"/>
          </a:xfrm>
          <a:prstGeom prst="rect">
            <a:avLst/>
          </a:prstGeom>
          <a:noFill/>
          <a:ln>
            <a:noFill/>
          </a:ln>
        </p:spPr>
        <p:txBody>
          <a:bodyPr spcFirstLastPara="1" wrap="square" lIns="0" tIns="0" rIns="0" bIns="0" anchor="t" anchorCtr="0">
            <a:spAutoFit/>
          </a:bodyPr>
          <a:lstStyle/>
          <a:p>
            <a:pPr marL="0" marR="0" lvl="0" indent="0" algn="ctr" defTabSz="609630" rtl="0" eaLnBrk="1" fontAlgn="auto" latinLnBrk="0" hangingPunct="1">
              <a:lnSpc>
                <a:spcPct val="174986"/>
              </a:lnSpc>
              <a:spcBef>
                <a:spcPts val="0"/>
              </a:spcBef>
              <a:spcAft>
                <a:spcPts val="0"/>
              </a:spcAft>
              <a:buClr>
                <a:srgbClr val="000000"/>
              </a:buClr>
              <a:buSzTx/>
              <a:buFontTx/>
              <a:buNone/>
              <a:tabLst/>
              <a:defRPr/>
            </a:pPr>
            <a:r>
              <a:rPr kumimoji="0" lang="en-US" sz="4800" b="1" i="0" u="none" strike="noStrike" kern="0" cap="none" spc="0" normalizeH="0" baseline="0" noProof="0" dirty="0">
                <a:ln>
                  <a:noFill/>
                </a:ln>
                <a:solidFill>
                  <a:srgbClr val="00B050"/>
                </a:solidFill>
                <a:effectLst/>
                <a:uLnTx/>
                <a:uFillTx/>
                <a:latin typeface="Calibri" panose="020F0502020204030204" pitchFamily="34" charset="0"/>
                <a:ea typeface="Sigmar One"/>
                <a:cs typeface="Calibri" panose="020F0502020204030204" pitchFamily="34" charset="0"/>
                <a:sym typeface="Sigmar One"/>
              </a:rPr>
              <a:t>LUYỆN VIẾT </a:t>
            </a:r>
          </a:p>
          <a:p>
            <a:pPr marL="0" marR="0" lvl="0" indent="0" algn="ctr" defTabSz="609630" rtl="0" eaLnBrk="1" fontAlgn="auto" latinLnBrk="0" hangingPunct="1">
              <a:lnSpc>
                <a:spcPct val="174986"/>
              </a:lnSpc>
              <a:spcBef>
                <a:spcPts val="0"/>
              </a:spcBef>
              <a:spcAft>
                <a:spcPts val="0"/>
              </a:spcAft>
              <a:buClr>
                <a:srgbClr val="000000"/>
              </a:buClr>
              <a:buSzTx/>
              <a:buFontTx/>
              <a:buNone/>
              <a:tabLst/>
              <a:defRPr/>
            </a:pPr>
            <a:r>
              <a:rPr kumimoji="0" lang="en-US" sz="4800" b="1" i="0" u="none" strike="noStrike" kern="0" cap="none" spc="0" normalizeH="0" baseline="0" noProof="0" dirty="0">
                <a:ln>
                  <a:noFill/>
                </a:ln>
                <a:solidFill>
                  <a:srgbClr val="00B050"/>
                </a:solidFill>
                <a:effectLst/>
                <a:uLnTx/>
                <a:uFillTx/>
                <a:latin typeface="Calibri" panose="020F0502020204030204" pitchFamily="34" charset="0"/>
                <a:ea typeface="Sigmar One"/>
                <a:cs typeface="Calibri" panose="020F0502020204030204" pitchFamily="34" charset="0"/>
                <a:sym typeface="Sigmar One"/>
              </a:rPr>
              <a:t>CÂU ỨNG DỤNG</a:t>
            </a:r>
            <a:endParaRPr kumimoji="0" sz="4800" b="1" i="0" u="none" strike="noStrike" kern="0" cap="none" spc="0" normalizeH="0" baseline="0" noProof="0" dirty="0">
              <a:ln>
                <a:noFill/>
              </a:ln>
              <a:solidFill>
                <a:srgbClr val="00B050"/>
              </a:solidFill>
              <a:effectLst/>
              <a:uLnTx/>
              <a:uFillTx/>
              <a:latin typeface="Calibri" panose="020F0502020204030204" pitchFamily="34" charset="0"/>
              <a:ea typeface="Sigmar One"/>
              <a:cs typeface="Calibri" panose="020F0502020204030204" pitchFamily="34" charset="0"/>
              <a:sym typeface="Sigmar One"/>
            </a:endParaRPr>
          </a:p>
        </p:txBody>
      </p:sp>
    </p:spTree>
    <p:extLst>
      <p:ext uri="{BB962C8B-B14F-4D97-AF65-F5344CB8AC3E}">
        <p14:creationId xmlns:p14="http://schemas.microsoft.com/office/powerpoint/2010/main" val="3734416085"/>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55"/>
                                        </p:tgtEl>
                                        <p:attrNameLst>
                                          <p:attrName>style.visibility</p:attrName>
                                        </p:attrNameLst>
                                      </p:cBhvr>
                                      <p:to>
                                        <p:strVal val="visible"/>
                                      </p:to>
                                    </p:set>
                                    <p:animEffect transition="in" filter="fade">
                                      <p:cBhvr>
                                        <p:cTn id="7" dur="1000"/>
                                        <p:tgtEl>
                                          <p:spTgt spid="8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id="{4ACBB020-69CA-52C8-ABB5-19DDF348AC07}"/>
              </a:ext>
            </a:extLst>
          </p:cNvPr>
          <p:cNvSpPr/>
          <p:nvPr/>
        </p:nvSpPr>
        <p:spPr>
          <a:xfrm>
            <a:off x="439208" y="328773"/>
            <a:ext cx="11313583" cy="6114151"/>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14" name="Group 13">
            <a:extLst>
              <a:ext uri="{FF2B5EF4-FFF2-40B4-BE49-F238E27FC236}">
                <a16:creationId xmlns:a16="http://schemas.microsoft.com/office/drawing/2014/main" id="{7DED571E-9B16-ADE3-B1A0-A3001F22A8C1}"/>
              </a:ext>
            </a:extLst>
          </p:cNvPr>
          <p:cNvGrpSpPr/>
          <p:nvPr/>
        </p:nvGrpSpPr>
        <p:grpSpPr>
          <a:xfrm>
            <a:off x="448115" y="415076"/>
            <a:ext cx="4140260" cy="911675"/>
            <a:chOff x="154297" y="195325"/>
            <a:chExt cx="4140260" cy="911675"/>
          </a:xfrm>
        </p:grpSpPr>
        <p:grpSp>
          <p:nvGrpSpPr>
            <p:cNvPr id="15" name="Group 14">
              <a:extLst>
                <a:ext uri="{FF2B5EF4-FFF2-40B4-BE49-F238E27FC236}">
                  <a16:creationId xmlns:a16="http://schemas.microsoft.com/office/drawing/2014/main" id="{A9254876-0D87-BEAF-AC27-8192C9019CA8}"/>
                </a:ext>
              </a:extLst>
            </p:cNvPr>
            <p:cNvGrpSpPr/>
            <p:nvPr/>
          </p:nvGrpSpPr>
          <p:grpSpPr>
            <a:xfrm>
              <a:off x="154297" y="195325"/>
              <a:ext cx="3786761" cy="911675"/>
              <a:chOff x="154297" y="195325"/>
              <a:chExt cx="3786761" cy="911675"/>
            </a:xfrm>
          </p:grpSpPr>
          <p:sp>
            <p:nvSpPr>
              <p:cNvPr id="17" name="Rectangle: Rounded Corners 3">
                <a:extLst>
                  <a:ext uri="{FF2B5EF4-FFF2-40B4-BE49-F238E27FC236}">
                    <a16:creationId xmlns:a16="http://schemas.microsoft.com/office/drawing/2014/main" id="{3D6F423F-731C-2B67-2484-E9CAF8578307}"/>
                  </a:ext>
                </a:extLst>
              </p:cNvPr>
              <p:cNvSpPr/>
              <p:nvPr/>
            </p:nvSpPr>
            <p:spPr>
              <a:xfrm>
                <a:off x="701058" y="459000"/>
                <a:ext cx="3240000" cy="648000"/>
              </a:xfrm>
              <a:custGeom>
                <a:avLst/>
                <a:gdLst>
                  <a:gd name="connsiteX0" fmla="*/ 0 w 3240000"/>
                  <a:gd name="connsiteY0" fmla="*/ 108002 h 648000"/>
                  <a:gd name="connsiteX1" fmla="*/ 108002 w 3240000"/>
                  <a:gd name="connsiteY1" fmla="*/ 0 h 648000"/>
                  <a:gd name="connsiteX2" fmla="*/ 3131998 w 3240000"/>
                  <a:gd name="connsiteY2" fmla="*/ 0 h 648000"/>
                  <a:gd name="connsiteX3" fmla="*/ 3240000 w 3240000"/>
                  <a:gd name="connsiteY3" fmla="*/ 108002 h 648000"/>
                  <a:gd name="connsiteX4" fmla="*/ 3240000 w 3240000"/>
                  <a:gd name="connsiteY4" fmla="*/ 539998 h 648000"/>
                  <a:gd name="connsiteX5" fmla="*/ 3131998 w 3240000"/>
                  <a:gd name="connsiteY5" fmla="*/ 648000 h 648000"/>
                  <a:gd name="connsiteX6" fmla="*/ 108002 w 3240000"/>
                  <a:gd name="connsiteY6" fmla="*/ 648000 h 648000"/>
                  <a:gd name="connsiteX7" fmla="*/ 0 w 3240000"/>
                  <a:gd name="connsiteY7" fmla="*/ 539998 h 648000"/>
                  <a:gd name="connsiteX8" fmla="*/ 0 w 3240000"/>
                  <a:gd name="connsiteY8" fmla="*/ 108002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40000" h="648000" fill="none" extrusionOk="0">
                    <a:moveTo>
                      <a:pt x="0" y="108002"/>
                    </a:moveTo>
                    <a:cubicBezTo>
                      <a:pt x="-1802" y="45803"/>
                      <a:pt x="37825" y="3587"/>
                      <a:pt x="108002" y="0"/>
                    </a:cubicBezTo>
                    <a:cubicBezTo>
                      <a:pt x="1024457" y="-92351"/>
                      <a:pt x="1983680" y="104030"/>
                      <a:pt x="3131998" y="0"/>
                    </a:cubicBezTo>
                    <a:cubicBezTo>
                      <a:pt x="3184752" y="8059"/>
                      <a:pt x="3244366" y="39568"/>
                      <a:pt x="3240000" y="108002"/>
                    </a:cubicBezTo>
                    <a:cubicBezTo>
                      <a:pt x="3273137" y="218953"/>
                      <a:pt x="3206833" y="463525"/>
                      <a:pt x="3240000" y="539998"/>
                    </a:cubicBezTo>
                    <a:cubicBezTo>
                      <a:pt x="3239628" y="605181"/>
                      <a:pt x="3189744" y="645138"/>
                      <a:pt x="3131998" y="648000"/>
                    </a:cubicBezTo>
                    <a:cubicBezTo>
                      <a:pt x="1762266" y="511374"/>
                      <a:pt x="411256" y="639177"/>
                      <a:pt x="108002" y="648000"/>
                    </a:cubicBezTo>
                    <a:cubicBezTo>
                      <a:pt x="48657" y="642086"/>
                      <a:pt x="1297" y="602110"/>
                      <a:pt x="0" y="539998"/>
                    </a:cubicBezTo>
                    <a:cubicBezTo>
                      <a:pt x="15329" y="390535"/>
                      <a:pt x="15581" y="177117"/>
                      <a:pt x="0" y="108002"/>
                    </a:cubicBezTo>
                    <a:close/>
                  </a:path>
                  <a:path w="3240000" h="648000" stroke="0" extrusionOk="0">
                    <a:moveTo>
                      <a:pt x="0" y="108002"/>
                    </a:moveTo>
                    <a:cubicBezTo>
                      <a:pt x="906" y="53130"/>
                      <a:pt x="47723" y="-968"/>
                      <a:pt x="108002" y="0"/>
                    </a:cubicBezTo>
                    <a:cubicBezTo>
                      <a:pt x="1548648" y="-168373"/>
                      <a:pt x="2658413" y="-141978"/>
                      <a:pt x="3131998" y="0"/>
                    </a:cubicBezTo>
                    <a:cubicBezTo>
                      <a:pt x="3186992" y="5380"/>
                      <a:pt x="3240699" y="47991"/>
                      <a:pt x="3240000" y="108002"/>
                    </a:cubicBezTo>
                    <a:cubicBezTo>
                      <a:pt x="3204548" y="323289"/>
                      <a:pt x="3227027" y="436722"/>
                      <a:pt x="3240000" y="539998"/>
                    </a:cubicBezTo>
                    <a:cubicBezTo>
                      <a:pt x="3237759" y="603052"/>
                      <a:pt x="3199625" y="652702"/>
                      <a:pt x="3131998" y="648000"/>
                    </a:cubicBezTo>
                    <a:cubicBezTo>
                      <a:pt x="2100431" y="735901"/>
                      <a:pt x="1261486" y="751720"/>
                      <a:pt x="108002" y="648000"/>
                    </a:cubicBezTo>
                    <a:cubicBezTo>
                      <a:pt x="42555" y="655947"/>
                      <a:pt x="5357" y="607247"/>
                      <a:pt x="0" y="539998"/>
                    </a:cubicBezTo>
                    <a:cubicBezTo>
                      <a:pt x="23919" y="349993"/>
                      <a:pt x="-7106" y="230383"/>
                      <a:pt x="0" y="108002"/>
                    </a:cubicBezTo>
                    <a:close/>
                  </a:path>
                </a:pathLst>
              </a:custGeom>
              <a:solidFill>
                <a:schemeClr val="accent5">
                  <a:lumMod val="20000"/>
                  <a:lumOff val="80000"/>
                </a:schemeClr>
              </a:solidFill>
              <a:ln>
                <a:solidFill>
                  <a:srgbClr val="C00000"/>
                </a:solidFill>
                <a:extLst>
                  <a:ext uri="{C807C97D-BFC1-408E-A445-0C87EB9F89A2}">
                    <ask:lineSketchStyleProps xmlns:ask="http://schemas.microsoft.com/office/drawing/2018/sketchyshapes" sd="122658111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18" name="Picture 17" descr="A picture containing icon&#10;&#10;Description automatically generated">
                <a:extLst>
                  <a:ext uri="{FF2B5EF4-FFF2-40B4-BE49-F238E27FC236}">
                    <a16:creationId xmlns:a16="http://schemas.microsoft.com/office/drawing/2014/main" id="{B9EA8C6C-EC99-BBF3-2493-441EF0C859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297" y="195325"/>
                <a:ext cx="838638" cy="900000"/>
              </a:xfrm>
              <a:prstGeom prst="rect">
                <a:avLst/>
              </a:prstGeom>
              <a:effectLst>
                <a:innerShdw blurRad="63500" dist="50800" dir="8100000">
                  <a:schemeClr val="bg1">
                    <a:lumMod val="65000"/>
                    <a:alpha val="50000"/>
                  </a:schemeClr>
                </a:innerShdw>
              </a:effectLst>
            </p:spPr>
          </p:pic>
        </p:grpSp>
        <p:sp>
          <p:nvSpPr>
            <p:cNvPr id="16" name="TextBox 15">
              <a:extLst>
                <a:ext uri="{FF2B5EF4-FFF2-40B4-BE49-F238E27FC236}">
                  <a16:creationId xmlns:a16="http://schemas.microsoft.com/office/drawing/2014/main" id="{0A7EBF87-6DF4-FA5B-1022-5C33AE2E05DB}"/>
                </a:ext>
              </a:extLst>
            </p:cNvPr>
            <p:cNvSpPr txBox="1"/>
            <p:nvPr/>
          </p:nvSpPr>
          <p:spPr>
            <a:xfrm>
              <a:off x="1054557" y="460669"/>
              <a:ext cx="32400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srgbClr val="FF6438"/>
                  </a:solidFill>
                  <a:effectLst/>
                  <a:uLnTx/>
                  <a:uFillTx/>
                  <a:latin typeface="Calibri" panose="020F0502020204030204" pitchFamily="34" charset="0"/>
                  <a:cs typeface="Calibri" panose="020F0502020204030204" pitchFamily="34" charset="0"/>
                </a:rPr>
                <a:t>CÂU ỨNG DỤNG</a:t>
              </a:r>
            </a:p>
          </p:txBody>
        </p:sp>
      </p:grpSp>
      <p:grpSp>
        <p:nvGrpSpPr>
          <p:cNvPr id="19" name="Group 18">
            <a:extLst>
              <a:ext uri="{FF2B5EF4-FFF2-40B4-BE49-F238E27FC236}">
                <a16:creationId xmlns:a16="http://schemas.microsoft.com/office/drawing/2014/main" id="{07EB8D1F-30E1-C276-0D44-052DF4744399}"/>
              </a:ext>
            </a:extLst>
          </p:cNvPr>
          <p:cNvGrpSpPr/>
          <p:nvPr/>
        </p:nvGrpSpPr>
        <p:grpSpPr>
          <a:xfrm>
            <a:off x="1428109" y="4244351"/>
            <a:ext cx="10324682" cy="2124000"/>
            <a:chOff x="2511839" y="1033472"/>
            <a:chExt cx="7165419" cy="2124000"/>
          </a:xfrm>
        </p:grpSpPr>
        <p:pic>
          <p:nvPicPr>
            <p:cNvPr id="20" name="Picture 19">
              <a:extLst>
                <a:ext uri="{FF2B5EF4-FFF2-40B4-BE49-F238E27FC236}">
                  <a16:creationId xmlns:a16="http://schemas.microsoft.com/office/drawing/2014/main" id="{07F186DB-A3E2-749A-C7A7-A340C98DF86A}"/>
                </a:ext>
              </a:extLst>
            </p:cNvPr>
            <p:cNvPicPr>
              <a:picLocks noChangeAspect="1"/>
            </p:cNvPicPr>
            <p:nvPr/>
          </p:nvPicPr>
          <p:blipFill>
            <a:blip r:embed="rId4"/>
            <a:stretch>
              <a:fillRect/>
            </a:stretch>
          </p:blipFill>
          <p:spPr>
            <a:xfrm>
              <a:off x="2511839" y="1033472"/>
              <a:ext cx="7165419" cy="2124000"/>
            </a:xfrm>
            <a:prstGeom prst="rect">
              <a:avLst/>
            </a:prstGeom>
          </p:spPr>
        </p:pic>
        <p:sp>
          <p:nvSpPr>
            <p:cNvPr id="21" name="TextBox 20">
              <a:extLst>
                <a:ext uri="{FF2B5EF4-FFF2-40B4-BE49-F238E27FC236}">
                  <a16:creationId xmlns:a16="http://schemas.microsoft.com/office/drawing/2014/main" id="{6C339CE5-EAD2-B660-2145-7525DB5883F4}"/>
                </a:ext>
              </a:extLst>
            </p:cNvPr>
            <p:cNvSpPr txBox="1"/>
            <p:nvPr/>
          </p:nvSpPr>
          <p:spPr>
            <a:xfrm>
              <a:off x="2948990" y="1946261"/>
              <a:ext cx="5604811" cy="954107"/>
            </a:xfrm>
            <a:prstGeom prst="rect">
              <a:avLst/>
            </a:prstGeom>
            <a:noFill/>
          </p:spPr>
          <p:txBody>
            <a:bodyPr wrap="square" rtlCol="0">
              <a:spAutoFit/>
            </a:bodyPr>
            <a:lstStyle/>
            <a:p>
              <a:pPr lvl="0" algn="just">
                <a:defRPr/>
              </a:pPr>
              <a:r>
                <a:rPr lang="vi-VN" sz="2800">
                  <a:solidFill>
                    <a:srgbClr val="003399"/>
                  </a:solidFill>
                  <a:ea typeface="LNTH-LuoLuoNotangYuanTi 1" pitchFamily="2" charset="-128"/>
                  <a:cs typeface="LNTH-LuoLuoNotangYuanTi 1" pitchFamily="2" charset="-128"/>
                </a:rPr>
                <a:t>Câu ca dao</a:t>
              </a:r>
              <a:r>
                <a:rPr lang="en-US" sz="2800">
                  <a:solidFill>
                    <a:srgbClr val="003399"/>
                  </a:solidFill>
                  <a:ea typeface="LNTH-LuoLuoNotangYuanTi 1" pitchFamily="2" charset="-128"/>
                  <a:cs typeface="LNTH-LuoLuoNotangYuanTi 1" pitchFamily="2" charset="-128"/>
                </a:rPr>
                <a:t> </a:t>
              </a:r>
              <a:r>
                <a:rPr lang="en-US" sz="2800">
                  <a:solidFill>
                    <a:srgbClr val="003399"/>
                  </a:solidFill>
                  <a:latin typeface="Arial" panose="020B0604020202020204" pitchFamily="34" charset="0"/>
                  <a:ea typeface="LNTH-LuoLuoNotangYuanTi 1" pitchFamily="2" charset="-128"/>
                  <a:cs typeface="Arial" panose="020B0604020202020204" pitchFamily="34" charset="0"/>
                </a:rPr>
                <a:t>miêu</a:t>
              </a:r>
              <a:r>
                <a:rPr lang="vi-VN" sz="2800">
                  <a:solidFill>
                    <a:srgbClr val="003399"/>
                  </a:solidFill>
                  <a:ea typeface="LNTH-LuoLuoNotangYuanTi 1" pitchFamily="2" charset="-128"/>
                  <a:cs typeface="LNTH-LuoLuoNotangYuanTi 1" pitchFamily="2" charset="-128"/>
                </a:rPr>
                <a:t> tả </a:t>
              </a:r>
              <a:r>
                <a:rPr lang="en-US" sz="2800">
                  <a:solidFill>
                    <a:srgbClr val="003399"/>
                  </a:solidFill>
                  <a:latin typeface="Arial" panose="020B0604020202020204" pitchFamily="34" charset="0"/>
                  <a:ea typeface="LNTH-LuoLuoNotangYuanTi 1" pitchFamily="2" charset="-128"/>
                  <a:cs typeface="Arial" panose="020B0604020202020204" pitchFamily="34" charset="0"/>
                </a:rPr>
                <a:t>vẻ đẹp </a:t>
              </a:r>
              <a:r>
                <a:rPr lang="vi-VN" sz="2800">
                  <a:solidFill>
                    <a:srgbClr val="003399"/>
                  </a:solidFill>
                  <a:ea typeface="LNTH-LuoLuoNotangYuanTi 1" pitchFamily="2" charset="-128"/>
                </a:rPr>
                <a:t>của </a:t>
              </a:r>
              <a:r>
                <a:rPr lang="en-US" sz="2800">
                  <a:solidFill>
                    <a:srgbClr val="003399"/>
                  </a:solidFill>
                  <a:latin typeface="Arial" panose="020B0604020202020204" pitchFamily="34" charset="0"/>
                  <a:ea typeface="LNTH-LuoLuoNotangYuanTi 1" pitchFamily="2" charset="-128"/>
                  <a:cs typeface="Arial" panose="020B0604020202020204" pitchFamily="34" charset="0"/>
                </a:rPr>
                <a:t>Hồ Tây</a:t>
              </a:r>
              <a:r>
                <a:rPr lang="vi-VN" sz="2800">
                  <a:solidFill>
                    <a:srgbClr val="003399"/>
                  </a:solidFill>
                  <a:latin typeface="Arial" panose="020B0604020202020204" pitchFamily="34" charset="0"/>
                  <a:ea typeface="LNTH-LuoLuoNotangYuanTi 1" pitchFamily="2" charset="-128"/>
                  <a:cs typeface="Arial" panose="020B0604020202020204" pitchFamily="34" charset="0"/>
                </a:rPr>
                <a:t> </a:t>
              </a:r>
              <a:r>
                <a:rPr lang="vi-VN" sz="2800">
                  <a:solidFill>
                    <a:srgbClr val="003399"/>
                  </a:solidFill>
                  <a:ea typeface="LNTH-LuoLuoNotangYuanTi 1" pitchFamily="2" charset="-128"/>
                </a:rPr>
                <a:t>vào một buổi sớm tinh mơ khi gà gáy chuyển canh</a:t>
              </a:r>
              <a:r>
                <a:rPr lang="en-US" sz="2800">
                  <a:solidFill>
                    <a:srgbClr val="003399"/>
                  </a:solidFill>
                  <a:ea typeface="LNTH-LuoLuoNotangYuanTi 1" pitchFamily="2" charset="-128"/>
                </a:rPr>
                <a:t>.</a:t>
              </a:r>
              <a:endParaRPr lang="en-US" sz="2800" dirty="0">
                <a:solidFill>
                  <a:srgbClr val="003399"/>
                </a:solidFill>
                <a:ea typeface="LNTH-LuoLuoNotangYuanTi 1" pitchFamily="2" charset="-128"/>
              </a:endParaRPr>
            </a:p>
          </p:txBody>
        </p:sp>
      </p:grpSp>
      <p:pic>
        <p:nvPicPr>
          <p:cNvPr id="24" name="Picture 2" descr="Thống kê XSMT 5/1/2020 - Thống kê xổ số miền Trung chủ nhật ngày 05/01">
            <a:extLst>
              <a:ext uri="{FF2B5EF4-FFF2-40B4-BE49-F238E27FC236}">
                <a16:creationId xmlns:a16="http://schemas.microsoft.com/office/drawing/2014/main" id="{D0528460-D228-1431-1572-B120C775551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7434" y="5031247"/>
            <a:ext cx="108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8D7E9BD-69DF-2ADC-4F52-71ED4FEEA86A}"/>
              </a:ext>
            </a:extLst>
          </p:cNvPr>
          <p:cNvPicPr>
            <a:picLocks noChangeAspect="1"/>
          </p:cNvPicPr>
          <p:nvPr/>
        </p:nvPicPr>
        <p:blipFill>
          <a:blip r:embed="rId6"/>
          <a:stretch>
            <a:fillRect/>
          </a:stretch>
        </p:blipFill>
        <p:spPr>
          <a:xfrm>
            <a:off x="1428108" y="1509353"/>
            <a:ext cx="9827646" cy="2945894"/>
          </a:xfrm>
          <a:prstGeom prst="rect">
            <a:avLst/>
          </a:prstGeom>
        </p:spPr>
      </p:pic>
    </p:spTree>
    <p:extLst>
      <p:ext uri="{BB962C8B-B14F-4D97-AF65-F5344CB8AC3E}">
        <p14:creationId xmlns:p14="http://schemas.microsoft.com/office/powerpoint/2010/main" val="3456755224"/>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Scale>
                                      <p:cBhvr>
                                        <p:cTn id="7" dur="1000" decel="50000" fill="hold">
                                          <p:stCondLst>
                                            <p:cond delay="0"/>
                                          </p:stCondLst>
                                        </p:cTn>
                                        <p:tgtEl>
                                          <p:spTgt spid="1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9"/>
                                        </p:tgtEl>
                                        <p:attrNameLst>
                                          <p:attrName>ppt_x</p:attrName>
                                          <p:attrName>ppt_y</p:attrName>
                                        </p:attrNameLst>
                                      </p:cBhvr>
                                    </p:animMotion>
                                    <p:animEffect transition="in" filter="fade">
                                      <p:cBhvr>
                                        <p:cTn id="9" dur="1000"/>
                                        <p:tgtEl>
                                          <p:spTgt spid="19"/>
                                        </p:tgtEl>
                                      </p:cBhvr>
                                    </p:animEffect>
                                  </p:childTnLst>
                                </p:cTn>
                              </p:par>
                              <p:par>
                                <p:cTn id="10" presetID="2" presetClass="entr" presetSubtype="8"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500" fill="hold"/>
                                        <p:tgtEl>
                                          <p:spTgt spid="24"/>
                                        </p:tgtEl>
                                        <p:attrNameLst>
                                          <p:attrName>ppt_x</p:attrName>
                                        </p:attrNameLst>
                                      </p:cBhvr>
                                      <p:tavLst>
                                        <p:tav tm="0">
                                          <p:val>
                                            <p:strVal val="0-#ppt_w/2"/>
                                          </p:val>
                                        </p:tav>
                                        <p:tav tm="100000">
                                          <p:val>
                                            <p:strVal val="#ppt_x"/>
                                          </p:val>
                                        </p:tav>
                                      </p:tavLst>
                                    </p:anim>
                                    <p:anim calcmode="lin" valueType="num">
                                      <p:cBhvr additive="base">
                                        <p:cTn id="13"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id="{4ACBB020-69CA-52C8-ABB5-19DDF348AC07}"/>
              </a:ext>
            </a:extLst>
          </p:cNvPr>
          <p:cNvSpPr/>
          <p:nvPr/>
        </p:nvSpPr>
        <p:spPr>
          <a:xfrm>
            <a:off x="439208" y="328773"/>
            <a:ext cx="11313583" cy="6114151"/>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14" name="Group 13">
            <a:extLst>
              <a:ext uri="{FF2B5EF4-FFF2-40B4-BE49-F238E27FC236}">
                <a16:creationId xmlns:a16="http://schemas.microsoft.com/office/drawing/2014/main" id="{7DED571E-9B16-ADE3-B1A0-A3001F22A8C1}"/>
              </a:ext>
            </a:extLst>
          </p:cNvPr>
          <p:cNvGrpSpPr/>
          <p:nvPr/>
        </p:nvGrpSpPr>
        <p:grpSpPr>
          <a:xfrm>
            <a:off x="448115" y="415076"/>
            <a:ext cx="4140260" cy="911675"/>
            <a:chOff x="154297" y="195325"/>
            <a:chExt cx="4140260" cy="911675"/>
          </a:xfrm>
        </p:grpSpPr>
        <p:grpSp>
          <p:nvGrpSpPr>
            <p:cNvPr id="15" name="Group 14">
              <a:extLst>
                <a:ext uri="{FF2B5EF4-FFF2-40B4-BE49-F238E27FC236}">
                  <a16:creationId xmlns:a16="http://schemas.microsoft.com/office/drawing/2014/main" id="{A9254876-0D87-BEAF-AC27-8192C9019CA8}"/>
                </a:ext>
              </a:extLst>
            </p:cNvPr>
            <p:cNvGrpSpPr/>
            <p:nvPr/>
          </p:nvGrpSpPr>
          <p:grpSpPr>
            <a:xfrm>
              <a:off x="154297" y="195325"/>
              <a:ext cx="3786761" cy="911675"/>
              <a:chOff x="154297" y="195325"/>
              <a:chExt cx="3786761" cy="911675"/>
            </a:xfrm>
          </p:grpSpPr>
          <p:sp>
            <p:nvSpPr>
              <p:cNvPr id="17" name="Rectangle: Rounded Corners 3">
                <a:extLst>
                  <a:ext uri="{FF2B5EF4-FFF2-40B4-BE49-F238E27FC236}">
                    <a16:creationId xmlns:a16="http://schemas.microsoft.com/office/drawing/2014/main" id="{3D6F423F-731C-2B67-2484-E9CAF8578307}"/>
                  </a:ext>
                </a:extLst>
              </p:cNvPr>
              <p:cNvSpPr/>
              <p:nvPr/>
            </p:nvSpPr>
            <p:spPr>
              <a:xfrm>
                <a:off x="701058" y="459000"/>
                <a:ext cx="3240000" cy="648000"/>
              </a:xfrm>
              <a:custGeom>
                <a:avLst/>
                <a:gdLst>
                  <a:gd name="connsiteX0" fmla="*/ 0 w 3240000"/>
                  <a:gd name="connsiteY0" fmla="*/ 108002 h 648000"/>
                  <a:gd name="connsiteX1" fmla="*/ 108002 w 3240000"/>
                  <a:gd name="connsiteY1" fmla="*/ 0 h 648000"/>
                  <a:gd name="connsiteX2" fmla="*/ 3131998 w 3240000"/>
                  <a:gd name="connsiteY2" fmla="*/ 0 h 648000"/>
                  <a:gd name="connsiteX3" fmla="*/ 3240000 w 3240000"/>
                  <a:gd name="connsiteY3" fmla="*/ 108002 h 648000"/>
                  <a:gd name="connsiteX4" fmla="*/ 3240000 w 3240000"/>
                  <a:gd name="connsiteY4" fmla="*/ 539998 h 648000"/>
                  <a:gd name="connsiteX5" fmla="*/ 3131998 w 3240000"/>
                  <a:gd name="connsiteY5" fmla="*/ 648000 h 648000"/>
                  <a:gd name="connsiteX6" fmla="*/ 108002 w 3240000"/>
                  <a:gd name="connsiteY6" fmla="*/ 648000 h 648000"/>
                  <a:gd name="connsiteX7" fmla="*/ 0 w 3240000"/>
                  <a:gd name="connsiteY7" fmla="*/ 539998 h 648000"/>
                  <a:gd name="connsiteX8" fmla="*/ 0 w 3240000"/>
                  <a:gd name="connsiteY8" fmla="*/ 108002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40000" h="648000" fill="none" extrusionOk="0">
                    <a:moveTo>
                      <a:pt x="0" y="108002"/>
                    </a:moveTo>
                    <a:cubicBezTo>
                      <a:pt x="-1802" y="45803"/>
                      <a:pt x="37825" y="3587"/>
                      <a:pt x="108002" y="0"/>
                    </a:cubicBezTo>
                    <a:cubicBezTo>
                      <a:pt x="1024457" y="-92351"/>
                      <a:pt x="1983680" y="104030"/>
                      <a:pt x="3131998" y="0"/>
                    </a:cubicBezTo>
                    <a:cubicBezTo>
                      <a:pt x="3184752" y="8059"/>
                      <a:pt x="3244366" y="39568"/>
                      <a:pt x="3240000" y="108002"/>
                    </a:cubicBezTo>
                    <a:cubicBezTo>
                      <a:pt x="3273137" y="218953"/>
                      <a:pt x="3206833" y="463525"/>
                      <a:pt x="3240000" y="539998"/>
                    </a:cubicBezTo>
                    <a:cubicBezTo>
                      <a:pt x="3239628" y="605181"/>
                      <a:pt x="3189744" y="645138"/>
                      <a:pt x="3131998" y="648000"/>
                    </a:cubicBezTo>
                    <a:cubicBezTo>
                      <a:pt x="1762266" y="511374"/>
                      <a:pt x="411256" y="639177"/>
                      <a:pt x="108002" y="648000"/>
                    </a:cubicBezTo>
                    <a:cubicBezTo>
                      <a:pt x="48657" y="642086"/>
                      <a:pt x="1297" y="602110"/>
                      <a:pt x="0" y="539998"/>
                    </a:cubicBezTo>
                    <a:cubicBezTo>
                      <a:pt x="15329" y="390535"/>
                      <a:pt x="15581" y="177117"/>
                      <a:pt x="0" y="108002"/>
                    </a:cubicBezTo>
                    <a:close/>
                  </a:path>
                  <a:path w="3240000" h="648000" stroke="0" extrusionOk="0">
                    <a:moveTo>
                      <a:pt x="0" y="108002"/>
                    </a:moveTo>
                    <a:cubicBezTo>
                      <a:pt x="906" y="53130"/>
                      <a:pt x="47723" y="-968"/>
                      <a:pt x="108002" y="0"/>
                    </a:cubicBezTo>
                    <a:cubicBezTo>
                      <a:pt x="1548648" y="-168373"/>
                      <a:pt x="2658413" y="-141978"/>
                      <a:pt x="3131998" y="0"/>
                    </a:cubicBezTo>
                    <a:cubicBezTo>
                      <a:pt x="3186992" y="5380"/>
                      <a:pt x="3240699" y="47991"/>
                      <a:pt x="3240000" y="108002"/>
                    </a:cubicBezTo>
                    <a:cubicBezTo>
                      <a:pt x="3204548" y="323289"/>
                      <a:pt x="3227027" y="436722"/>
                      <a:pt x="3240000" y="539998"/>
                    </a:cubicBezTo>
                    <a:cubicBezTo>
                      <a:pt x="3237759" y="603052"/>
                      <a:pt x="3199625" y="652702"/>
                      <a:pt x="3131998" y="648000"/>
                    </a:cubicBezTo>
                    <a:cubicBezTo>
                      <a:pt x="2100431" y="735901"/>
                      <a:pt x="1261486" y="751720"/>
                      <a:pt x="108002" y="648000"/>
                    </a:cubicBezTo>
                    <a:cubicBezTo>
                      <a:pt x="42555" y="655947"/>
                      <a:pt x="5357" y="607247"/>
                      <a:pt x="0" y="539998"/>
                    </a:cubicBezTo>
                    <a:cubicBezTo>
                      <a:pt x="23919" y="349993"/>
                      <a:pt x="-7106" y="230383"/>
                      <a:pt x="0" y="108002"/>
                    </a:cubicBezTo>
                    <a:close/>
                  </a:path>
                </a:pathLst>
              </a:custGeom>
              <a:solidFill>
                <a:schemeClr val="accent5">
                  <a:lumMod val="20000"/>
                  <a:lumOff val="80000"/>
                </a:schemeClr>
              </a:solidFill>
              <a:ln>
                <a:solidFill>
                  <a:srgbClr val="C00000"/>
                </a:solidFill>
                <a:extLst>
                  <a:ext uri="{C807C97D-BFC1-408E-A445-0C87EB9F89A2}">
                    <ask:lineSketchStyleProps xmlns:ask="http://schemas.microsoft.com/office/drawing/2018/sketchyshapes" sd="122658111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18" name="Picture 17" descr="A picture containing icon&#10;&#10;Description automatically generated">
                <a:extLst>
                  <a:ext uri="{FF2B5EF4-FFF2-40B4-BE49-F238E27FC236}">
                    <a16:creationId xmlns:a16="http://schemas.microsoft.com/office/drawing/2014/main" id="{B9EA8C6C-EC99-BBF3-2493-441EF0C859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4297" y="195325"/>
                <a:ext cx="838638" cy="900000"/>
              </a:xfrm>
              <a:prstGeom prst="rect">
                <a:avLst/>
              </a:prstGeom>
              <a:effectLst>
                <a:innerShdw blurRad="63500" dist="50800" dir="8100000">
                  <a:schemeClr val="bg1">
                    <a:lumMod val="65000"/>
                    <a:alpha val="50000"/>
                  </a:schemeClr>
                </a:innerShdw>
              </a:effectLst>
            </p:spPr>
          </p:pic>
        </p:grpSp>
        <p:sp>
          <p:nvSpPr>
            <p:cNvPr id="16" name="TextBox 15">
              <a:extLst>
                <a:ext uri="{FF2B5EF4-FFF2-40B4-BE49-F238E27FC236}">
                  <a16:creationId xmlns:a16="http://schemas.microsoft.com/office/drawing/2014/main" id="{0A7EBF87-6DF4-FA5B-1022-5C33AE2E05DB}"/>
                </a:ext>
              </a:extLst>
            </p:cNvPr>
            <p:cNvSpPr txBox="1"/>
            <p:nvPr/>
          </p:nvSpPr>
          <p:spPr>
            <a:xfrm>
              <a:off x="1054557" y="460669"/>
              <a:ext cx="32400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srgbClr val="FF6438"/>
                  </a:solidFill>
                  <a:effectLst/>
                  <a:uLnTx/>
                  <a:uFillTx/>
                  <a:latin typeface="Calibri" panose="020F0502020204030204" pitchFamily="34" charset="0"/>
                  <a:cs typeface="Calibri" panose="020F0502020204030204" pitchFamily="34" charset="0"/>
                </a:rPr>
                <a:t>CÂU ỨNG DỤNG</a:t>
              </a:r>
            </a:p>
          </p:txBody>
        </p:sp>
      </p:grpSp>
      <p:pic>
        <p:nvPicPr>
          <p:cNvPr id="24" name="Picture 2" descr="Thống kê XSMT 5/1/2020 - Thống kê xổ số miền Trung chủ nhật ngày 05/01">
            <a:extLst>
              <a:ext uri="{FF2B5EF4-FFF2-40B4-BE49-F238E27FC236}">
                <a16:creationId xmlns:a16="http://schemas.microsoft.com/office/drawing/2014/main" id="{D0528460-D228-1431-1572-B120C775551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27028" y="4910407"/>
            <a:ext cx="108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8D7E9BD-69DF-2ADC-4F52-71ED4FEEA86A}"/>
              </a:ext>
            </a:extLst>
          </p:cNvPr>
          <p:cNvPicPr>
            <a:picLocks noChangeAspect="1"/>
          </p:cNvPicPr>
          <p:nvPr/>
        </p:nvPicPr>
        <p:blipFill>
          <a:blip r:embed="rId6"/>
          <a:stretch>
            <a:fillRect/>
          </a:stretch>
        </p:blipFill>
        <p:spPr>
          <a:xfrm>
            <a:off x="1407434" y="1376892"/>
            <a:ext cx="9827646" cy="2945894"/>
          </a:xfrm>
          <a:prstGeom prst="rect">
            <a:avLst/>
          </a:prstGeom>
        </p:spPr>
      </p:pic>
      <p:grpSp>
        <p:nvGrpSpPr>
          <p:cNvPr id="3" name="Group 2">
            <a:extLst>
              <a:ext uri="{FF2B5EF4-FFF2-40B4-BE49-F238E27FC236}">
                <a16:creationId xmlns:a16="http://schemas.microsoft.com/office/drawing/2014/main" id="{DB01589A-3503-4868-0A28-1E4C898323E5}"/>
              </a:ext>
            </a:extLst>
          </p:cNvPr>
          <p:cNvGrpSpPr/>
          <p:nvPr/>
        </p:nvGrpSpPr>
        <p:grpSpPr>
          <a:xfrm>
            <a:off x="3040596" y="4191341"/>
            <a:ext cx="7165419" cy="2124000"/>
            <a:chOff x="2511839" y="1033472"/>
            <a:chExt cx="7165419" cy="2124000"/>
          </a:xfrm>
        </p:grpSpPr>
        <p:pic>
          <p:nvPicPr>
            <p:cNvPr id="4" name="Picture 3">
              <a:extLst>
                <a:ext uri="{FF2B5EF4-FFF2-40B4-BE49-F238E27FC236}">
                  <a16:creationId xmlns:a16="http://schemas.microsoft.com/office/drawing/2014/main" id="{A4503D98-6E1A-E975-B75C-4065A222DFFC}"/>
                </a:ext>
              </a:extLst>
            </p:cNvPr>
            <p:cNvPicPr>
              <a:picLocks noChangeAspect="1"/>
            </p:cNvPicPr>
            <p:nvPr/>
          </p:nvPicPr>
          <p:blipFill>
            <a:blip r:embed="rId7"/>
            <a:stretch>
              <a:fillRect/>
            </a:stretch>
          </p:blipFill>
          <p:spPr>
            <a:xfrm>
              <a:off x="2511839" y="1033472"/>
              <a:ext cx="7165419" cy="2124000"/>
            </a:xfrm>
            <a:prstGeom prst="rect">
              <a:avLst/>
            </a:prstGeom>
          </p:spPr>
        </p:pic>
        <p:sp>
          <p:nvSpPr>
            <p:cNvPr id="6" name="TextBox 5">
              <a:extLst>
                <a:ext uri="{FF2B5EF4-FFF2-40B4-BE49-F238E27FC236}">
                  <a16:creationId xmlns:a16="http://schemas.microsoft.com/office/drawing/2014/main" id="{55359762-33AC-8A24-BC80-2D55FD38A7F6}"/>
                </a:ext>
              </a:extLst>
            </p:cNvPr>
            <p:cNvSpPr txBox="1"/>
            <p:nvPr/>
          </p:nvSpPr>
          <p:spPr>
            <a:xfrm>
              <a:off x="2810960" y="1771145"/>
              <a:ext cx="6039002"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Arial"/>
                  <a:ea typeface="+mn-ea"/>
                  <a:cs typeface="+mn-cs"/>
                </a:rPr>
                <a:t>Trong câu ứng dụng trên, chữ nào được viết hoa? Vì sao?</a:t>
              </a:r>
            </a:p>
          </p:txBody>
        </p:sp>
      </p:grpSp>
      <p:sp>
        <p:nvSpPr>
          <p:cNvPr id="7" name="TextBox 6">
            <a:extLst>
              <a:ext uri="{FF2B5EF4-FFF2-40B4-BE49-F238E27FC236}">
                <a16:creationId xmlns:a16="http://schemas.microsoft.com/office/drawing/2014/main" id="{B2B4C7F4-B489-E984-FABE-C222E0E88180}"/>
              </a:ext>
            </a:extLst>
          </p:cNvPr>
          <p:cNvSpPr txBox="1"/>
          <p:nvPr/>
        </p:nvSpPr>
        <p:spPr>
          <a:xfrm>
            <a:off x="2145622" y="4757909"/>
            <a:ext cx="9607169" cy="1384995"/>
          </a:xfrm>
          <a:prstGeom prst="rect">
            <a:avLst/>
          </a:prstGeom>
          <a:noFill/>
        </p:spPr>
        <p:txBody>
          <a:bodyPr wrap="square" rtlCol="0">
            <a:spAutoFit/>
          </a:bodyPr>
          <a:lstStyle/>
          <a:p>
            <a:pPr lvl="0">
              <a:defRPr/>
            </a:pPr>
            <a:r>
              <a:rPr kumimoji="0" lang="en-US" sz="3200" b="1" i="0" u="none" strike="noStrike" kern="1200" cap="none" spc="0" normalizeH="0" baseline="0" noProof="0" dirty="0">
                <a:ln>
                  <a:noFill/>
                </a:ln>
                <a:solidFill>
                  <a:srgbClr val="000000"/>
                </a:solidFill>
                <a:effectLst/>
                <a:uLnTx/>
                <a:uFillTx/>
                <a:latin typeface="HP001 5 hàng" panose="020B0603050302020204" pitchFamily="34" charset="0"/>
              </a:rPr>
              <a:t>V</a:t>
            </a:r>
            <a:r>
              <a:rPr kumimoji="0" lang="el-GR" sz="3200" b="1" i="0" u="none" strike="noStrike" kern="1200" cap="none" spc="0" normalizeH="0" baseline="0" noProof="0" dirty="0">
                <a:ln>
                  <a:noFill/>
                </a:ln>
                <a:solidFill>
                  <a:srgbClr val="000000"/>
                </a:solidFill>
                <a:effectLst/>
                <a:uLnTx/>
                <a:uFillTx/>
                <a:latin typeface="HP001 5 hàng" panose="020B0603050302020204" pitchFamily="34" charset="0"/>
              </a:rPr>
              <a:t>Η</a:t>
            </a:r>
            <a:r>
              <a:rPr kumimoji="0" lang="en-US" sz="3200" b="1" i="0" u="none" strike="noStrike" kern="1200" cap="none" spc="0" normalizeH="0" baseline="0" noProof="0" dirty="0" err="1">
                <a:ln>
                  <a:noFill/>
                </a:ln>
                <a:solidFill>
                  <a:srgbClr val="000000"/>
                </a:solidFill>
                <a:effectLst/>
                <a:uLnTx/>
                <a:uFillTx/>
                <a:latin typeface="HP001 5 hàng" panose="020B0603050302020204" pitchFamily="34" charset="0"/>
              </a:rPr>
              <a:t>Ğt</a:t>
            </a:r>
            <a:r>
              <a:rPr kumimoji="0" lang="en-US" sz="3200" b="1" i="0" u="none" strike="noStrike" kern="1200" cap="none" spc="0" normalizeH="0" baseline="0" noProof="0" dirty="0">
                <a:ln>
                  <a:noFill/>
                </a:ln>
                <a:solidFill>
                  <a:srgbClr val="000000"/>
                </a:solidFill>
                <a:effectLst/>
                <a:uLnTx/>
                <a:uFillTx/>
                <a:latin typeface="HP001 5 hàng" panose="020B0603050302020204" pitchFamily="34" charset="0"/>
              </a:rPr>
              <a:t> h</a:t>
            </a:r>
            <a:r>
              <a:rPr kumimoji="0" lang="el-GR" sz="3200" b="1" i="0" u="none" strike="noStrike" kern="1200" cap="none" spc="0" normalizeH="0" baseline="0" noProof="0" dirty="0">
                <a:ln>
                  <a:noFill/>
                </a:ln>
                <a:solidFill>
                  <a:srgbClr val="000000"/>
                </a:solidFill>
                <a:effectLst/>
                <a:uLnTx/>
                <a:uFillTx/>
                <a:latin typeface="HP001 5 hàng" panose="020B0603050302020204" pitchFamily="34" charset="0"/>
              </a:rPr>
              <a:t>Ξ </a:t>
            </a:r>
            <a:r>
              <a:rPr kumimoji="0" lang="en-US" sz="3200" b="1" i="0" u="none" strike="noStrike" kern="1200" cap="none" spc="0" normalizeH="0" baseline="0" noProof="0" dirty="0">
                <a:ln>
                  <a:noFill/>
                </a:ln>
                <a:solidFill>
                  <a:srgbClr val="000000"/>
                </a:solidFill>
                <a:effectLst/>
                <a:uLnTx/>
                <a:uFillTx/>
                <a:latin typeface="HP001 5 hàng" panose="020B0603050302020204" pitchFamily="34" charset="0"/>
              </a:rPr>
              <a:t>c</a:t>
            </a:r>
            <a:r>
              <a:rPr kumimoji="0" lang="el-GR" sz="3200" b="1" i="0" u="none" strike="noStrike" kern="1200" cap="none" spc="0" normalizeH="0" baseline="0" noProof="0" dirty="0">
                <a:ln>
                  <a:noFill/>
                </a:ln>
                <a:solidFill>
                  <a:srgbClr val="000000"/>
                </a:solidFill>
                <a:effectLst/>
                <a:uLnTx/>
                <a:uFillTx/>
                <a:latin typeface="HP001 5 hàng" panose="020B0603050302020204" pitchFamily="34" charset="0"/>
              </a:rPr>
              <a:t>Ϊ ε</a:t>
            </a:r>
            <a:r>
              <a:rPr kumimoji="0" lang="en-US" sz="3200" b="1" i="0" u="none" strike="noStrike" kern="1200" cap="none" spc="0" normalizeH="0" baseline="0" noProof="0">
                <a:ln>
                  <a:noFill/>
                </a:ln>
                <a:solidFill>
                  <a:srgbClr val="000000"/>
                </a:solidFill>
                <a:effectLst/>
                <a:uLnTx/>
                <a:uFillTx/>
                <a:latin typeface="HP001 5 hàng" panose="020B0603050302020204" pitchFamily="34" charset="0"/>
              </a:rPr>
              <a:t>ữ </a:t>
            </a:r>
            <a:r>
              <a:rPr lang="en-US" sz="3200" b="1">
                <a:solidFill>
                  <a:srgbClr val="000000"/>
                </a:solidFill>
                <a:latin typeface="HP001 5 hàng" panose="020B0603050302020204" pitchFamily="34" charset="0"/>
              </a:rPr>
              <a:t>đứng ở đầu câuG </a:t>
            </a:r>
            <a:r>
              <a:rPr kumimoji="0" lang="en-US" sz="3200" b="1" i="0" u="none" strike="noStrike" kern="1200" cap="none" spc="0" normalizeH="0" baseline="0" noProof="0" dirty="0">
                <a:ln>
                  <a:noFill/>
                </a:ln>
                <a:solidFill>
                  <a:srgbClr val="000000"/>
                </a:solidFill>
                <a:effectLst/>
                <a:uLnTx/>
                <a:uFillTx/>
                <a:latin typeface="HP001 5 hàng" panose="020B0603050302020204" pitchFamily="34" charset="0"/>
              </a:rPr>
              <a:t>(</a:t>
            </a:r>
            <a:r>
              <a:rPr kumimoji="0" lang="en-US" sz="3200" b="1" i="0" u="none" strike="noStrike" kern="1200" cap="none" spc="0" normalizeH="0" baseline="0" noProof="0" dirty="0" err="1">
                <a:ln>
                  <a:noFill/>
                </a:ln>
                <a:solidFill>
                  <a:srgbClr val="000000"/>
                </a:solidFill>
                <a:effectLst/>
                <a:uLnTx/>
                <a:uFillTx/>
                <a:latin typeface="HP001 5 hàng" panose="020B0603050302020204" pitchFamily="34" charset="0"/>
              </a:rPr>
              <a:t>Gió</a:t>
            </a:r>
            <a:r>
              <a:rPr kumimoji="0" lang="en-US" sz="3200" b="1" i="0" u="none" strike="noStrike" kern="1200" cap="none" spc="0" normalizeH="0" baseline="0" noProof="0" dirty="0">
                <a:ln>
                  <a:noFill/>
                </a:ln>
                <a:solidFill>
                  <a:srgbClr val="000000"/>
                </a:solidFill>
                <a:effectLst/>
                <a:uLnTx/>
                <a:uFillTx/>
                <a:latin typeface="HP001 5 hàng" panose="020B0603050302020204" pitchFamily="34" charset="0"/>
              </a:rPr>
              <a:t>). T (</a:t>
            </a:r>
            <a:r>
              <a:rPr kumimoji="0" lang="en-US" sz="3200" b="1" i="0" u="none" strike="noStrike" kern="1200" cap="none" spc="0" normalizeH="0" baseline="0" noProof="0" err="1">
                <a:ln>
                  <a:noFill/>
                </a:ln>
                <a:solidFill>
                  <a:srgbClr val="000000"/>
                </a:solidFill>
                <a:effectLst/>
                <a:uLnTx/>
                <a:uFillTx/>
                <a:latin typeface="HP001 5 hàng" panose="020B0603050302020204" pitchFamily="34" charset="0"/>
              </a:rPr>
              <a:t>Tiếng</a:t>
            </a:r>
            <a:r>
              <a:rPr kumimoji="0" lang="en-US" sz="3200" b="1" i="0" u="none" strike="noStrike" kern="1200" cap="none" spc="0" normalizeH="0" baseline="0" noProof="0">
                <a:ln>
                  <a:noFill/>
                </a:ln>
                <a:solidFill>
                  <a:srgbClr val="000000"/>
                </a:solidFill>
                <a:effectLst/>
                <a:uLnTx/>
                <a:uFillTx/>
                <a:latin typeface="HP001 5 hàng" panose="020B0603050302020204" pitchFamily="34" charset="0"/>
              </a:rPr>
              <a:t>)</a:t>
            </a:r>
          </a:p>
          <a:p>
            <a:pPr lvl="0">
              <a:defRPr/>
            </a:pPr>
            <a:endParaRPr lang="en-US" b="1">
              <a:solidFill>
                <a:srgbClr val="000000"/>
              </a:solidFill>
              <a:latin typeface="HP001 5 hàng" panose="020B0603050302020204" pitchFamily="34" charset="0"/>
            </a:endParaRPr>
          </a:p>
          <a:p>
            <a:pPr lvl="0">
              <a:defRPr/>
            </a:pPr>
            <a:r>
              <a:rPr lang="en-US" sz="3200" b="1">
                <a:solidFill>
                  <a:srgbClr val="000000"/>
                </a:solidFill>
                <a:latin typeface="HP001 5 hàng" panose="020B0603050302020204" pitchFamily="34" charset="0"/>
              </a:rPr>
              <a:t>Viết hoa tên riêng </a:t>
            </a:r>
            <a:r>
              <a:rPr kumimoji="0" lang="en-US" sz="3200" b="1" i="0" u="none" strike="noStrike" kern="1200" cap="none" spc="0" normalizeH="0" baseline="0" noProof="0" dirty="0" err="1">
                <a:ln>
                  <a:noFill/>
                </a:ln>
                <a:solidFill>
                  <a:srgbClr val="000000"/>
                </a:solidFill>
                <a:effectLst/>
                <a:uLnTx/>
                <a:uFillTx/>
                <a:latin typeface="HP001 5 hàng" panose="020B0603050302020204" pitchFamily="34" charset="0"/>
              </a:rPr>
              <a:t>các</a:t>
            </a:r>
            <a:r>
              <a:rPr kumimoji="0" lang="en-US" sz="3200" b="1" i="0" u="none" strike="noStrike" kern="1200" cap="none" spc="0" normalizeH="0" baseline="0" noProof="0" dirty="0">
                <a:ln>
                  <a:noFill/>
                </a:ln>
                <a:solidFill>
                  <a:srgbClr val="000000"/>
                </a:solidFill>
                <a:effectLst/>
                <a:uLnTx/>
                <a:uFillTx/>
                <a:latin typeface="HP001 5 hàng" panose="020B0603050302020204" pitchFamily="34" charset="0"/>
              </a:rPr>
              <a:t> </a:t>
            </a:r>
            <a:r>
              <a:rPr kumimoji="0" lang="en-US" sz="3200" b="1" i="0" u="none" strike="noStrike" kern="1200" cap="none" spc="0" normalizeH="0" baseline="0" noProof="0" dirty="0" err="1">
                <a:ln>
                  <a:noFill/>
                </a:ln>
                <a:solidFill>
                  <a:srgbClr val="000000"/>
                </a:solidFill>
                <a:effectLst/>
                <a:uLnTx/>
                <a:uFillTx/>
                <a:latin typeface="HP001 5 hàng" panose="020B0603050302020204" pitchFamily="34" charset="0"/>
              </a:rPr>
              <a:t>từ</a:t>
            </a:r>
            <a:r>
              <a:rPr kumimoji="0" lang="en-US" sz="3200" b="1" i="0" u="none" strike="noStrike" kern="1200" cap="none" spc="0" normalizeH="0" baseline="0" noProof="0" dirty="0">
                <a:ln>
                  <a:noFill/>
                </a:ln>
                <a:solidFill>
                  <a:srgbClr val="000000"/>
                </a:solidFill>
                <a:effectLst/>
                <a:uLnTx/>
                <a:uFillTx/>
                <a:latin typeface="HP001 5 hàng" panose="020B0603050302020204" pitchFamily="34" charset="0"/>
              </a:rPr>
              <a:t> T</a:t>
            </a:r>
            <a:r>
              <a:rPr kumimoji="0" lang="el-GR" sz="3200" b="1" i="0" u="none" strike="noStrike" kern="1200" cap="none" spc="0" normalizeH="0" baseline="0" noProof="0" dirty="0">
                <a:ln>
                  <a:noFill/>
                </a:ln>
                <a:solidFill>
                  <a:srgbClr val="000000"/>
                </a:solidFill>
                <a:effectLst/>
                <a:uLnTx/>
                <a:uFillTx/>
                <a:latin typeface="HP001 4 hàng" panose="020B0603050302020204" pitchFamily="34" charset="0"/>
              </a:rPr>
              <a:t>ς</a:t>
            </a:r>
            <a:r>
              <a:rPr kumimoji="0" lang="en-US" sz="3200" b="1" i="0" u="none" strike="noStrike" kern="1200" cap="none" spc="0" normalizeH="0" baseline="0" noProof="0" dirty="0" err="1">
                <a:ln>
                  <a:noFill/>
                </a:ln>
                <a:solidFill>
                  <a:srgbClr val="000000"/>
                </a:solidFill>
                <a:effectLst/>
                <a:uLnTx/>
                <a:uFillTx/>
                <a:latin typeface="HP001 5 hàng" panose="020B0603050302020204" pitchFamily="34" charset="0"/>
              </a:rPr>
              <a:t>ấn</a:t>
            </a:r>
            <a:r>
              <a:rPr kumimoji="0" lang="en-US" sz="3200" b="1" i="0" u="none" strike="noStrike" kern="1200" cap="none" spc="0" normalizeH="0" noProof="0" dirty="0">
                <a:ln>
                  <a:noFill/>
                </a:ln>
                <a:solidFill>
                  <a:srgbClr val="000000"/>
                </a:solidFill>
                <a:effectLst/>
                <a:uLnTx/>
                <a:uFillTx/>
                <a:latin typeface="HP001 5 hàng" panose="020B0603050302020204" pitchFamily="34" charset="0"/>
              </a:rPr>
              <a:t> </a:t>
            </a:r>
            <a:r>
              <a:rPr kumimoji="0" lang="en-US" sz="3200" b="1" i="0" u="none" strike="noStrike" kern="1200" cap="none" spc="0" normalizeH="0" noProof="0" dirty="0" err="1">
                <a:ln>
                  <a:noFill/>
                </a:ln>
                <a:solidFill>
                  <a:srgbClr val="000000"/>
                </a:solidFill>
                <a:effectLst/>
                <a:uLnTx/>
                <a:uFillTx/>
                <a:latin typeface="HP001 5 hàng" panose="020B0603050302020204" pitchFamily="34" charset="0"/>
              </a:rPr>
              <a:t>Vũ</a:t>
            </a:r>
            <a:r>
              <a:rPr kumimoji="0" lang="en-US" sz="3200" b="1" i="0" u="none" strike="noStrike" kern="1200" cap="none" spc="0" normalizeH="0" noProof="0" dirty="0">
                <a:ln>
                  <a:noFill/>
                </a:ln>
                <a:solidFill>
                  <a:srgbClr val="000000"/>
                </a:solidFill>
                <a:effectLst/>
                <a:uLnTx/>
                <a:uFillTx/>
                <a:latin typeface="HP001 5 hàng" panose="020B0603050302020204" pitchFamily="34" charset="0"/>
              </a:rPr>
              <a:t>, </a:t>
            </a:r>
            <a:r>
              <a:rPr kumimoji="0" lang="en-US" sz="3200" b="1" i="0" u="none" strike="noStrike" kern="1200" cap="none" spc="0" normalizeH="0" noProof="0" err="1">
                <a:ln>
                  <a:noFill/>
                </a:ln>
                <a:solidFill>
                  <a:srgbClr val="000000"/>
                </a:solidFill>
                <a:effectLst/>
                <a:uLnTx/>
                <a:uFillTx/>
                <a:latin typeface="HP001 5 hàng" panose="020B0603050302020204" pitchFamily="34" charset="0"/>
              </a:rPr>
              <a:t>Thọ</a:t>
            </a:r>
            <a:r>
              <a:rPr kumimoji="0" lang="en-US" sz="3200" b="1" i="0" u="none" strike="noStrike" kern="1200" cap="none" spc="0" normalizeH="0" noProof="0">
                <a:ln>
                  <a:noFill/>
                </a:ln>
                <a:solidFill>
                  <a:srgbClr val="000000"/>
                </a:solidFill>
                <a:effectLst/>
                <a:uLnTx/>
                <a:uFillTx/>
                <a:latin typeface="HP001 5 hàng" panose="020B0603050302020204" pitchFamily="34" charset="0"/>
              </a:rPr>
              <a:t> Xương</a:t>
            </a:r>
            <a:endParaRPr kumimoji="0" lang="en-US" sz="3200" b="1" i="0" u="none" strike="noStrike" kern="1200" cap="none" spc="0" normalizeH="0" baseline="0" noProof="0" dirty="0">
              <a:ln>
                <a:noFill/>
              </a:ln>
              <a:solidFill>
                <a:srgbClr val="000000"/>
              </a:solidFill>
              <a:effectLst/>
              <a:uLnTx/>
              <a:uFillTx/>
              <a:latin typeface="HP001 5 hàng" panose="020B0603050302020204" pitchFamily="34" charset="0"/>
            </a:endParaRPr>
          </a:p>
        </p:txBody>
      </p:sp>
    </p:spTree>
    <p:extLst>
      <p:ext uri="{BB962C8B-B14F-4D97-AF65-F5344CB8AC3E}">
        <p14:creationId xmlns:p14="http://schemas.microsoft.com/office/powerpoint/2010/main" val="42090652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0-#ppt_w/2"/>
                                          </p:val>
                                        </p:tav>
                                        <p:tav tm="100000">
                                          <p:val>
                                            <p:strVal val="#ppt_x"/>
                                          </p:val>
                                        </p:tav>
                                      </p:tavLst>
                                    </p:anim>
                                    <p:anim calcmode="lin" valueType="num">
                                      <p:cBhvr additive="base">
                                        <p:cTn id="8"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2"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Scale>
                                      <p:cBhvr>
                                        <p:cTn id="13"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3"/>
                                        </p:tgtEl>
                                        <p:attrNameLst>
                                          <p:attrName>ppt_x</p:attrName>
                                          <p:attrName>ppt_y</p:attrName>
                                        </p:attrNameLst>
                                      </p:cBhvr>
                                    </p:animMotion>
                                    <p:animEffect transition="in" filter="fade">
                                      <p:cBhvr>
                                        <p:cTn id="15" dur="1000"/>
                                        <p:tgtEl>
                                          <p:spTgt spid="3"/>
                                        </p:tgtEl>
                                      </p:cBhvr>
                                    </p:animEffec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4" presetClass="exit" presetSubtype="10" fill="hold" nodeType="clickEffect">
                                  <p:stCondLst>
                                    <p:cond delay="0"/>
                                  </p:stCondLst>
                                  <p:childTnLst>
                                    <p:animEffect transition="out" filter="randombar(horizontal)">
                                      <p:cBhvr>
                                        <p:cTn id="19" dur="500"/>
                                        <p:tgtEl>
                                          <p:spTgt spid="3"/>
                                        </p:tgtEl>
                                      </p:cBhvr>
                                    </p:animEffect>
                                    <p:set>
                                      <p:cBhvr>
                                        <p:cTn id="20" dur="1" fill="hold">
                                          <p:stCondLst>
                                            <p:cond delay="499"/>
                                          </p:stCondLst>
                                        </p:cTn>
                                        <p:tgtEl>
                                          <p:spTgt spid="3"/>
                                        </p:tgtEl>
                                        <p:attrNameLst>
                                          <p:attrName>style.visibility</p:attrName>
                                        </p:attrNameLst>
                                      </p:cBhvr>
                                      <p:to>
                                        <p:strVal val="hidden"/>
                                      </p:to>
                                    </p:set>
                                  </p:childTnLst>
                                </p:cTn>
                              </p:par>
                              <p:par>
                                <p:cTn id="21" presetID="22" presetClass="entr" presetSubtype="1" fill="hold" grpId="0" nodeType="withEffect">
                                  <p:stCondLst>
                                    <p:cond delay="0"/>
                                  </p:stCondLst>
                                  <p:iterate type="wd">
                                    <p:tmPct val="10000"/>
                                  </p:iterate>
                                  <p:childTnLst>
                                    <p:set>
                                      <p:cBhvr>
                                        <p:cTn id="22" dur="1" fill="hold">
                                          <p:stCondLst>
                                            <p:cond delay="0"/>
                                          </p:stCondLst>
                                        </p:cTn>
                                        <p:tgtEl>
                                          <p:spTgt spid="7"/>
                                        </p:tgtEl>
                                        <p:attrNameLst>
                                          <p:attrName>style.visibility</p:attrName>
                                        </p:attrNameLst>
                                      </p:cBhvr>
                                      <p:to>
                                        <p:strVal val="visible"/>
                                      </p:to>
                                    </p:set>
                                    <p:animEffect transition="in" filter="wipe(up)">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D7AFC78B-CB43-9435-9F0A-3C72D14989F8}"/>
              </a:ext>
            </a:extLst>
          </p:cNvPr>
          <p:cNvSpPr/>
          <p:nvPr/>
        </p:nvSpPr>
        <p:spPr>
          <a:xfrm>
            <a:off x="515999"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olid"/>
            <a:round/>
            <a:extLst>
              <a:ext uri="{C807C97D-BFC1-408E-A445-0C87EB9F89A2}">
                <ask:lineSketchStyleProp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id="{C26417E7-9356-EF31-A58E-3EB170E276C4}"/>
              </a:ext>
            </a:extLst>
          </p:cNvPr>
          <p:cNvGrpSpPr/>
          <p:nvPr/>
        </p:nvGrpSpPr>
        <p:grpSpPr>
          <a:xfrm>
            <a:off x="515999" y="0"/>
            <a:ext cx="4672587" cy="1044000"/>
            <a:chOff x="515999" y="0"/>
            <a:chExt cx="4672587" cy="1044000"/>
          </a:xfrm>
        </p:grpSpPr>
        <p:sp>
          <p:nvSpPr>
            <p:cNvPr id="11" name="Rectangle: Rounded Corners 10">
              <a:extLst>
                <a:ext uri="{FF2B5EF4-FFF2-40B4-BE49-F238E27FC236}">
                  <a16:creationId xmlns:a16="http://schemas.microsoft.com/office/drawing/2014/main" id="{F29DA3D4-ADC0-68E7-2FAE-F35059030CEA}"/>
                </a:ext>
              </a:extLst>
            </p:cNvPr>
            <p:cNvSpPr/>
            <p:nvPr/>
          </p:nvSpPr>
          <p:spPr>
            <a:xfrm>
              <a:off x="652586" y="458999"/>
              <a:ext cx="4536000" cy="574473"/>
            </a:xfrm>
            <a:custGeom>
              <a:avLst/>
              <a:gdLst>
                <a:gd name="connsiteX0" fmla="*/ 0 w 4536000"/>
                <a:gd name="connsiteY0" fmla="*/ 82942 h 574473"/>
                <a:gd name="connsiteX1" fmla="*/ 82942 w 4536000"/>
                <a:gd name="connsiteY1" fmla="*/ 0 h 574473"/>
                <a:gd name="connsiteX2" fmla="*/ 4453058 w 4536000"/>
                <a:gd name="connsiteY2" fmla="*/ 0 h 574473"/>
                <a:gd name="connsiteX3" fmla="*/ 4536000 w 4536000"/>
                <a:gd name="connsiteY3" fmla="*/ 82942 h 574473"/>
                <a:gd name="connsiteX4" fmla="*/ 4536000 w 4536000"/>
                <a:gd name="connsiteY4" fmla="*/ 491531 h 574473"/>
                <a:gd name="connsiteX5" fmla="*/ 4453058 w 4536000"/>
                <a:gd name="connsiteY5" fmla="*/ 574473 h 574473"/>
                <a:gd name="connsiteX6" fmla="*/ 82942 w 4536000"/>
                <a:gd name="connsiteY6" fmla="*/ 574473 h 574473"/>
                <a:gd name="connsiteX7" fmla="*/ 0 w 4536000"/>
                <a:gd name="connsiteY7" fmla="*/ 491531 h 574473"/>
                <a:gd name="connsiteX8" fmla="*/ 0 w 453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36000" h="574473" fill="none" extrusionOk="0">
                  <a:moveTo>
                    <a:pt x="0" y="82942"/>
                  </a:moveTo>
                  <a:cubicBezTo>
                    <a:pt x="-4220" y="31159"/>
                    <a:pt x="29000" y="2771"/>
                    <a:pt x="82942" y="0"/>
                  </a:cubicBezTo>
                  <a:cubicBezTo>
                    <a:pt x="1987034" y="-92351"/>
                    <a:pt x="3503569" y="104030"/>
                    <a:pt x="4453058" y="0"/>
                  </a:cubicBezTo>
                  <a:cubicBezTo>
                    <a:pt x="4497008" y="2172"/>
                    <a:pt x="4539811" y="29465"/>
                    <a:pt x="4536000" y="82942"/>
                  </a:cubicBezTo>
                  <a:cubicBezTo>
                    <a:pt x="4527915" y="244919"/>
                    <a:pt x="4522797" y="382450"/>
                    <a:pt x="4536000" y="491531"/>
                  </a:cubicBezTo>
                  <a:cubicBezTo>
                    <a:pt x="4535626" y="542904"/>
                    <a:pt x="4493905" y="567011"/>
                    <a:pt x="4453058" y="574473"/>
                  </a:cubicBezTo>
                  <a:cubicBezTo>
                    <a:pt x="2530174" y="437847"/>
                    <a:pt x="1715368" y="565650"/>
                    <a:pt x="82942" y="574473"/>
                  </a:cubicBezTo>
                  <a:cubicBezTo>
                    <a:pt x="37508" y="567174"/>
                    <a:pt x="2781" y="542620"/>
                    <a:pt x="0" y="491531"/>
                  </a:cubicBezTo>
                  <a:cubicBezTo>
                    <a:pt x="24640" y="405180"/>
                    <a:pt x="-27775" y="183803"/>
                    <a:pt x="0" y="82942"/>
                  </a:cubicBezTo>
                  <a:close/>
                </a:path>
                <a:path w="4536000" h="574473" stroke="0" extrusionOk="0">
                  <a:moveTo>
                    <a:pt x="0" y="82942"/>
                  </a:moveTo>
                  <a:cubicBezTo>
                    <a:pt x="148" y="37911"/>
                    <a:pt x="32618" y="-6924"/>
                    <a:pt x="82942" y="0"/>
                  </a:cubicBezTo>
                  <a:cubicBezTo>
                    <a:pt x="2029137" y="-168373"/>
                    <a:pt x="2705538" y="-141978"/>
                    <a:pt x="4453058" y="0"/>
                  </a:cubicBezTo>
                  <a:cubicBezTo>
                    <a:pt x="4497402" y="1693"/>
                    <a:pt x="4538644" y="35760"/>
                    <a:pt x="4536000" y="82942"/>
                  </a:cubicBezTo>
                  <a:cubicBezTo>
                    <a:pt x="4522215" y="283589"/>
                    <a:pt x="4499465" y="429706"/>
                    <a:pt x="4536000" y="491531"/>
                  </a:cubicBezTo>
                  <a:cubicBezTo>
                    <a:pt x="4532089" y="543285"/>
                    <a:pt x="4503490" y="577198"/>
                    <a:pt x="4453058" y="574473"/>
                  </a:cubicBezTo>
                  <a:cubicBezTo>
                    <a:pt x="3187862" y="662374"/>
                    <a:pt x="1567289"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ask="http://schemas.microsoft.com/office/drawing/2018/sketchyshapes" sd="1226581119">
                    <a:prstGeom prst="roundRect">
                      <a:avLst>
                        <a:gd name="adj" fmla="val 14438"/>
                      </a:avLst>
                    </a:pr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9AA"/>
                </a:solidFill>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C5CA4697-3EDD-A689-46D5-B9F3F3F8E0FD}"/>
                </a:ext>
              </a:extLst>
            </p:cNvPr>
            <p:cNvSpPr txBox="1"/>
            <p:nvPr/>
          </p:nvSpPr>
          <p:spPr>
            <a:xfrm>
              <a:off x="1695451" y="397669"/>
              <a:ext cx="327247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w="0"/>
                  <a:solidFill>
                    <a:srgbClr val="4C7716"/>
                  </a:solidFill>
                  <a:effectLst/>
                  <a:uLnTx/>
                  <a:uFillTx/>
                  <a:latin typeface="Arial" panose="020B0604020202020204" pitchFamily="34" charset="0"/>
                  <a:ea typeface="LNTH-LuoLuoNotangYuanTi 1" pitchFamily="2" charset="-128"/>
                  <a:cs typeface="Arial" panose="020B0604020202020204" pitchFamily="34" charset="0"/>
                </a:rPr>
                <a:t>Viết</a:t>
              </a:r>
              <a:r>
                <a:rPr kumimoji="0" lang="en-US" sz="2800" b="0" i="0" u="none" strike="noStrike" kern="1200" cap="none" spc="0" normalizeH="0" baseline="0" noProof="0" dirty="0">
                  <a:ln w="0"/>
                  <a:solidFill>
                    <a:srgbClr val="4C7716"/>
                  </a:solidFill>
                  <a:effectLst/>
                  <a:uLnTx/>
                  <a:uFillTx/>
                  <a:latin typeface="Arial" panose="020B0604020202020204" pitchFamily="34" charset="0"/>
                  <a:ea typeface="LNTH-LuoLuoNotangYuanTi 1" pitchFamily="2" charset="-128"/>
                  <a:cs typeface="Arial" panose="020B0604020202020204" pitchFamily="34" charset="0"/>
                </a:rPr>
                <a:t> </a:t>
              </a:r>
              <a:r>
                <a:rPr kumimoji="0" lang="en-US" sz="2800" b="0" i="0" u="none" strike="noStrike" kern="1200" cap="none" spc="0" normalizeH="0" baseline="0" noProof="0" dirty="0" err="1">
                  <a:ln w="0"/>
                  <a:solidFill>
                    <a:srgbClr val="4C7716"/>
                  </a:solidFill>
                  <a:effectLst/>
                  <a:uLnTx/>
                  <a:uFillTx/>
                  <a:latin typeface="Arial" panose="020B0604020202020204" pitchFamily="34" charset="0"/>
                  <a:ea typeface="LNTH-LuoLuoNotangYuanTi 1" pitchFamily="2" charset="-128"/>
                  <a:cs typeface="Arial" panose="020B0604020202020204" pitchFamily="34" charset="0"/>
                </a:rPr>
                <a:t>câu</a:t>
              </a:r>
              <a:r>
                <a:rPr kumimoji="0" lang="en-US" sz="2800" b="0" i="0" u="none" strike="noStrike" kern="1200" cap="none" spc="0" normalizeH="0" baseline="0" noProof="0" dirty="0">
                  <a:ln w="0"/>
                  <a:solidFill>
                    <a:srgbClr val="4C7716"/>
                  </a:solidFill>
                  <a:effectLst/>
                  <a:uLnTx/>
                  <a:uFillTx/>
                  <a:latin typeface="Arial" panose="020B0604020202020204" pitchFamily="34" charset="0"/>
                  <a:ea typeface="LNTH-LuoLuoNotangYuanTi 1" pitchFamily="2" charset="-128"/>
                  <a:cs typeface="Arial" panose="020B0604020202020204" pitchFamily="34" charset="0"/>
                </a:rPr>
                <a:t> </a:t>
              </a:r>
              <a:r>
                <a:rPr kumimoji="0" lang="en-US" sz="2800" b="0" i="0" u="none" strike="noStrike" kern="1200" cap="none" spc="0" normalizeH="0" baseline="0" noProof="0" dirty="0" err="1">
                  <a:ln w="0"/>
                  <a:solidFill>
                    <a:srgbClr val="4C7716"/>
                  </a:solidFill>
                  <a:effectLst/>
                  <a:uLnTx/>
                  <a:uFillTx/>
                  <a:latin typeface="Arial" panose="020B0604020202020204" pitchFamily="34" charset="0"/>
                  <a:ea typeface="LNTH-LuoLuoNotangYuanTi 1" pitchFamily="2" charset="-128"/>
                  <a:cs typeface="Arial" panose="020B0604020202020204" pitchFamily="34" charset="0"/>
                </a:rPr>
                <a:t>ứng</a:t>
              </a:r>
              <a:r>
                <a:rPr kumimoji="0" lang="en-US" sz="2800" b="0" i="0" u="none" strike="noStrike" kern="1200" cap="none" spc="0" normalizeH="0" baseline="0" noProof="0" dirty="0">
                  <a:ln w="0"/>
                  <a:solidFill>
                    <a:srgbClr val="4C7716"/>
                  </a:solidFill>
                  <a:effectLst/>
                  <a:uLnTx/>
                  <a:uFillTx/>
                  <a:latin typeface="Arial" panose="020B0604020202020204" pitchFamily="34" charset="0"/>
                  <a:ea typeface="LNTH-LuoLuoNotangYuanTi 1" pitchFamily="2" charset="-128"/>
                  <a:cs typeface="Arial" panose="020B0604020202020204" pitchFamily="34" charset="0"/>
                </a:rPr>
                <a:t> </a:t>
              </a:r>
              <a:r>
                <a:rPr kumimoji="0" lang="en-US" sz="2800" b="0" i="0" u="none" strike="noStrike" kern="1200" cap="none" spc="0" normalizeH="0" baseline="0" noProof="0" dirty="0" err="1">
                  <a:ln w="0"/>
                  <a:solidFill>
                    <a:srgbClr val="4C7716"/>
                  </a:solidFill>
                  <a:effectLst/>
                  <a:uLnTx/>
                  <a:uFillTx/>
                  <a:latin typeface="Arial" panose="020B0604020202020204" pitchFamily="34" charset="0"/>
                  <a:ea typeface="LNTH-LuoLuoNotangYuanTi 1" pitchFamily="2" charset="-128"/>
                  <a:cs typeface="Arial" panose="020B0604020202020204" pitchFamily="34" charset="0"/>
                </a:rPr>
                <a:t>dụng</a:t>
              </a:r>
              <a:endParaRPr kumimoji="0" lang="en-US" sz="2800" b="0" i="0" u="none" strike="noStrike" kern="1200" cap="none" spc="0" normalizeH="0" baseline="0" noProof="0" dirty="0">
                <a:ln w="0"/>
                <a:solidFill>
                  <a:srgbClr val="4C7716"/>
                </a:solidFill>
                <a:effectLst/>
                <a:uLnTx/>
                <a:uFillTx/>
                <a:latin typeface="Arial" panose="020B0604020202020204" pitchFamily="34" charset="0"/>
                <a:ea typeface="LNTH-LuoLuoNotangYuanTi 1" pitchFamily="2" charset="-128"/>
                <a:cs typeface="Arial" panose="020B0604020202020204" pitchFamily="34" charset="0"/>
              </a:endParaRPr>
            </a:p>
          </p:txBody>
        </p:sp>
        <p:pic>
          <p:nvPicPr>
            <p:cNvPr id="15" name="Picture 14" descr="A snail on a leaf&#10;&#10;Description automatically generated with low confidence">
              <a:extLst>
                <a:ext uri="{FF2B5EF4-FFF2-40B4-BE49-F238E27FC236}">
                  <a16:creationId xmlns:a16="http://schemas.microsoft.com/office/drawing/2014/main" id="{6A28A64E-0D80-5948-2ACA-BBD712EFDD28}"/>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grpSp>
        <p:nvGrpSpPr>
          <p:cNvPr id="19" name="Group 18">
            <a:extLst>
              <a:ext uri="{FF2B5EF4-FFF2-40B4-BE49-F238E27FC236}">
                <a16:creationId xmlns:a16="http://schemas.microsoft.com/office/drawing/2014/main" id="{1ABE7B79-8BFE-0EC0-D35D-FBC088A742BC}"/>
              </a:ext>
            </a:extLst>
          </p:cNvPr>
          <p:cNvGrpSpPr/>
          <p:nvPr/>
        </p:nvGrpSpPr>
        <p:grpSpPr>
          <a:xfrm>
            <a:off x="8404642" y="-420579"/>
            <a:ext cx="3420000" cy="3420000"/>
            <a:chOff x="7809698" y="585143"/>
            <a:chExt cx="3420000" cy="3420000"/>
          </a:xfrm>
        </p:grpSpPr>
        <p:pic>
          <p:nvPicPr>
            <p:cNvPr id="20" name="Picture 19">
              <a:extLst>
                <a:ext uri="{FF2B5EF4-FFF2-40B4-BE49-F238E27FC236}">
                  <a16:creationId xmlns:a16="http://schemas.microsoft.com/office/drawing/2014/main" id="{976574D7-364B-49A1-5FF8-7DFFD7EDC81E}"/>
                </a:ext>
              </a:extLst>
            </p:cNvPr>
            <p:cNvPicPr>
              <a:picLocks noChangeAspect="1"/>
            </p:cNvPicPr>
            <p:nvPr/>
          </p:nvPicPr>
          <p:blipFill>
            <a:blip r:embed="rId4"/>
            <a:stretch>
              <a:fillRect/>
            </a:stretch>
          </p:blipFill>
          <p:spPr>
            <a:xfrm>
              <a:off x="7809698" y="585143"/>
              <a:ext cx="3420000" cy="3420000"/>
            </a:xfrm>
            <a:prstGeom prst="rect">
              <a:avLst/>
            </a:prstGeom>
          </p:spPr>
        </p:pic>
        <p:sp>
          <p:nvSpPr>
            <p:cNvPr id="21" name="TextBox 20">
              <a:extLst>
                <a:ext uri="{FF2B5EF4-FFF2-40B4-BE49-F238E27FC236}">
                  <a16:creationId xmlns:a16="http://schemas.microsoft.com/office/drawing/2014/main" id="{80EDF332-6D75-F079-99C6-658152000415}"/>
                </a:ext>
              </a:extLst>
            </p:cNvPr>
            <p:cNvSpPr txBox="1"/>
            <p:nvPr/>
          </p:nvSpPr>
          <p:spPr>
            <a:xfrm>
              <a:off x="8488944" y="1806624"/>
              <a:ext cx="2061507"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ED2525"/>
                  </a:solidFill>
                  <a:effectLst/>
                  <a:uLnTx/>
                  <a:uFillTx/>
                  <a:latin typeface="Calibri" panose="020F0502020204030204"/>
                  <a:ea typeface="+mn-ea"/>
                  <a:cs typeface="+mn-cs"/>
                </a:rPr>
                <a:t>Viết vào vở tập viết</a:t>
              </a:r>
            </a:p>
          </p:txBody>
        </p:sp>
      </p:grpSp>
      <p:grpSp>
        <p:nvGrpSpPr>
          <p:cNvPr id="25" name="Group 24">
            <a:extLst>
              <a:ext uri="{FF2B5EF4-FFF2-40B4-BE49-F238E27FC236}">
                <a16:creationId xmlns:a16="http://schemas.microsoft.com/office/drawing/2014/main" id="{9CE02B37-C5F3-F791-F4C1-6EBBE46DE40B}"/>
              </a:ext>
            </a:extLst>
          </p:cNvPr>
          <p:cNvGrpSpPr/>
          <p:nvPr/>
        </p:nvGrpSpPr>
        <p:grpSpPr>
          <a:xfrm>
            <a:off x="1966394" y="3400331"/>
            <a:ext cx="2953684" cy="3060000"/>
            <a:chOff x="-1" y="3798000"/>
            <a:chExt cx="2953684" cy="3060000"/>
          </a:xfrm>
        </p:grpSpPr>
        <p:pic>
          <p:nvPicPr>
            <p:cNvPr id="26" name="Picture 25" descr="Graphical user interface, application&#10;&#10;Description automatically generated">
              <a:extLst>
                <a:ext uri="{FF2B5EF4-FFF2-40B4-BE49-F238E27FC236}">
                  <a16:creationId xmlns:a16="http://schemas.microsoft.com/office/drawing/2014/main" id="{9AAD555B-58FA-A895-230D-2A0F866C6029}"/>
                </a:ext>
              </a:extLst>
            </p:cNvPr>
            <p:cNvPicPr>
              <a:picLocks noChangeAspect="1"/>
            </p:cNvPicPr>
            <p:nvPr/>
          </p:nvPicPr>
          <p:blipFill rotWithShape="1">
            <a:blip r:embed="rId5">
              <a:extLst>
                <a:ext uri="{28A0092B-C50C-407E-A947-70E740481C1C}">
                  <a14:useLocalDpi xmlns:a14="http://schemas.microsoft.com/office/drawing/2010/main" val="0"/>
                </a:ext>
              </a:extLst>
            </a:blip>
            <a:srcRect l="56420" t="7809" r="5001" b="52222"/>
            <a:stretch/>
          </p:blipFill>
          <p:spPr>
            <a:xfrm>
              <a:off x="-1" y="3798000"/>
              <a:ext cx="2953684" cy="3060000"/>
            </a:xfrm>
            <a:prstGeom prst="rect">
              <a:avLst/>
            </a:prstGeom>
            <a:effectLst>
              <a:outerShdw blurRad="50800" dist="38100" dir="5400000" algn="t" rotWithShape="0">
                <a:prstClr val="black">
                  <a:alpha val="40000"/>
                </a:prstClr>
              </a:outerShdw>
            </a:effectLst>
          </p:spPr>
        </p:pic>
        <p:sp>
          <p:nvSpPr>
            <p:cNvPr id="27" name="TextBox 26">
              <a:extLst>
                <a:ext uri="{FF2B5EF4-FFF2-40B4-BE49-F238E27FC236}">
                  <a16:creationId xmlns:a16="http://schemas.microsoft.com/office/drawing/2014/main" id="{FF52B278-EDC2-9D09-E1C3-0FDAECB3439F}"/>
                </a:ext>
              </a:extLst>
            </p:cNvPr>
            <p:cNvSpPr txBox="1"/>
            <p:nvPr/>
          </p:nvSpPr>
          <p:spPr>
            <a:xfrm>
              <a:off x="214607" y="5535023"/>
              <a:ext cx="252446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Em</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chú</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ý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tư</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thế</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ngồi</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viết</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và</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cách</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cầm</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bút</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nhé</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a:t>
              </a:r>
            </a:p>
          </p:txBody>
        </p:sp>
      </p:grpSp>
      <p:pic>
        <p:nvPicPr>
          <p:cNvPr id="2" name="Picture 1">
            <a:extLst>
              <a:ext uri="{FF2B5EF4-FFF2-40B4-BE49-F238E27FC236}">
                <a16:creationId xmlns:a16="http://schemas.microsoft.com/office/drawing/2014/main" id="{B83CC254-0AA2-45E1-A3AF-DF270CF8B456}"/>
              </a:ext>
            </a:extLst>
          </p:cNvPr>
          <p:cNvPicPr>
            <a:picLocks noChangeAspect="1"/>
          </p:cNvPicPr>
          <p:nvPr/>
        </p:nvPicPr>
        <p:blipFill>
          <a:blip r:embed="rId6"/>
          <a:stretch>
            <a:fillRect/>
          </a:stretch>
        </p:blipFill>
        <p:spPr>
          <a:xfrm>
            <a:off x="8932850" y="2649942"/>
            <a:ext cx="2706859" cy="4176122"/>
          </a:xfrm>
          <a:prstGeom prst="rect">
            <a:avLst/>
          </a:prstGeom>
        </p:spPr>
      </p:pic>
      <p:pic>
        <p:nvPicPr>
          <p:cNvPr id="4" name="Picture 3">
            <a:extLst>
              <a:ext uri="{FF2B5EF4-FFF2-40B4-BE49-F238E27FC236}">
                <a16:creationId xmlns:a16="http://schemas.microsoft.com/office/drawing/2014/main" id="{C72CEDC6-5F45-4CB3-B0BB-5A64587CBD79}"/>
              </a:ext>
            </a:extLst>
          </p:cNvPr>
          <p:cNvPicPr>
            <a:picLocks noChangeAspect="1"/>
          </p:cNvPicPr>
          <p:nvPr/>
        </p:nvPicPr>
        <p:blipFill rotWithShape="1">
          <a:blip r:embed="rId7"/>
          <a:srcRect b="16644"/>
          <a:stretch/>
        </p:blipFill>
        <p:spPr>
          <a:xfrm>
            <a:off x="166735" y="1380168"/>
            <a:ext cx="8917153" cy="2016922"/>
          </a:xfrm>
          <a:prstGeom prst="rect">
            <a:avLst/>
          </a:prstGeom>
        </p:spPr>
      </p:pic>
    </p:spTree>
    <p:extLst>
      <p:ext uri="{BB962C8B-B14F-4D97-AF65-F5344CB8AC3E}">
        <p14:creationId xmlns:p14="http://schemas.microsoft.com/office/powerpoint/2010/main" val="385595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Right)">
                                          <p:cBhvr>
                                            <p:cTn id="7" dur="500"/>
                                            <p:tgtEl>
                                              <p:spTgt spid="1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down)">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14:presetBounceEnd="40000">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14:bounceEnd="40000">
                                          <p:cBhvr additive="base">
                                            <p:cTn id="16" dur="750" fill="hold"/>
                                            <p:tgtEl>
                                              <p:spTgt spid="25"/>
                                            </p:tgtEl>
                                            <p:attrNameLst>
                                              <p:attrName>ppt_x</p:attrName>
                                            </p:attrNameLst>
                                          </p:cBhvr>
                                          <p:tavLst>
                                            <p:tav tm="0">
                                              <p:val>
                                                <p:strVal val="#ppt_x"/>
                                              </p:val>
                                            </p:tav>
                                            <p:tav tm="100000">
                                              <p:val>
                                                <p:strVal val="#ppt_x"/>
                                              </p:val>
                                            </p:tav>
                                          </p:tavLst>
                                        </p:anim>
                                        <p:anim calcmode="lin" valueType="num" p14:bounceEnd="40000">
                                          <p:cBhvr additive="base">
                                            <p:cTn id="17" dur="75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2"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Right)">
                                          <p:cBhvr>
                                            <p:cTn id="7" dur="500"/>
                                            <p:tgtEl>
                                              <p:spTgt spid="16"/>
                                            </p:tgtEl>
                                          </p:cBhvr>
                                        </p:animEffect>
                                      </p:childTnLst>
                                    </p:cTn>
                                  </p:par>
                                </p:childTnLst>
                              </p:cTn>
                            </p:par>
                            <p:par>
                              <p:cTn id="8" fill="hold">
                                <p:stCondLst>
                                  <p:cond delay="500"/>
                                </p:stCondLst>
                                <p:childTnLst>
                                  <p:par>
                                    <p:cTn id="9" presetID="12" presetClass="entr" presetSubtype="4"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p:tgtEl>
                                              <p:spTgt spid="24"/>
                                            </p:tgtEl>
                                            <p:attrNameLst>
                                              <p:attrName>ppt_y</p:attrName>
                                            </p:attrNameLst>
                                          </p:cBhvr>
                                          <p:tavLst>
                                            <p:tav tm="0">
                                              <p:val>
                                                <p:strVal val="#ppt_y+#ppt_h*1.125000"/>
                                              </p:val>
                                            </p:tav>
                                            <p:tav tm="100000">
                                              <p:val>
                                                <p:strVal val="#ppt_y"/>
                                              </p:val>
                                            </p:tav>
                                          </p:tavLst>
                                        </p:anim>
                                        <p:animEffect transition="in" filter="wipe(up)">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cBhvr additive="base">
                                            <p:cTn id="17" dur="500" fill="hold"/>
                                            <p:tgtEl>
                                              <p:spTgt spid="28"/>
                                            </p:tgtEl>
                                            <p:attrNameLst>
                                              <p:attrName>ppt_x</p:attrName>
                                            </p:attrNameLst>
                                          </p:cBhvr>
                                          <p:tavLst>
                                            <p:tav tm="0">
                                              <p:val>
                                                <p:strVal val="#ppt_x"/>
                                              </p:val>
                                            </p:tav>
                                            <p:tav tm="100000">
                                              <p:val>
                                                <p:strVal val="#ppt_x"/>
                                              </p:val>
                                            </p:tav>
                                          </p:tavLst>
                                        </p:anim>
                                        <p:anim calcmode="lin" valueType="num">
                                          <p:cBhvr additive="base">
                                            <p:cTn id="18" dur="500" fill="hold"/>
                                            <p:tgtEl>
                                              <p:spTgt spid="28"/>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22" presetClass="entr" presetSubtype="4"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childTnLst>
                              </p:cTn>
                            </p:par>
                            <p:par>
                              <p:cTn id="23" fill="hold">
                                <p:stCondLst>
                                  <p:cond delay="1000"/>
                                </p:stCondLst>
                                <p:childTnLst>
                                  <p:par>
                                    <p:cTn id="24" presetID="42" presetClass="entr" presetSubtype="0" fill="hold" nodeType="after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anim calcmode="lin" valueType="num">
                                          <p:cBhvr>
                                            <p:cTn id="27" dur="500" fill="hold"/>
                                            <p:tgtEl>
                                              <p:spTgt spid="23"/>
                                            </p:tgtEl>
                                            <p:attrNameLst>
                                              <p:attrName>ppt_x</p:attrName>
                                            </p:attrNameLst>
                                          </p:cBhvr>
                                          <p:tavLst>
                                            <p:tav tm="0">
                                              <p:val>
                                                <p:strVal val="#ppt_x"/>
                                              </p:val>
                                            </p:tav>
                                            <p:tav tm="100000">
                                              <p:val>
                                                <p:strVal val="#ppt_x"/>
                                              </p:val>
                                            </p:tav>
                                          </p:tavLst>
                                        </p:anim>
                                        <p:anim calcmode="lin" valueType="num">
                                          <p:cBhvr>
                                            <p:cTn id="28" dur="500" fill="hold"/>
                                            <p:tgtEl>
                                              <p:spTgt spid="2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11" name="Trò-chơi-ting.wav"/>
                                            </p:tgtEl>
                                          </p:cMediaNode>
                                        </p:audio>
                                      </p:sub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25"/>
                                            </p:tgtEl>
                                            <p:attrNameLst>
                                              <p:attrName>style.visibility</p:attrName>
                                            </p:attrNameLst>
                                          </p:cBhvr>
                                          <p:to>
                                            <p:strVal val="visible"/>
                                          </p:to>
                                        </p:set>
                                        <p:anim calcmode="lin" valueType="num">
                                          <p:cBhvr additive="base">
                                            <p:cTn id="33" dur="750" fill="hold"/>
                                            <p:tgtEl>
                                              <p:spTgt spid="25"/>
                                            </p:tgtEl>
                                            <p:attrNameLst>
                                              <p:attrName>ppt_x</p:attrName>
                                            </p:attrNameLst>
                                          </p:cBhvr>
                                          <p:tavLst>
                                            <p:tav tm="0">
                                              <p:val>
                                                <p:strVal val="#ppt_x"/>
                                              </p:val>
                                            </p:tav>
                                            <p:tav tm="100000">
                                              <p:val>
                                                <p:strVal val="#ppt_x"/>
                                              </p:val>
                                            </p:tav>
                                          </p:tavLst>
                                        </p:anim>
                                        <p:anim calcmode="lin" valueType="num">
                                          <p:cBhvr additive="base">
                                            <p:cTn id="34" dur="75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12"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Icon&#10;&#10;Description automatically generated with medium confidence">
            <a:extLst>
              <a:ext uri="{FF2B5EF4-FFF2-40B4-BE49-F238E27FC236}">
                <a16:creationId xmlns:a16="http://schemas.microsoft.com/office/drawing/2014/main" id="{45AAA7E3-82F0-8A46-C512-31A868AD2AB8}"/>
              </a:ext>
            </a:extLst>
          </p:cNvPr>
          <p:cNvPicPr>
            <a:picLocks noChangeAspect="1"/>
          </p:cNvPicPr>
          <p:nvPr/>
        </p:nvPicPr>
        <p:blipFill rotWithShape="1">
          <a:blip r:embed="rId4">
            <a:extLst>
              <a:ext uri="{28A0092B-C50C-407E-A947-70E740481C1C}">
                <a14:useLocalDpi xmlns:a14="http://schemas.microsoft.com/office/drawing/2010/main" val="0"/>
              </a:ext>
            </a:extLst>
          </a:blip>
          <a:srcRect l="5373" t="24369" r="5373" b="24369"/>
          <a:stretch/>
        </p:blipFill>
        <p:spPr>
          <a:xfrm>
            <a:off x="2476739" y="639000"/>
            <a:ext cx="9715261" cy="5580000"/>
          </a:xfrm>
          <a:prstGeom prst="rect">
            <a:avLst/>
          </a:prstGeom>
        </p:spPr>
      </p:pic>
      <p:sp>
        <p:nvSpPr>
          <p:cNvPr id="18" name="TextBox 17">
            <a:extLst>
              <a:ext uri="{FF2B5EF4-FFF2-40B4-BE49-F238E27FC236}">
                <a16:creationId xmlns:a16="http://schemas.microsoft.com/office/drawing/2014/main" id="{E8388BED-869E-5E75-06FC-F79425219CE7}"/>
              </a:ext>
            </a:extLst>
          </p:cNvPr>
          <p:cNvSpPr txBox="1"/>
          <p:nvPr/>
        </p:nvSpPr>
        <p:spPr>
          <a:xfrm>
            <a:off x="6545594" y="997242"/>
            <a:ext cx="233170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LNTH-Dinomiko" panose="02000500000000000000" pitchFamily="2" charset="0"/>
                <a:ea typeface="+mn-ea"/>
                <a:cs typeface="+mn-cs"/>
              </a:rPr>
              <a:t>Dặn</a:t>
            </a:r>
            <a:r>
              <a:rPr kumimoji="0" lang="en-US" sz="4000" b="0" i="0" u="none" strike="noStrike" kern="1200" cap="none" spc="0" normalizeH="0" baseline="0" noProof="0" dirty="0">
                <a:ln>
                  <a:noFill/>
                </a:ln>
                <a:solidFill>
                  <a:srgbClr val="FF0000"/>
                </a:solidFill>
                <a:effectLst/>
                <a:uLnTx/>
                <a:uFillTx/>
                <a:latin typeface="LNTH-Dinomiko" panose="02000500000000000000" pitchFamily="2" charset="0"/>
                <a:ea typeface="+mn-ea"/>
                <a:cs typeface="+mn-cs"/>
              </a:rPr>
              <a:t> </a:t>
            </a:r>
            <a:r>
              <a:rPr kumimoji="0" lang="en-US" sz="4000" b="0" i="0" u="none" strike="noStrike" kern="1200" cap="none" spc="0" normalizeH="0" baseline="0" noProof="0" dirty="0" err="1">
                <a:ln>
                  <a:noFill/>
                </a:ln>
                <a:solidFill>
                  <a:srgbClr val="FF0000"/>
                </a:solidFill>
                <a:effectLst/>
                <a:uLnTx/>
                <a:uFillTx/>
                <a:latin typeface="LNTH-Dinomiko" panose="02000500000000000000" pitchFamily="2" charset="0"/>
                <a:ea typeface="+mn-ea"/>
                <a:cs typeface="+mn-cs"/>
              </a:rPr>
              <a:t>dò</a:t>
            </a:r>
            <a:endParaRPr kumimoji="0" lang="en-US" sz="4000" b="0" i="0" u="none" strike="noStrike" kern="1200" cap="none" spc="0" normalizeH="0" baseline="0" noProof="0" dirty="0">
              <a:ln>
                <a:noFill/>
              </a:ln>
              <a:solidFill>
                <a:srgbClr val="FF0000"/>
              </a:solidFill>
              <a:effectLst/>
              <a:uLnTx/>
              <a:uFillTx/>
              <a:latin typeface="LNTH-Dinomiko" panose="02000500000000000000" pitchFamily="2" charset="0"/>
              <a:ea typeface="+mn-ea"/>
              <a:cs typeface="+mn-cs"/>
            </a:endParaRPr>
          </a:p>
        </p:txBody>
      </p:sp>
      <p:sp>
        <p:nvSpPr>
          <p:cNvPr id="19" name="TextBox 18">
            <a:extLst>
              <a:ext uri="{FF2B5EF4-FFF2-40B4-BE49-F238E27FC236}">
                <a16:creationId xmlns:a16="http://schemas.microsoft.com/office/drawing/2014/main" id="{FAD79EC6-7074-637B-81EC-14F0E6C7DE12}"/>
              </a:ext>
            </a:extLst>
          </p:cNvPr>
          <p:cNvSpPr txBox="1"/>
          <p:nvPr/>
        </p:nvSpPr>
        <p:spPr>
          <a:xfrm>
            <a:off x="3405066" y="1705128"/>
            <a:ext cx="735874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3399"/>
                </a:solidFill>
                <a:effectLst/>
                <a:uLnTx/>
                <a:uFillTx/>
                <a:latin typeface="Calibri" panose="020F0502020204030204"/>
                <a:ea typeface="+mn-ea"/>
                <a:cs typeface="+mn-cs"/>
              </a:rPr>
              <a:t>- Luyện viết các chữ hoa đã học trong bài.</a:t>
            </a:r>
          </a:p>
        </p:txBody>
      </p:sp>
      <p:sp>
        <p:nvSpPr>
          <p:cNvPr id="20" name="TextBox 19">
            <a:extLst>
              <a:ext uri="{FF2B5EF4-FFF2-40B4-BE49-F238E27FC236}">
                <a16:creationId xmlns:a16="http://schemas.microsoft.com/office/drawing/2014/main" id="{B5CB6574-4FF5-CCF2-A162-91EF6E3E2F82}"/>
              </a:ext>
            </a:extLst>
          </p:cNvPr>
          <p:cNvSpPr txBox="1"/>
          <p:nvPr/>
        </p:nvSpPr>
        <p:spPr>
          <a:xfrm>
            <a:off x="3405066" y="3167065"/>
            <a:ext cx="735874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3399"/>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3399"/>
                </a:solidFill>
                <a:effectLst/>
                <a:uLnTx/>
                <a:uFillTx/>
                <a:latin typeface="Calibri" panose="020F0502020204030204"/>
                <a:ea typeface="+mn-ea"/>
                <a:cs typeface="+mn-cs"/>
              </a:rPr>
              <a:t>Chuẩn</a:t>
            </a:r>
            <a:r>
              <a:rPr kumimoji="0" lang="en-US" sz="3200" b="0" i="0" u="none" strike="noStrike" kern="1200" cap="none" spc="0" normalizeH="0" baseline="0" noProof="0" dirty="0">
                <a:ln>
                  <a:noFill/>
                </a:ln>
                <a:solidFill>
                  <a:srgbClr val="003399"/>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3399"/>
                </a:solidFill>
                <a:effectLst/>
                <a:uLnTx/>
                <a:uFillTx/>
                <a:latin typeface="Calibri" panose="020F0502020204030204"/>
                <a:ea typeface="+mn-ea"/>
                <a:cs typeface="+mn-cs"/>
              </a:rPr>
              <a:t>bị</a:t>
            </a:r>
            <a:r>
              <a:rPr kumimoji="0" lang="en-US" sz="3200" b="0" i="0" u="none" strike="noStrike" kern="1200" cap="none" spc="0" normalizeH="0" baseline="0" noProof="0" dirty="0">
                <a:ln>
                  <a:noFill/>
                </a:ln>
                <a:solidFill>
                  <a:srgbClr val="003399"/>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3399"/>
                </a:solidFill>
                <a:effectLst/>
                <a:uLnTx/>
                <a:uFillTx/>
                <a:latin typeface="Calibri" panose="020F0502020204030204"/>
                <a:ea typeface="+mn-ea"/>
                <a:cs typeface="+mn-cs"/>
              </a:rPr>
              <a:t>bài</a:t>
            </a:r>
            <a:r>
              <a:rPr kumimoji="0" lang="en-US" sz="3200" b="0" i="0" u="none" strike="noStrike" kern="1200" cap="none" spc="0" normalizeH="0" baseline="0" noProof="0" dirty="0">
                <a:ln>
                  <a:noFill/>
                </a:ln>
                <a:solidFill>
                  <a:srgbClr val="003399"/>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3399"/>
                </a:solidFill>
                <a:effectLst/>
                <a:uLnTx/>
                <a:uFillTx/>
                <a:latin typeface="Calibri" panose="020F0502020204030204"/>
                <a:ea typeface="+mn-ea"/>
                <a:cs typeface="+mn-cs"/>
              </a:rPr>
              <a:t>học</a:t>
            </a:r>
            <a:r>
              <a:rPr kumimoji="0" lang="en-US" sz="3200" b="0" i="0" u="none" strike="noStrike" kern="1200" cap="none" spc="0" normalizeH="0" baseline="0" noProof="0" dirty="0">
                <a:ln>
                  <a:noFill/>
                </a:ln>
                <a:solidFill>
                  <a:srgbClr val="003399"/>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3399"/>
                </a:solidFill>
                <a:effectLst/>
                <a:uLnTx/>
                <a:uFillTx/>
                <a:latin typeface="Calibri" panose="020F0502020204030204"/>
                <a:ea typeface="+mn-ea"/>
                <a:cs typeface="+mn-cs"/>
              </a:rPr>
              <a:t>sau</a:t>
            </a:r>
            <a:endParaRPr kumimoji="0" lang="en-US" sz="3200" b="0" i="0" u="none" strike="noStrike" kern="1200" cap="none" spc="0" normalizeH="0" baseline="0" noProof="0" dirty="0">
              <a:ln>
                <a:noFill/>
              </a:ln>
              <a:solidFill>
                <a:srgbClr val="003399"/>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5A7D3A4C-4389-BED3-37AC-B5A167D37BE4}"/>
              </a:ext>
            </a:extLst>
          </p:cNvPr>
          <p:cNvSpPr txBox="1"/>
          <p:nvPr/>
        </p:nvSpPr>
        <p:spPr>
          <a:xfrm>
            <a:off x="3405066" y="2436097"/>
            <a:ext cx="856432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3399"/>
                </a:solidFill>
                <a:effectLst/>
                <a:uLnTx/>
                <a:uFillTx/>
                <a:latin typeface="Calibri" panose="020F0502020204030204"/>
                <a:ea typeface="+mn-ea"/>
                <a:cs typeface="+mn-cs"/>
              </a:rPr>
              <a:t>- Thực hiện các phần viết ở nhà trong vở Tập viết.</a:t>
            </a:r>
          </a:p>
        </p:txBody>
      </p:sp>
      <p:pic>
        <p:nvPicPr>
          <p:cNvPr id="23" name="Picture 22">
            <a:extLst>
              <a:ext uri="{FF2B5EF4-FFF2-40B4-BE49-F238E27FC236}">
                <a16:creationId xmlns:a16="http://schemas.microsoft.com/office/drawing/2014/main" id="{97B5B133-B12B-7414-E12D-24ACA3949F25}"/>
              </a:ext>
            </a:extLst>
          </p:cNvPr>
          <p:cNvPicPr>
            <a:picLocks noChangeAspect="1"/>
          </p:cNvPicPr>
          <p:nvPr/>
        </p:nvPicPr>
        <p:blipFill>
          <a:blip r:embed="rId5"/>
          <a:stretch>
            <a:fillRect/>
          </a:stretch>
        </p:blipFill>
        <p:spPr>
          <a:xfrm flipH="1">
            <a:off x="130402" y="1594033"/>
            <a:ext cx="2215936" cy="4608000"/>
          </a:xfrm>
          <a:prstGeom prst="rect">
            <a:avLst/>
          </a:prstGeom>
        </p:spPr>
      </p:pic>
    </p:spTree>
    <p:extLst>
      <p:ext uri="{BB962C8B-B14F-4D97-AF65-F5344CB8AC3E}">
        <p14:creationId xmlns:p14="http://schemas.microsoft.com/office/powerpoint/2010/main" val="14529391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40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40000">
                                          <p:cBhvr additive="base">
                                            <p:cTn id="7" dur="75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childTnLst>
                              </p:cTn>
                            </p:par>
                            <p:par>
                              <p:cTn id="9" fill="hold">
                                <p:stCondLst>
                                  <p:cond delay="750"/>
                                </p:stCondLst>
                                <p:childTnLst>
                                  <p:par>
                                    <p:cTn id="10" presetID="21" presetClass="entr" presetSubtype="1"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heel(1)">
                                          <p:cBhvr>
                                            <p:cTn id="12" dur="750"/>
                                            <p:tgtEl>
                                              <p:spTgt spid="17"/>
                                            </p:tgtEl>
                                          </p:cBhvr>
                                        </p:animEffect>
                                      </p:childTnLst>
                                    </p:cTn>
                                  </p:par>
                                </p:childTnLst>
                              </p:cTn>
                            </p:par>
                            <p:par>
                              <p:cTn id="13" fill="hold">
                                <p:stCondLst>
                                  <p:cond delay="15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18"/>
                                            </p:tgtEl>
                                            <p:attrNameLst>
                                              <p:attrName>style.visibility</p:attrName>
                                            </p:attrNameLst>
                                          </p:cBhvr>
                                          <p:to>
                                            <p:strVal val="visible"/>
                                          </p:to>
                                        </p:set>
                                        <p:anim calcmode="lin" valueType="num">
                                          <p:cBhvr>
                                            <p:cTn id="16"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18"/>
                                            </p:tgtEl>
                                            <p:attrNameLst>
                                              <p:attrName>ppt_y</p:attrName>
                                            </p:attrNameLst>
                                          </p:cBhvr>
                                          <p:tavLst>
                                            <p:tav tm="0">
                                              <p:val>
                                                <p:strVal val="#ppt_y"/>
                                              </p:val>
                                            </p:tav>
                                            <p:tav tm="100000">
                                              <p:val>
                                                <p:strVal val="#ppt_y"/>
                                              </p:val>
                                            </p:tav>
                                          </p:tavLst>
                                        </p:anim>
                                        <p:anim calcmode="lin" valueType="num">
                                          <p:cBhvr>
                                            <p:cTn id="18"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500"/>
                                            <p:tgtEl>
                                              <p:spTgt spid="19"/>
                                            </p:tgtEl>
                                          </p:cBhvr>
                                        </p:animEffect>
                                      </p:childTnLst>
                                      <p:subTnLst>
                                        <p:audio>
                                          <p:cMediaNode>
                                            <p:cTn display="0" masterRel="sameClick">
                                              <p:stCondLst>
                                                <p:cond evt="begin" delay="0">
                                                  <p:tn val="23"/>
                                                </p:cond>
                                              </p:stCondLst>
                                              <p:endCondLst>
                                                <p:cond evt="onStopAudio" delay="0">
                                                  <p:tgtEl>
                                                    <p:sldTgt/>
                                                  </p:tgtEl>
                                                </p:cond>
                                              </p:endCondLst>
                                            </p:cTn>
                                            <p:tgtEl>
                                              <p:sndTgt r:embed="rId3" name="click.wav"/>
                                            </p:tgtEl>
                                          </p:cMediaNode>
                                        </p:audio>
                                      </p:sub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left)">
                                          <p:cBhvr>
                                            <p:cTn id="30" dur="500"/>
                                            <p:tgtEl>
                                              <p:spTgt spid="21"/>
                                            </p:tgtEl>
                                          </p:cBhvr>
                                        </p:animEffect>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left)">
                                          <p:cBhvr>
                                            <p:cTn id="35" dur="500"/>
                                            <p:tgtEl>
                                              <p:spTgt spid="20"/>
                                            </p:tgtEl>
                                          </p:cBhvr>
                                        </p:animEffec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750" fill="hold"/>
                                            <p:tgtEl>
                                              <p:spTgt spid="23"/>
                                            </p:tgtEl>
                                            <p:attrNameLst>
                                              <p:attrName>ppt_x</p:attrName>
                                            </p:attrNameLst>
                                          </p:cBhvr>
                                          <p:tavLst>
                                            <p:tav tm="0">
                                              <p:val>
                                                <p:strVal val="#ppt_x"/>
                                              </p:val>
                                            </p:tav>
                                            <p:tav tm="100000">
                                              <p:val>
                                                <p:strVal val="#ppt_x"/>
                                              </p:val>
                                            </p:tav>
                                          </p:tavLst>
                                        </p:anim>
                                        <p:anim calcmode="lin" valueType="num">
                                          <p:cBhvr additive="base">
                                            <p:cTn id="8"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7" name="uỷn.wav"/>
                                            </p:tgtEl>
                                          </p:cMediaNode>
                                        </p:audio>
                                      </p:subTnLst>
                                    </p:cTn>
                                  </p:par>
                                </p:childTnLst>
                              </p:cTn>
                            </p:par>
                            <p:par>
                              <p:cTn id="9" fill="hold">
                                <p:stCondLst>
                                  <p:cond delay="750"/>
                                </p:stCondLst>
                                <p:childTnLst>
                                  <p:par>
                                    <p:cTn id="10" presetID="21" presetClass="entr" presetSubtype="1"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heel(1)">
                                          <p:cBhvr>
                                            <p:cTn id="12" dur="750"/>
                                            <p:tgtEl>
                                              <p:spTgt spid="17"/>
                                            </p:tgtEl>
                                          </p:cBhvr>
                                        </p:animEffect>
                                      </p:childTnLst>
                                    </p:cTn>
                                  </p:par>
                                </p:childTnLst>
                              </p:cTn>
                            </p:par>
                            <p:par>
                              <p:cTn id="13" fill="hold">
                                <p:stCondLst>
                                  <p:cond delay="15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18"/>
                                            </p:tgtEl>
                                            <p:attrNameLst>
                                              <p:attrName>style.visibility</p:attrName>
                                            </p:attrNameLst>
                                          </p:cBhvr>
                                          <p:to>
                                            <p:strVal val="visible"/>
                                          </p:to>
                                        </p:set>
                                        <p:anim calcmode="lin" valueType="num">
                                          <p:cBhvr>
                                            <p:cTn id="16"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18"/>
                                            </p:tgtEl>
                                            <p:attrNameLst>
                                              <p:attrName>ppt_y</p:attrName>
                                            </p:attrNameLst>
                                          </p:cBhvr>
                                          <p:tavLst>
                                            <p:tav tm="0">
                                              <p:val>
                                                <p:strVal val="#ppt_y"/>
                                              </p:val>
                                            </p:tav>
                                            <p:tav tm="100000">
                                              <p:val>
                                                <p:strVal val="#ppt_y"/>
                                              </p:val>
                                            </p:tav>
                                          </p:tavLst>
                                        </p:anim>
                                        <p:anim calcmode="lin" valueType="num">
                                          <p:cBhvr>
                                            <p:cTn id="18"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500"/>
                                            <p:tgtEl>
                                              <p:spTgt spid="19"/>
                                            </p:tgtEl>
                                          </p:cBhvr>
                                        </p:animEffect>
                                      </p:childTnLst>
                                      <p:subTnLst>
                                        <p:audio>
                                          <p:cMediaNode>
                                            <p:cTn display="0" masterRel="sameClick">
                                              <p:stCondLst>
                                                <p:cond evt="begin" delay="0">
                                                  <p:tn val="23"/>
                                                </p:cond>
                                              </p:stCondLst>
                                              <p:endCondLst>
                                                <p:cond evt="onStopAudio" delay="0">
                                                  <p:tgtEl>
                                                    <p:sldTgt/>
                                                  </p:tgtEl>
                                                </p:cond>
                                              </p:endCondLst>
                                            </p:cTn>
                                            <p:tgtEl>
                                              <p:sndTgt r:embed="rId8" name="click.wav"/>
                                            </p:tgtEl>
                                          </p:cMediaNode>
                                        </p:audio>
                                      </p:sub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left)">
                                          <p:cBhvr>
                                            <p:cTn id="30" dur="500"/>
                                            <p:tgtEl>
                                              <p:spTgt spid="21"/>
                                            </p:tgtEl>
                                          </p:cBhvr>
                                        </p:animEffect>
                                      </p:childTnLst>
                                      <p:subTnLst>
                                        <p:audio>
                                          <p:cMediaNode>
                                            <p:cTn display="0" masterRel="sameClick">
                                              <p:stCondLst>
                                                <p:cond evt="begin" delay="0">
                                                  <p:tn val="28"/>
                                                </p:cond>
                                              </p:stCondLst>
                                              <p:endCondLst>
                                                <p:cond evt="onStopAudio" delay="0">
                                                  <p:tgtEl>
                                                    <p:sldTgt/>
                                                  </p:tgtEl>
                                                </p:cond>
                                              </p:endCondLst>
                                            </p:cTn>
                                            <p:tgtEl>
                                              <p:sndTgt r:embed="rId8" name="click.wav"/>
                                            </p:tgtEl>
                                          </p:cMediaNode>
                                        </p:audio>
                                      </p:sub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left)">
                                          <p:cBhvr>
                                            <p:cTn id="35" dur="500"/>
                                            <p:tgtEl>
                                              <p:spTgt spid="20"/>
                                            </p:tgtEl>
                                          </p:cBhvr>
                                        </p:animEffect>
                                      </p:childTnLst>
                                      <p:subTnLst>
                                        <p:audio>
                                          <p:cMediaNode>
                                            <p:cTn display="0" masterRel="sameClick">
                                              <p:stCondLst>
                                                <p:cond evt="begin" delay="0">
                                                  <p:tn val="33"/>
                                                </p:cond>
                                              </p:stCondLst>
                                              <p:endCondLst>
                                                <p:cond evt="onStopAudio" delay="0">
                                                  <p:tgtEl>
                                                    <p:sldTgt/>
                                                  </p:tgtEl>
                                                </p:cond>
                                              </p:endCondLst>
                                            </p:cTn>
                                            <p:tgtEl>
                                              <p:sndTgt r:embed="rId8" name="click.wav"/>
                                            </p:tgtEl>
                                          </p:cMediaNode>
                                        </p:audio>
                                      </p:sub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wipe(left)">
                                          <p:cBhvr>
                                            <p:cTn id="40" dur="500"/>
                                            <p:tgtEl>
                                              <p:spTgt spid="22"/>
                                            </p:tgtEl>
                                          </p:cBhvr>
                                        </p:animEffect>
                                      </p:childTnLst>
                                      <p:subTnLst>
                                        <p:audio>
                                          <p:cMediaNode>
                                            <p:cTn display="0" masterRel="sameClick">
                                              <p:stCondLst>
                                                <p:cond evt="begin" delay="0">
                                                  <p:tn val="38"/>
                                                </p:cond>
                                              </p:stCondLst>
                                              <p:endCondLst>
                                                <p:cond evt="onStopAudio" delay="0">
                                                  <p:tgtEl>
                                                    <p:sldTgt/>
                                                  </p:tgtEl>
                                                </p:cond>
                                              </p:endCondLst>
                                            </p:cTn>
                                            <p:tgtEl>
                                              <p:sndTgt r:embed="rId8"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Lst>
      </p:timing>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a:extLst>
              <a:ext uri="{FF2B5EF4-FFF2-40B4-BE49-F238E27FC236}">
                <a16:creationId xmlns:a16="http://schemas.microsoft.com/office/drawing/2014/main" id="{1CA14B3C-87C3-2122-95F1-9B89E7B57F4B}"/>
              </a:ext>
            </a:extLst>
          </p:cNvPr>
          <p:cNvGrpSpPr/>
          <p:nvPr/>
        </p:nvGrpSpPr>
        <p:grpSpPr>
          <a:xfrm>
            <a:off x="2630616" y="495000"/>
            <a:ext cx="6930768" cy="5868000"/>
            <a:chOff x="4227089" y="495000"/>
            <a:chExt cx="6930768" cy="5868000"/>
          </a:xfrm>
        </p:grpSpPr>
        <p:pic>
          <p:nvPicPr>
            <p:cNvPr id="29" name="Picture 28">
              <a:extLst>
                <a:ext uri="{FF2B5EF4-FFF2-40B4-BE49-F238E27FC236}">
                  <a16:creationId xmlns:a16="http://schemas.microsoft.com/office/drawing/2014/main" id="{584775D6-7834-05FD-48EF-4856B0B072FD}"/>
                </a:ext>
              </a:extLst>
            </p:cNvPr>
            <p:cNvPicPr>
              <a:picLocks noChangeAspect="1"/>
            </p:cNvPicPr>
            <p:nvPr/>
          </p:nvPicPr>
          <p:blipFill rotWithShape="1">
            <a:blip r:embed="rId2"/>
            <a:srcRect l="6254" t="15789" r="5161" b="9210"/>
            <a:stretch/>
          </p:blipFill>
          <p:spPr>
            <a:xfrm>
              <a:off x="4227089" y="495000"/>
              <a:ext cx="6930768" cy="5868000"/>
            </a:xfrm>
            <a:prstGeom prst="rect">
              <a:avLst/>
            </a:prstGeom>
          </p:spPr>
        </p:pic>
        <p:sp>
          <p:nvSpPr>
            <p:cNvPr id="44" name="TextBox 43">
              <a:extLst>
                <a:ext uri="{FF2B5EF4-FFF2-40B4-BE49-F238E27FC236}">
                  <a16:creationId xmlns:a16="http://schemas.microsoft.com/office/drawing/2014/main" id="{97568BE0-D9F0-DB91-B015-21D685AE745B}"/>
                </a:ext>
              </a:extLst>
            </p:cNvPr>
            <p:cNvSpPr txBox="1"/>
            <p:nvPr/>
          </p:nvSpPr>
          <p:spPr>
            <a:xfrm>
              <a:off x="8579379" y="4967866"/>
              <a:ext cx="1651731" cy="584775"/>
            </a:xfrm>
            <a:prstGeom prst="rect">
              <a:avLst/>
            </a:prstGeom>
            <a:noFill/>
          </p:spPr>
          <p:txBody>
            <a:bodyPr wrap="square" rtlCol="0">
              <a:spAutoFit/>
              <a:scene3d>
                <a:camera prst="orthographicFront"/>
                <a:lightRig rig="threePt" dir="t">
                  <a:rot lat="0" lon="0" rev="1200000"/>
                </a:lightRig>
              </a:scene3d>
              <a:sp3d>
                <a:bevelT w="25400" h="254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3175">
                    <a:noFill/>
                    <a:prstDash val="solid"/>
                  </a:ln>
                  <a:blipFill dpi="0" rotWithShape="1">
                    <a:blip r:embed="rId3">
                      <a:extLst>
                        <a:ext uri="{28A0092B-C50C-407E-A947-70E740481C1C}">
                          <a14:useLocalDpi xmlns:a14="http://schemas.microsoft.com/office/drawing/2010/main" val="0"/>
                        </a:ext>
                      </a:extLst>
                    </a:blip>
                    <a:srcRect/>
                    <a:stretch>
                      <a:fillRect/>
                    </a:stretch>
                  </a:blipFill>
                  <a:effectLst>
                    <a:glow rad="152400">
                      <a:prstClr val="white"/>
                    </a:glow>
                    <a:innerShdw>
                      <a:prstClr val="black"/>
                    </a:innerShdw>
                  </a:effectLst>
                  <a:uLnTx/>
                  <a:uFillTx/>
                  <a:latin typeface="LNTH-Dinomiko" panose="02000500000000000000" pitchFamily="2" charset="0"/>
                  <a:ea typeface="+mn-ea"/>
                  <a:cs typeface="+mn-cs"/>
                </a:rPr>
                <a:t>TẬP VIẾT</a:t>
              </a:r>
            </a:p>
          </p:txBody>
        </p:sp>
      </p:grpSp>
      <p:pic>
        <p:nvPicPr>
          <p:cNvPr id="2" name="Picture 1">
            <a:extLst>
              <a:ext uri="{FF2B5EF4-FFF2-40B4-BE49-F238E27FC236}">
                <a16:creationId xmlns:a16="http://schemas.microsoft.com/office/drawing/2014/main" id="{751BBBF2-F805-4909-A708-72D1D6088404}"/>
              </a:ext>
            </a:extLst>
          </p:cNvPr>
          <p:cNvPicPr>
            <a:picLocks noChangeAspect="1"/>
          </p:cNvPicPr>
          <p:nvPr/>
        </p:nvPicPr>
        <p:blipFill>
          <a:blip r:embed="rId4"/>
          <a:stretch>
            <a:fillRect/>
          </a:stretch>
        </p:blipFill>
        <p:spPr>
          <a:xfrm>
            <a:off x="2959729" y="1905281"/>
            <a:ext cx="5986791" cy="2304488"/>
          </a:xfrm>
          <a:prstGeom prst="rect">
            <a:avLst/>
          </a:prstGeom>
        </p:spPr>
      </p:pic>
    </p:spTree>
    <p:extLst>
      <p:ext uri="{BB962C8B-B14F-4D97-AF65-F5344CB8AC3E}">
        <p14:creationId xmlns:p14="http://schemas.microsoft.com/office/powerpoint/2010/main" val="10660522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25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anim calcmode="lin" valueType="num">
                                      <p:cBhvr>
                                        <p:cTn id="8" dur="500" fill="hold"/>
                                        <p:tgtEl>
                                          <p:spTgt spid="45"/>
                                        </p:tgtEl>
                                        <p:attrNameLst>
                                          <p:attrName>ppt_x</p:attrName>
                                        </p:attrNameLst>
                                      </p:cBhvr>
                                      <p:tavLst>
                                        <p:tav tm="0">
                                          <p:val>
                                            <p:strVal val="#ppt_x"/>
                                          </p:val>
                                        </p:tav>
                                        <p:tav tm="100000">
                                          <p:val>
                                            <p:strVal val="#ppt_x"/>
                                          </p:val>
                                        </p:tav>
                                      </p:tavLst>
                                    </p:anim>
                                    <p:anim calcmode="lin" valueType="num">
                                      <p:cBhvr>
                                        <p:cTn id="9" dur="5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61" name="เมฆ 60"/>
          <p:cNvSpPr/>
          <p:nvPr/>
        </p:nvSpPr>
        <p:spPr>
          <a:xfrm rot="1140269" flipH="1">
            <a:off x="9734200" y="-1343608"/>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th-TH" sz="3733">
              <a:solidFill>
                <a:prstClr val="white"/>
              </a:solidFill>
              <a:latin typeface="FC Onigiri Outline"/>
              <a:cs typeface="FC Onigiri Outline"/>
            </a:endParaRPr>
          </a:p>
        </p:txBody>
      </p:sp>
      <p:pic>
        <p:nvPicPr>
          <p:cNvPr id="52" name="รูปภาพ 51"/>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1047546" y="2539621"/>
            <a:ext cx="433855" cy="482184"/>
          </a:xfrm>
          <a:prstGeom prst="rect">
            <a:avLst/>
          </a:prstGeom>
        </p:spPr>
      </p:pic>
      <p:pic>
        <p:nvPicPr>
          <p:cNvPr id="3" name="รูปภาพ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71521" y="1091042"/>
            <a:ext cx="552659" cy="593295"/>
          </a:xfrm>
          <a:prstGeom prst="rect">
            <a:avLst/>
          </a:prstGeom>
        </p:spPr>
      </p:pic>
      <p:pic>
        <p:nvPicPr>
          <p:cNvPr id="40" name="รูปภาพ 3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35452" y="314700"/>
            <a:ext cx="755841" cy="804605"/>
          </a:xfrm>
          <a:prstGeom prst="rect">
            <a:avLst/>
          </a:prstGeom>
        </p:spPr>
      </p:pic>
      <p:pic>
        <p:nvPicPr>
          <p:cNvPr id="41" name="รูปภาพ 4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63722" y="1448659"/>
            <a:ext cx="861497" cy="967152"/>
          </a:xfrm>
          <a:prstGeom prst="rect">
            <a:avLst/>
          </a:prstGeom>
        </p:spPr>
      </p:pic>
      <p:pic>
        <p:nvPicPr>
          <p:cNvPr id="45" name="รูปภาพ 4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518235" y="184345"/>
            <a:ext cx="1549808" cy="1356081"/>
          </a:xfrm>
          <a:prstGeom prst="rect">
            <a:avLst/>
          </a:prstGeom>
        </p:spPr>
      </p:pic>
      <p:pic>
        <p:nvPicPr>
          <p:cNvPr id="8" name="Picture 7"/>
          <p:cNvPicPr>
            <a:picLocks noChangeAspect="1"/>
          </p:cNvPicPr>
          <p:nvPr/>
        </p:nvPicPr>
        <p:blipFill>
          <a:blip r:embed="rId9"/>
          <a:stretch>
            <a:fillRect/>
          </a:stretch>
        </p:blipFill>
        <p:spPr>
          <a:xfrm>
            <a:off x="3794562" y="1387690"/>
            <a:ext cx="4602879" cy="1188823"/>
          </a:xfrm>
          <a:prstGeom prst="rect">
            <a:avLst/>
          </a:prstGeom>
        </p:spPr>
      </p:pic>
      <p:pic>
        <p:nvPicPr>
          <p:cNvPr id="9" name="Picture 8"/>
          <p:cNvPicPr>
            <a:picLocks noChangeAspect="1"/>
          </p:cNvPicPr>
          <p:nvPr/>
        </p:nvPicPr>
        <p:blipFill>
          <a:blip r:embed="rId10"/>
          <a:stretch>
            <a:fillRect/>
          </a:stretch>
        </p:blipFill>
        <p:spPr>
          <a:xfrm>
            <a:off x="2197271" y="2780714"/>
            <a:ext cx="7797460" cy="2176461"/>
          </a:xfrm>
          <a:prstGeom prst="rect">
            <a:avLst/>
          </a:prstGeom>
        </p:spPr>
      </p:pic>
    </p:spTree>
    <p:extLst>
      <p:ext uri="{BB962C8B-B14F-4D97-AF65-F5344CB8AC3E}">
        <p14:creationId xmlns:p14="http://schemas.microsoft.com/office/powerpoint/2010/main" val="3683596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Picture 4" descr="Laeacco Cartoon Rainbow Clouds Portrait Scene Baby Children Photography  Background Photographic Vinyl Backdrops For Photo Studio|Background| -  AliExpress">
            <a:extLst>
              <a:ext uri="{FF2B5EF4-FFF2-40B4-BE49-F238E27FC236}">
                <a16:creationId xmlns:a16="http://schemas.microsoft.com/office/drawing/2014/main" id="{2B7D7B8A-7E5F-4A3F-B16D-00BDA3FB283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12"/>
          <a:stretch/>
        </p:blipFill>
        <p:spPr bwMode="auto">
          <a:xfrm>
            <a:off x="11748" y="1"/>
            <a:ext cx="12192000" cy="6857999"/>
          </a:xfrm>
          <a:prstGeom prst="rect">
            <a:avLst/>
          </a:prstGeom>
          <a:noFill/>
          <a:extLst>
            <a:ext uri="{909E8E84-426E-40DD-AFC4-6F175D3DCCD1}">
              <a14:hiddenFill xmlns:a14="http://schemas.microsoft.com/office/drawing/2010/main">
                <a:solidFill>
                  <a:srgbClr val="FFFFFF"/>
                </a:solidFill>
              </a14:hiddenFill>
            </a:ext>
          </a:extLst>
        </p:spPr>
      </p:pic>
      <p:grpSp>
        <p:nvGrpSpPr>
          <p:cNvPr id="62" name="Group 61">
            <a:extLst>
              <a:ext uri="{FF2B5EF4-FFF2-40B4-BE49-F238E27FC236}">
                <a16:creationId xmlns:a16="http://schemas.microsoft.com/office/drawing/2014/main" id="{72383FD8-CB79-4204-AF64-333B349F5C9A}"/>
              </a:ext>
            </a:extLst>
          </p:cNvPr>
          <p:cNvGrpSpPr/>
          <p:nvPr/>
        </p:nvGrpSpPr>
        <p:grpSpPr>
          <a:xfrm>
            <a:off x="852552" y="1644163"/>
            <a:ext cx="2974777" cy="1550088"/>
            <a:chOff x="139959" y="1387023"/>
            <a:chExt cx="3172408" cy="1636095"/>
          </a:xfrm>
        </p:grpSpPr>
        <p:sp>
          <p:nvSpPr>
            <p:cNvPr id="63" name="Rectangle: Rounded Corners 14">
              <a:extLst>
                <a:ext uri="{FF2B5EF4-FFF2-40B4-BE49-F238E27FC236}">
                  <a16:creationId xmlns:a16="http://schemas.microsoft.com/office/drawing/2014/main" id="{9090AC91-9552-47DA-B9CB-E7AF02FA2C3E}"/>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rgbClr val="FFFFFF">
                <a:alpha val="82000"/>
              </a:srgbClr>
            </a:solidFill>
            <a:ln w="28575" cap="flat" cmpd="sng" algn="ctr">
              <a:solidFill>
                <a:srgbClr val="002060"/>
              </a:solidFill>
              <a:prstDash val="solid"/>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5333"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Mắt</a:t>
              </a:r>
              <a:r>
                <a:rPr kumimoji="0" lang="en-US" sz="5333"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 </a:t>
              </a:r>
              <a:r>
                <a:rPr kumimoji="0" lang="en-US" sz="5333"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dõi</a:t>
              </a:r>
              <a:endParaRPr kumimoji="0" lang="en-US" sz="5333"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endParaRPr>
            </a:p>
          </p:txBody>
        </p:sp>
        <p:pic>
          <p:nvPicPr>
            <p:cNvPr id="64" name="Picture 63">
              <a:extLst>
                <a:ext uri="{FF2B5EF4-FFF2-40B4-BE49-F238E27FC236}">
                  <a16:creationId xmlns:a16="http://schemas.microsoft.com/office/drawing/2014/main" id="{D8DF550D-7604-4909-BA12-B57DCC66C3F6}"/>
                </a:ext>
              </a:extLst>
            </p:cNvPr>
            <p:cNvPicPr>
              <a:picLocks noChangeAspect="1"/>
            </p:cNvPicPr>
            <p:nvPr/>
          </p:nvPicPr>
          <p:blipFill>
            <a:blip r:embed="rId4"/>
            <a:stretch>
              <a:fillRect/>
            </a:stretch>
          </p:blipFill>
          <p:spPr>
            <a:xfrm>
              <a:off x="139959" y="1387023"/>
              <a:ext cx="947057" cy="947057"/>
            </a:xfrm>
            <a:prstGeom prst="rect">
              <a:avLst/>
            </a:prstGeom>
          </p:spPr>
        </p:pic>
      </p:grpSp>
      <p:grpSp>
        <p:nvGrpSpPr>
          <p:cNvPr id="65" name="Group 64">
            <a:extLst>
              <a:ext uri="{FF2B5EF4-FFF2-40B4-BE49-F238E27FC236}">
                <a16:creationId xmlns:a16="http://schemas.microsoft.com/office/drawing/2014/main" id="{9DA0F757-9B2B-4725-88C5-D025C5D462B9}"/>
              </a:ext>
            </a:extLst>
          </p:cNvPr>
          <p:cNvGrpSpPr/>
          <p:nvPr/>
        </p:nvGrpSpPr>
        <p:grpSpPr>
          <a:xfrm>
            <a:off x="4270230" y="3200741"/>
            <a:ext cx="3651540" cy="1477328"/>
            <a:chOff x="4424729" y="3902060"/>
            <a:chExt cx="3397434" cy="1559458"/>
          </a:xfrm>
        </p:grpSpPr>
        <p:sp>
          <p:nvSpPr>
            <p:cNvPr id="66" name="Rectangle: Rounded Corners 20">
              <a:extLst>
                <a:ext uri="{FF2B5EF4-FFF2-40B4-BE49-F238E27FC236}">
                  <a16:creationId xmlns:a16="http://schemas.microsoft.com/office/drawing/2014/main" id="{DE541234-F55D-4E3D-A6BA-686C64E5EF25}"/>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rgbClr val="FFFFFF">
                <a:alpha val="82000"/>
              </a:srgbClr>
            </a:solidFill>
            <a:ln w="28575" cap="flat" cmpd="sng" algn="ctr">
              <a:solidFill>
                <a:srgbClr val="002060"/>
              </a:solidFill>
              <a:prstDash val="solid"/>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5333"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Tai </a:t>
              </a:r>
              <a:r>
                <a:rPr kumimoji="0" lang="en-US" sz="5333"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nghe</a:t>
              </a:r>
              <a:endParaRPr kumimoji="0" lang="en-US" sz="5333"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endParaRPr>
            </a:p>
          </p:txBody>
        </p:sp>
        <p:pic>
          <p:nvPicPr>
            <p:cNvPr id="67" name="Picture 66">
              <a:extLst>
                <a:ext uri="{FF2B5EF4-FFF2-40B4-BE49-F238E27FC236}">
                  <a16:creationId xmlns:a16="http://schemas.microsoft.com/office/drawing/2014/main" id="{71710951-BE9B-49EB-9EAC-F18060A5E938}"/>
                </a:ext>
              </a:extLst>
            </p:cNvPr>
            <p:cNvPicPr>
              <a:picLocks noChangeAspect="1"/>
            </p:cNvPicPr>
            <p:nvPr/>
          </p:nvPicPr>
          <p:blipFill>
            <a:blip r:embed="rId5"/>
            <a:stretch>
              <a:fillRect/>
            </a:stretch>
          </p:blipFill>
          <p:spPr>
            <a:xfrm>
              <a:off x="4424729" y="3902060"/>
              <a:ext cx="1083597" cy="1083597"/>
            </a:xfrm>
            <a:prstGeom prst="rect">
              <a:avLst/>
            </a:prstGeom>
          </p:spPr>
        </p:pic>
      </p:grpSp>
      <p:grpSp>
        <p:nvGrpSpPr>
          <p:cNvPr id="68" name="Group 67">
            <a:extLst>
              <a:ext uri="{FF2B5EF4-FFF2-40B4-BE49-F238E27FC236}">
                <a16:creationId xmlns:a16="http://schemas.microsoft.com/office/drawing/2014/main" id="{14217B86-4CDA-4ADF-A27D-DC6588438940}"/>
              </a:ext>
            </a:extLst>
          </p:cNvPr>
          <p:cNvGrpSpPr/>
          <p:nvPr/>
        </p:nvGrpSpPr>
        <p:grpSpPr>
          <a:xfrm>
            <a:off x="8123239" y="1803816"/>
            <a:ext cx="3294383" cy="1390435"/>
            <a:chOff x="8110962" y="1828720"/>
            <a:chExt cx="3329164" cy="1371679"/>
          </a:xfrm>
        </p:grpSpPr>
        <p:sp>
          <p:nvSpPr>
            <p:cNvPr id="69" name="Rectangle: Rounded Corners 26">
              <a:extLst>
                <a:ext uri="{FF2B5EF4-FFF2-40B4-BE49-F238E27FC236}">
                  <a16:creationId xmlns:a16="http://schemas.microsoft.com/office/drawing/2014/main" id="{ECCC56B9-49C4-4D89-AB21-72959ECADCFF}"/>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rgbClr val="FFFFFF">
                <a:alpha val="82000"/>
              </a:srgbClr>
            </a:solidFill>
            <a:ln w="28575" cap="flat" cmpd="sng" algn="ctr">
              <a:solidFill>
                <a:srgbClr val="002060"/>
              </a:solidFill>
              <a:prstDash val="solid"/>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5333"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Tay </a:t>
              </a:r>
              <a:r>
                <a:rPr kumimoji="0" lang="en-US" sz="5333"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dò</a:t>
              </a:r>
              <a:endParaRPr kumimoji="0" lang="en-US" sz="5333"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endParaRPr>
            </a:p>
          </p:txBody>
        </p:sp>
        <p:pic>
          <p:nvPicPr>
            <p:cNvPr id="70" name="Picture 69">
              <a:extLst>
                <a:ext uri="{FF2B5EF4-FFF2-40B4-BE49-F238E27FC236}">
                  <a16:creationId xmlns:a16="http://schemas.microsoft.com/office/drawing/2014/main" id="{DB79730F-8C3B-4BE6-AA05-779DCB5FCD1E}"/>
                </a:ext>
              </a:extLst>
            </p:cNvPr>
            <p:cNvPicPr>
              <a:picLocks noChangeAspect="1"/>
            </p:cNvPicPr>
            <p:nvPr/>
          </p:nvPicPr>
          <p:blipFill>
            <a:blip r:embed="rId6"/>
            <a:stretch>
              <a:fillRect/>
            </a:stretch>
          </p:blipFill>
          <p:spPr>
            <a:xfrm>
              <a:off x="8110962" y="1828720"/>
              <a:ext cx="1023707" cy="1023707"/>
            </a:xfrm>
            <a:prstGeom prst="rect">
              <a:avLst/>
            </a:prstGeom>
          </p:spPr>
        </p:pic>
      </p:grpSp>
      <p:pic>
        <p:nvPicPr>
          <p:cNvPr id="71" name="Picture 70">
            <a:extLst>
              <a:ext uri="{FF2B5EF4-FFF2-40B4-BE49-F238E27FC236}">
                <a16:creationId xmlns:a16="http://schemas.microsoft.com/office/drawing/2014/main" id="{2D653D86-FD78-4F44-B0CF-B304AC5DF77D}"/>
              </a:ext>
            </a:extLst>
          </p:cNvPr>
          <p:cNvPicPr>
            <a:picLocks noChangeAspect="1"/>
          </p:cNvPicPr>
          <p:nvPr/>
        </p:nvPicPr>
        <p:blipFill>
          <a:blip r:embed="rId7"/>
          <a:stretch>
            <a:fillRect/>
          </a:stretch>
        </p:blipFill>
        <p:spPr>
          <a:xfrm>
            <a:off x="3323919" y="257166"/>
            <a:ext cx="5272995" cy="1576729"/>
          </a:xfrm>
          <a:prstGeom prst="rect">
            <a:avLst/>
          </a:prstGeom>
        </p:spPr>
      </p:pic>
      <p:pic>
        <p:nvPicPr>
          <p:cNvPr id="2" name="Picture 1">
            <a:extLst>
              <a:ext uri="{FF2B5EF4-FFF2-40B4-BE49-F238E27FC236}">
                <a16:creationId xmlns:a16="http://schemas.microsoft.com/office/drawing/2014/main" id="{80BC7CBB-C77C-57BF-C996-256A2E471D5F}"/>
              </a:ext>
            </a:extLst>
          </p:cNvPr>
          <p:cNvPicPr>
            <a:picLocks noChangeAspect="1"/>
          </p:cNvPicPr>
          <p:nvPr/>
        </p:nvPicPr>
        <p:blipFill>
          <a:blip r:embed="rId8"/>
          <a:stretch>
            <a:fillRect/>
          </a:stretch>
        </p:blipFill>
        <p:spPr>
          <a:xfrm>
            <a:off x="435556" y="3801959"/>
            <a:ext cx="1875157" cy="2981018"/>
          </a:xfrm>
          <a:prstGeom prst="rect">
            <a:avLst/>
          </a:prstGeom>
        </p:spPr>
      </p:pic>
    </p:spTree>
    <p:extLst>
      <p:ext uri="{BB962C8B-B14F-4D97-AF65-F5344CB8AC3E}">
        <p14:creationId xmlns:p14="http://schemas.microsoft.com/office/powerpoint/2010/main" val="2502965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14:bounceEnd="66000">
                                          <p:cBhvr additive="base">
                                            <p:cTn id="7" dur="1000" fill="hold"/>
                                            <p:tgtEl>
                                              <p:spTgt spid="6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6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65"/>
                                            </p:tgtEl>
                                            <p:attrNameLst>
                                              <p:attrName>style.visibility</p:attrName>
                                            </p:attrNameLst>
                                          </p:cBhvr>
                                          <p:to>
                                            <p:strVal val="visible"/>
                                          </p:to>
                                        </p:set>
                                        <p:anim calcmode="lin" valueType="num" p14:bounceEnd="66000">
                                          <p:cBhvr additive="base">
                                            <p:cTn id="12" dur="1000" fill="hold"/>
                                            <p:tgtEl>
                                              <p:spTgt spid="65"/>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65"/>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68"/>
                                            </p:tgtEl>
                                            <p:attrNameLst>
                                              <p:attrName>style.visibility</p:attrName>
                                            </p:attrNameLst>
                                          </p:cBhvr>
                                          <p:to>
                                            <p:strVal val="visible"/>
                                          </p:to>
                                        </p:set>
                                        <p:anim calcmode="lin" valueType="num" p14:bounceEnd="66000">
                                          <p:cBhvr additive="base">
                                            <p:cTn id="17" dur="1000" fill="hold"/>
                                            <p:tgtEl>
                                              <p:spTgt spid="68"/>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68"/>
                                            </p:tgtEl>
                                            <p:attrNameLst>
                                              <p:attrName>ppt_y</p:attrName>
                                            </p:attrNameLst>
                                          </p:cBhvr>
                                          <p:tavLst>
                                            <p:tav tm="0">
                                              <p:val>
                                                <p:strVal val="1+#ppt_h/2"/>
                                              </p:val>
                                            </p:tav>
                                            <p:tav tm="100000">
                                              <p:val>
                                                <p:strVal val="#ppt_y"/>
                                              </p:val>
                                            </p:tav>
                                          </p:tavLst>
                                        </p:anim>
                                      </p:childTnLst>
                                    </p:cTn>
                                  </p:par>
                                  <p:par>
                                    <p:cTn id="19" presetID="53" presetClass="entr" presetSubtype="16"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animEffect transition="in" filter="fad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additive="base">
                                            <p:cTn id="7" dur="1000" fill="hold"/>
                                            <p:tgtEl>
                                              <p:spTgt spid="62"/>
                                            </p:tgtEl>
                                            <p:attrNameLst>
                                              <p:attrName>ppt_x</p:attrName>
                                            </p:attrNameLst>
                                          </p:cBhvr>
                                          <p:tavLst>
                                            <p:tav tm="0">
                                              <p:val>
                                                <p:strVal val="#ppt_x"/>
                                              </p:val>
                                            </p:tav>
                                            <p:tav tm="100000">
                                              <p:val>
                                                <p:strVal val="#ppt_x"/>
                                              </p:val>
                                            </p:tav>
                                          </p:tavLst>
                                        </p:anim>
                                        <p:anim calcmode="lin" valueType="num">
                                          <p:cBhvr additive="base">
                                            <p:cTn id="8" dur="1000" fill="hold"/>
                                            <p:tgtEl>
                                              <p:spTgt spid="6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65"/>
                                            </p:tgtEl>
                                            <p:attrNameLst>
                                              <p:attrName>style.visibility</p:attrName>
                                            </p:attrNameLst>
                                          </p:cBhvr>
                                          <p:to>
                                            <p:strVal val="visible"/>
                                          </p:to>
                                        </p:set>
                                        <p:anim calcmode="lin" valueType="num">
                                          <p:cBhvr additive="base">
                                            <p:cTn id="12" dur="1000" fill="hold"/>
                                            <p:tgtEl>
                                              <p:spTgt spid="65"/>
                                            </p:tgtEl>
                                            <p:attrNameLst>
                                              <p:attrName>ppt_x</p:attrName>
                                            </p:attrNameLst>
                                          </p:cBhvr>
                                          <p:tavLst>
                                            <p:tav tm="0">
                                              <p:val>
                                                <p:strVal val="#ppt_x"/>
                                              </p:val>
                                            </p:tav>
                                            <p:tav tm="100000">
                                              <p:val>
                                                <p:strVal val="#ppt_x"/>
                                              </p:val>
                                            </p:tav>
                                          </p:tavLst>
                                        </p:anim>
                                        <p:anim calcmode="lin" valueType="num">
                                          <p:cBhvr additive="base">
                                            <p:cTn id="13" dur="1000" fill="hold"/>
                                            <p:tgtEl>
                                              <p:spTgt spid="65"/>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68"/>
                                            </p:tgtEl>
                                            <p:attrNameLst>
                                              <p:attrName>style.visibility</p:attrName>
                                            </p:attrNameLst>
                                          </p:cBhvr>
                                          <p:to>
                                            <p:strVal val="visible"/>
                                          </p:to>
                                        </p:set>
                                        <p:anim calcmode="lin" valueType="num">
                                          <p:cBhvr additive="base">
                                            <p:cTn id="17" dur="1000" fill="hold"/>
                                            <p:tgtEl>
                                              <p:spTgt spid="68"/>
                                            </p:tgtEl>
                                            <p:attrNameLst>
                                              <p:attrName>ppt_x</p:attrName>
                                            </p:attrNameLst>
                                          </p:cBhvr>
                                          <p:tavLst>
                                            <p:tav tm="0">
                                              <p:val>
                                                <p:strVal val="#ppt_x"/>
                                              </p:val>
                                            </p:tav>
                                            <p:tav tm="100000">
                                              <p:val>
                                                <p:strVal val="#ppt_x"/>
                                              </p:val>
                                            </p:tav>
                                          </p:tavLst>
                                        </p:anim>
                                        <p:anim calcmode="lin" valueType="num">
                                          <p:cBhvr additive="base">
                                            <p:cTn id="18" dur="1000" fill="hold"/>
                                            <p:tgtEl>
                                              <p:spTgt spid="68"/>
                                            </p:tgtEl>
                                            <p:attrNameLst>
                                              <p:attrName>ppt_y</p:attrName>
                                            </p:attrNameLst>
                                          </p:cBhvr>
                                          <p:tavLst>
                                            <p:tav tm="0">
                                              <p:val>
                                                <p:strVal val="1+#ppt_h/2"/>
                                              </p:val>
                                            </p:tav>
                                            <p:tav tm="100000">
                                              <p:val>
                                                <p:strVal val="#ppt_y"/>
                                              </p:val>
                                            </p:tav>
                                          </p:tavLst>
                                        </p:anim>
                                      </p:childTnLst>
                                    </p:cTn>
                                  </p:par>
                                  <p:par>
                                    <p:cTn id="19" presetID="53" presetClass="entr" presetSubtype="16"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animEffect transition="in" filter="fad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192000" cy="6858000"/>
            <a:chOff x="0" y="0"/>
            <a:chExt cx="12192000" cy="6858000"/>
          </a:xfrm>
        </p:grpSpPr>
        <p:pic>
          <p:nvPicPr>
            <p:cNvPr id="39" name="图片 38"/>
            <p:cNvPicPr>
              <a:picLocks noChangeAspect="1"/>
            </p:cNvPicPr>
            <p:nvPr/>
          </p:nvPicPr>
          <p:blipFill rotWithShape="1">
            <a:blip r:embed="rId3">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46" name="矩形 45"/>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7" name="Picture 6">
            <a:extLst>
              <a:ext uri="{FF2B5EF4-FFF2-40B4-BE49-F238E27FC236}">
                <a16:creationId xmlns:a16="http://schemas.microsoft.com/office/drawing/2014/main" id="{1CFA2B0D-56A5-B1BE-865D-E95DB6D26456}"/>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brightnessContrast bright="20000" contrast="-40000"/>
                    </a14:imgEffect>
                  </a14:imgLayer>
                </a14:imgProps>
              </a:ext>
            </a:extLst>
          </a:blip>
          <a:srcRect l="25773" r="40958" b="1573"/>
          <a:stretch/>
        </p:blipFill>
        <p:spPr>
          <a:xfrm rot="16200000">
            <a:off x="10079190" y="-772129"/>
            <a:ext cx="1340681" cy="2884939"/>
          </a:xfrm>
          <a:prstGeom prst="rect">
            <a:avLst/>
          </a:prstGeom>
        </p:spPr>
      </p:pic>
      <p:sp>
        <p:nvSpPr>
          <p:cNvPr id="5" name="TextBox 4">
            <a:extLst>
              <a:ext uri="{FF2B5EF4-FFF2-40B4-BE49-F238E27FC236}">
                <a16:creationId xmlns:a16="http://schemas.microsoft.com/office/drawing/2014/main" id="{54F8AC4B-50F5-4638-89D1-F4677BEC0713}"/>
              </a:ext>
            </a:extLst>
          </p:cNvPr>
          <p:cNvSpPr txBox="1"/>
          <p:nvPr/>
        </p:nvSpPr>
        <p:spPr>
          <a:xfrm>
            <a:off x="183222" y="1102462"/>
            <a:ext cx="11825555" cy="5632311"/>
          </a:xfrm>
          <a:prstGeom prst="rect">
            <a:avLst/>
          </a:prstGeom>
          <a:noFill/>
        </p:spPr>
        <p:txBody>
          <a:bodyPr wrap="square" rtlCol="0">
            <a:spAutoFit/>
          </a:bodyPr>
          <a:lstStyle/>
          <a:p>
            <a:pPr algn="just"/>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Từ</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xa</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xa</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trên</a:t>
            </a:r>
            <a:r>
              <a:rPr lang="en-US" sz="2400" dirty="0">
                <a:latin typeface="Arial" panose="020B0604020202020204" pitchFamily="34" charset="0"/>
                <a:ea typeface="Arial-Rounded" panose="020B0500000000000000" pitchFamily="34" charset="0"/>
                <a:cs typeface="Arial" panose="020B0604020202020204" pitchFamily="34" charset="0"/>
              </a:rPr>
              <a:t> con </a:t>
            </a:r>
            <a:r>
              <a:rPr lang="en-US" sz="2400" dirty="0" err="1">
                <a:latin typeface="Arial" panose="020B0604020202020204" pitchFamily="34" charset="0"/>
                <a:ea typeface="Arial-Rounded" panose="020B0500000000000000" pitchFamily="34" charset="0"/>
                <a:cs typeface="Arial" panose="020B0604020202020204" pitchFamily="34" charset="0"/>
              </a:rPr>
              <a:t>đường</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đất</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đỏ</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chạy</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về</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làng</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tôi</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đã</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trông</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thấy</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bóng</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núi</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quê</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tôi</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xanh</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thẫm</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trên</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nền</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trời</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mây</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trắng</a:t>
            </a:r>
            <a:r>
              <a:rPr lang="en-US" sz="2400" dirty="0">
                <a:latin typeface="Arial" panose="020B0604020202020204" pitchFamily="34" charset="0"/>
                <a:ea typeface="Arial-Rounded" panose="020B0500000000000000" pitchFamily="34" charset="0"/>
                <a:cs typeface="Arial" panose="020B0604020202020204" pitchFamily="34" charset="0"/>
              </a:rPr>
              <a:t>.</a:t>
            </a:r>
          </a:p>
          <a:p>
            <a:pPr algn="just"/>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Về</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cuối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thu</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sang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đông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trên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đỉnh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núi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có</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mây</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trắng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bay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như</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tấm</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khăn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mỏng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Còn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về</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mùa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hè</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trong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ánh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chớp</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sáng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loá</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của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cơn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dông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cả</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ngọn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núi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hiện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ra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mướt</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Lá</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cây</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bay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như</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làn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tóc</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của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một</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bà</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tiên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đang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hướng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mặt</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về</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phía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biển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Còn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cả</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người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bà</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thì</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ẩn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dưới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những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cánh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đồng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lúa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chín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vàng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a:t>
            </a:r>
          </a:p>
          <a:p>
            <a:pPr algn="just"/>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Núi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hiện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lên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trong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mưa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có</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nhiều</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màu</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lá</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Lá</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bạch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đàn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lá</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tre</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tươi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che</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rợp</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những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con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đường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mòn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quanh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co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lên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đỉnh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núi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Những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vườn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chè</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vườn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sắn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tốt</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bao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quanh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sườn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núi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Thỉnh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thoảng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giữa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những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mảnh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vườn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là</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bóng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um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của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một</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cây</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mít</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và</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thênh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thang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rười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rượi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là</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màu</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của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cỏ</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dứa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dại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và</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sim,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mua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a:t>
            </a:r>
          </a:p>
          <a:p>
            <a:pPr algn="just"/>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Ở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lưng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chừng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núi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có</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một</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khe</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nhỏ</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nước</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chảy</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ra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trong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vắt</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đọng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xuống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một</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giếng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đá</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a:t>
            </a:r>
          </a:p>
          <a:p>
            <a:pPr algn="just"/>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Từ</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tôi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nghe</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thấy</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tiếng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lá</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bạch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đàn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và</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lá</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tre</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reo</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Từ</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tôi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đã</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cảm</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thấy</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hương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thơm</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của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chè</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của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bếp</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nhà</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ai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toả</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khói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a:t>
            </a:r>
          </a:p>
          <a:p>
            <a:pPr algn="just"/>
            <a:endPar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endParaRPr>
          </a:p>
        </p:txBody>
      </p:sp>
      <p:sp>
        <p:nvSpPr>
          <p:cNvPr id="9" name="TextBox 8"/>
          <p:cNvSpPr txBox="1"/>
          <p:nvPr/>
        </p:nvSpPr>
        <p:spPr>
          <a:xfrm>
            <a:off x="2977971" y="169393"/>
            <a:ext cx="5447764" cy="769441"/>
          </a:xfrm>
          <a:prstGeom prst="rect">
            <a:avLst/>
          </a:prstGeom>
          <a:noFill/>
        </p:spPr>
        <p:txBody>
          <a:bodyPr wrap="square" rtlCol="0">
            <a:spAutoFit/>
          </a:bodyPr>
          <a:lstStyle/>
          <a:p>
            <a:pPr algn="ctr"/>
            <a:r>
              <a:rPr lang="en-US" sz="4400" b="1" dirty="0" err="1">
                <a:solidFill>
                  <a:srgbClr val="FFFF00"/>
                </a:solidFill>
                <a:latin typeface="Arial" panose="020B0604020202020204" pitchFamily="34" charset="0"/>
                <a:cs typeface="Arial" panose="020B0604020202020204" pitchFamily="34" charset="0"/>
              </a:rPr>
              <a:t>Núi</a:t>
            </a:r>
            <a:r>
              <a:rPr lang="en-US" sz="4400" b="1" dirty="0">
                <a:solidFill>
                  <a:srgbClr val="FFFF00"/>
                </a:solidFill>
                <a:latin typeface="Arial" panose="020B0604020202020204" pitchFamily="34" charset="0"/>
                <a:cs typeface="Arial" panose="020B0604020202020204" pitchFamily="34" charset="0"/>
              </a:rPr>
              <a:t> </a:t>
            </a:r>
            <a:r>
              <a:rPr lang="en-US" sz="4400" b="1" dirty="0" err="1">
                <a:solidFill>
                  <a:srgbClr val="FFFF00"/>
                </a:solidFill>
                <a:latin typeface="Arial" panose="020B0604020202020204" pitchFamily="34" charset="0"/>
                <a:cs typeface="Arial" panose="020B0604020202020204" pitchFamily="34" charset="0"/>
              </a:rPr>
              <a:t>quê</a:t>
            </a:r>
            <a:r>
              <a:rPr lang="en-US" sz="4400" b="1" dirty="0">
                <a:solidFill>
                  <a:srgbClr val="FFFF00"/>
                </a:solidFill>
                <a:latin typeface="Arial" panose="020B0604020202020204" pitchFamily="34" charset="0"/>
                <a:cs typeface="Arial" panose="020B0604020202020204" pitchFamily="34" charset="0"/>
              </a:rPr>
              <a:t> </a:t>
            </a:r>
            <a:r>
              <a:rPr lang="en-US" sz="4400" b="1" dirty="0" err="1">
                <a:solidFill>
                  <a:srgbClr val="FFFF00"/>
                </a:solidFill>
                <a:latin typeface="Arial" panose="020B0604020202020204" pitchFamily="34" charset="0"/>
                <a:cs typeface="Arial" panose="020B0604020202020204" pitchFamily="34" charset="0"/>
              </a:rPr>
              <a:t>tôi</a:t>
            </a:r>
            <a:endParaRPr lang="en-US" sz="4400" b="1" dirty="0">
              <a:solidFill>
                <a:srgbClr val="FFFF00"/>
              </a:solidFill>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F968E460-5165-D31C-1F16-6CC4A28C822C}"/>
              </a:ext>
            </a:extLst>
          </p:cNvPr>
          <p:cNvGrpSpPr/>
          <p:nvPr/>
        </p:nvGrpSpPr>
        <p:grpSpPr>
          <a:xfrm>
            <a:off x="423809" y="-185662"/>
            <a:ext cx="2721974" cy="1239762"/>
            <a:chOff x="-2279639" y="623610"/>
            <a:chExt cx="3023886" cy="1758073"/>
          </a:xfrm>
        </p:grpSpPr>
        <p:pic>
          <p:nvPicPr>
            <p:cNvPr id="4" name="Picture 3">
              <a:extLst>
                <a:ext uri="{FF2B5EF4-FFF2-40B4-BE49-F238E27FC236}">
                  <a16:creationId xmlns:a16="http://schemas.microsoft.com/office/drawing/2014/main" id="{84238DDC-2E62-74AA-45E5-3D9C10CB8EE2}"/>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8352" b="28953" l="53750" r="95313"/>
                      </a14:imgEffect>
                    </a14:imgLayer>
                  </a14:imgProps>
                </a:ext>
                <a:ext uri="{28A0092B-C50C-407E-A947-70E740481C1C}">
                  <a14:useLocalDpi xmlns:a14="http://schemas.microsoft.com/office/drawing/2010/main" val="0"/>
                </a:ext>
              </a:extLst>
            </a:blip>
            <a:srcRect l="53796" t="8695" r="-431" b="71981"/>
            <a:stretch/>
          </p:blipFill>
          <p:spPr>
            <a:xfrm>
              <a:off x="-2279639" y="623610"/>
              <a:ext cx="3023886" cy="1758073"/>
            </a:xfrm>
            <a:prstGeom prst="rect">
              <a:avLst/>
            </a:prstGeom>
          </p:spPr>
        </p:pic>
        <p:sp>
          <p:nvSpPr>
            <p:cNvPr id="6" name="TextBox 5">
              <a:extLst>
                <a:ext uri="{FF2B5EF4-FFF2-40B4-BE49-F238E27FC236}">
                  <a16:creationId xmlns:a16="http://schemas.microsoft.com/office/drawing/2014/main" id="{4035B3D1-5818-A2DC-508B-61A99DEBCE90}"/>
                </a:ext>
              </a:extLst>
            </p:cNvPr>
            <p:cNvSpPr txBox="1"/>
            <p:nvPr/>
          </p:nvSpPr>
          <p:spPr>
            <a:xfrm>
              <a:off x="-1522704" y="1218367"/>
              <a:ext cx="1694166" cy="654675"/>
            </a:xfrm>
            <a:prstGeom prst="rect">
              <a:avLst/>
            </a:prstGeom>
            <a:noFill/>
          </p:spPr>
          <p:txBody>
            <a:bodyPr wrap="square" rtlCol="0">
              <a:spAutoFit/>
            </a:bodyPr>
            <a:lstStyle/>
            <a:p>
              <a:r>
                <a:rPr lang="en-US" sz="24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 </a:t>
              </a:r>
              <a:r>
                <a:rPr lang="en-US" sz="2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mẫu</a:t>
              </a:r>
              <a:endPar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192000" cy="6858000"/>
            <a:chOff x="0" y="0"/>
            <a:chExt cx="12192000" cy="6858000"/>
          </a:xfrm>
        </p:grpSpPr>
        <p:pic>
          <p:nvPicPr>
            <p:cNvPr id="39" name="图片 38"/>
            <p:cNvPicPr>
              <a:picLocks noChangeAspect="1"/>
            </p:cNvPicPr>
            <p:nvPr/>
          </p:nvPicPr>
          <p:blipFill rotWithShape="1">
            <a:blip r:embed="rId6">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46" name="矩形 45"/>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7" name="Picture 6">
            <a:extLst>
              <a:ext uri="{FF2B5EF4-FFF2-40B4-BE49-F238E27FC236}">
                <a16:creationId xmlns:a16="http://schemas.microsoft.com/office/drawing/2014/main" id="{1CFA2B0D-56A5-B1BE-865D-E95DB6D26456}"/>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25000"/>
                    </a14:imgEffect>
                    <a14:imgEffect>
                      <a14:brightnessContrast bright="20000" contrast="-40000"/>
                    </a14:imgEffect>
                  </a14:imgLayer>
                </a14:imgProps>
              </a:ext>
            </a:extLst>
          </a:blip>
          <a:srcRect l="25773" r="40958" b="1573"/>
          <a:stretch/>
        </p:blipFill>
        <p:spPr>
          <a:xfrm rot="16200000">
            <a:off x="10079190" y="-772129"/>
            <a:ext cx="1340681" cy="2884939"/>
          </a:xfrm>
          <a:prstGeom prst="rect">
            <a:avLst/>
          </a:prstGeom>
        </p:spPr>
      </p:pic>
      <p:sp>
        <p:nvSpPr>
          <p:cNvPr id="5" name="TextBox 4">
            <a:extLst>
              <a:ext uri="{FF2B5EF4-FFF2-40B4-BE49-F238E27FC236}">
                <a16:creationId xmlns:a16="http://schemas.microsoft.com/office/drawing/2014/main" id="{54F8AC4B-50F5-4638-89D1-F4677BEC0713}"/>
              </a:ext>
            </a:extLst>
          </p:cNvPr>
          <p:cNvSpPr txBox="1"/>
          <p:nvPr/>
        </p:nvSpPr>
        <p:spPr>
          <a:xfrm>
            <a:off x="183222" y="1102462"/>
            <a:ext cx="11825555" cy="5632311"/>
          </a:xfrm>
          <a:prstGeom prst="rect">
            <a:avLst/>
          </a:prstGeom>
          <a:noFill/>
        </p:spPr>
        <p:txBody>
          <a:bodyPr wrap="square" rtlCol="0">
            <a:spAutoFit/>
          </a:bodyPr>
          <a:lstStyle/>
          <a:p>
            <a:pPr algn="just"/>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Từ</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xa</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xa</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trên</a:t>
            </a:r>
            <a:r>
              <a:rPr lang="en-US" sz="2400" dirty="0">
                <a:latin typeface="Arial" panose="020B0604020202020204" pitchFamily="34" charset="0"/>
                <a:ea typeface="Arial-Rounded" panose="020B0500000000000000" pitchFamily="34" charset="0"/>
                <a:cs typeface="Arial" panose="020B0604020202020204" pitchFamily="34" charset="0"/>
              </a:rPr>
              <a:t> con </a:t>
            </a:r>
            <a:r>
              <a:rPr lang="en-US" sz="2400" dirty="0" err="1">
                <a:latin typeface="Arial" panose="020B0604020202020204" pitchFamily="34" charset="0"/>
                <a:ea typeface="Arial-Rounded" panose="020B0500000000000000" pitchFamily="34" charset="0"/>
                <a:cs typeface="Arial" panose="020B0604020202020204" pitchFamily="34" charset="0"/>
              </a:rPr>
              <a:t>đường</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đất</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đỏ</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chạy</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về</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làng</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tôi</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đã</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trông</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thấy</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bóng</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núi</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quê</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tôi</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xanh</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thẫm</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trên</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nền</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trời</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mây</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trắng</a:t>
            </a:r>
            <a:r>
              <a:rPr lang="en-US" sz="2400" dirty="0">
                <a:latin typeface="Arial" panose="020B0604020202020204" pitchFamily="34" charset="0"/>
                <a:ea typeface="Arial-Rounded" panose="020B0500000000000000" pitchFamily="34" charset="0"/>
                <a:cs typeface="Arial" panose="020B0604020202020204" pitchFamily="34" charset="0"/>
              </a:rPr>
              <a:t>.</a:t>
            </a:r>
          </a:p>
          <a:p>
            <a:pPr algn="just"/>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Về</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cuối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thu</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sang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đông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trên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đỉnh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núi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có</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mây</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trắng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bay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như</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tấm</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khăn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mỏng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Còn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về</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mùa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hè</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trong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ánh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chớp</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sáng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loá</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của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cơn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dông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cả</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ngọn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núi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hiện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ra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mướt</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Lá</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cây</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bay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như</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làn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tóc</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của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một</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bà</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tiên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đang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hướng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mặt</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về</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phía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biển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Còn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cả</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người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bà</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thì</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ẩn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dưới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những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cánh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đồng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lúa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chín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vàng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a:t>
            </a:r>
          </a:p>
          <a:p>
            <a:pPr algn="just"/>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Núi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hiện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lên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trong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mưa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có</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nhiều</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màu</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lá</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Lá</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bạch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đàn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lá</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tre</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tươi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che</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rợp</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những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con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đường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mòn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quanh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co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lên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đỉnh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núi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Những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vườn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chè</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vườn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sắn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tốt</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bao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quanh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sườn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núi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Thỉnh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thoảng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giữa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những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mảnh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vườn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là</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bóng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um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của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một</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cây</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mít</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và</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thênh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thang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rười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rượi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là</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màu</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của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cỏ</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dứa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dại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và</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sim,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mua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a:t>
            </a:r>
          </a:p>
          <a:p>
            <a:pPr algn="just"/>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Ở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lưng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chừng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núi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có</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một</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khe</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nhỏ</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nước</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chảy</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ra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trong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vắt</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đọng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xuống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một</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giếng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đá</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a:t>
            </a:r>
          </a:p>
          <a:p>
            <a:pPr algn="just"/>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Từ</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tôi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nghe</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thấy</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tiếng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lá</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bạch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đàn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và</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lá</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tre</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reo</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Từ</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tôi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đã</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cảm</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thấy</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hương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thơm</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của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chè</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của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bếp</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nhà</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ai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toả</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khói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a:t>
            </a:r>
          </a:p>
          <a:p>
            <a:pPr algn="just"/>
            <a:endPar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endParaRPr>
          </a:p>
        </p:txBody>
      </p:sp>
      <p:sp>
        <p:nvSpPr>
          <p:cNvPr id="9" name="TextBox 8"/>
          <p:cNvSpPr txBox="1"/>
          <p:nvPr/>
        </p:nvSpPr>
        <p:spPr>
          <a:xfrm>
            <a:off x="2977971" y="169393"/>
            <a:ext cx="5447764" cy="769441"/>
          </a:xfrm>
          <a:prstGeom prst="rect">
            <a:avLst/>
          </a:prstGeom>
          <a:noFill/>
        </p:spPr>
        <p:txBody>
          <a:bodyPr wrap="square" rtlCol="0">
            <a:spAutoFit/>
          </a:bodyPr>
          <a:lstStyle/>
          <a:p>
            <a:pPr algn="ctr"/>
            <a:r>
              <a:rPr lang="en-US" sz="4400" b="1" dirty="0" err="1">
                <a:solidFill>
                  <a:srgbClr val="FFFF00"/>
                </a:solidFill>
                <a:latin typeface="Arial" panose="020B0604020202020204" pitchFamily="34" charset="0"/>
                <a:cs typeface="Arial" panose="020B0604020202020204" pitchFamily="34" charset="0"/>
              </a:rPr>
              <a:t>Núi</a:t>
            </a:r>
            <a:r>
              <a:rPr lang="en-US" sz="4400" b="1" dirty="0">
                <a:solidFill>
                  <a:srgbClr val="FFFF00"/>
                </a:solidFill>
                <a:latin typeface="Arial" panose="020B0604020202020204" pitchFamily="34" charset="0"/>
                <a:cs typeface="Arial" panose="020B0604020202020204" pitchFamily="34" charset="0"/>
              </a:rPr>
              <a:t> </a:t>
            </a:r>
            <a:r>
              <a:rPr lang="en-US" sz="4400" b="1" dirty="0" err="1">
                <a:solidFill>
                  <a:srgbClr val="FFFF00"/>
                </a:solidFill>
                <a:latin typeface="Arial" panose="020B0604020202020204" pitchFamily="34" charset="0"/>
                <a:cs typeface="Arial" panose="020B0604020202020204" pitchFamily="34" charset="0"/>
              </a:rPr>
              <a:t>quê</a:t>
            </a:r>
            <a:r>
              <a:rPr lang="en-US" sz="4400" b="1" dirty="0">
                <a:solidFill>
                  <a:srgbClr val="FFFF00"/>
                </a:solidFill>
                <a:latin typeface="Arial" panose="020B0604020202020204" pitchFamily="34" charset="0"/>
                <a:cs typeface="Arial" panose="020B0604020202020204" pitchFamily="34" charset="0"/>
              </a:rPr>
              <a:t> </a:t>
            </a:r>
            <a:r>
              <a:rPr lang="en-US" sz="4400" b="1" dirty="0" err="1">
                <a:solidFill>
                  <a:srgbClr val="FFFF00"/>
                </a:solidFill>
                <a:latin typeface="Arial" panose="020B0604020202020204" pitchFamily="34" charset="0"/>
                <a:cs typeface="Arial" panose="020B0604020202020204" pitchFamily="34" charset="0"/>
              </a:rPr>
              <a:t>tôi</a:t>
            </a:r>
            <a:endParaRPr lang="en-US" sz="4400" b="1" dirty="0">
              <a:solidFill>
                <a:srgbClr val="FFFF00"/>
              </a:solidFill>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F968E460-5165-D31C-1F16-6CC4A28C822C}"/>
              </a:ext>
            </a:extLst>
          </p:cNvPr>
          <p:cNvGrpSpPr/>
          <p:nvPr/>
        </p:nvGrpSpPr>
        <p:grpSpPr>
          <a:xfrm>
            <a:off x="400391" y="-121945"/>
            <a:ext cx="2721974" cy="1260229"/>
            <a:chOff x="-2279639" y="623610"/>
            <a:chExt cx="3023886" cy="1758073"/>
          </a:xfrm>
        </p:grpSpPr>
        <p:pic>
          <p:nvPicPr>
            <p:cNvPr id="4" name="Picture 3">
              <a:extLst>
                <a:ext uri="{FF2B5EF4-FFF2-40B4-BE49-F238E27FC236}">
                  <a16:creationId xmlns:a16="http://schemas.microsoft.com/office/drawing/2014/main" id="{84238DDC-2E62-74AA-45E5-3D9C10CB8EE2}"/>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8352" b="28953" l="53750" r="95313"/>
                      </a14:imgEffect>
                    </a14:imgLayer>
                  </a14:imgProps>
                </a:ext>
                <a:ext uri="{28A0092B-C50C-407E-A947-70E740481C1C}">
                  <a14:useLocalDpi xmlns:a14="http://schemas.microsoft.com/office/drawing/2010/main" val="0"/>
                </a:ext>
              </a:extLst>
            </a:blip>
            <a:srcRect l="53796" t="8695" r="-431" b="71981"/>
            <a:stretch/>
          </p:blipFill>
          <p:spPr>
            <a:xfrm>
              <a:off x="-2279639" y="623610"/>
              <a:ext cx="3023886" cy="1758073"/>
            </a:xfrm>
            <a:prstGeom prst="rect">
              <a:avLst/>
            </a:prstGeom>
          </p:spPr>
        </p:pic>
        <p:sp>
          <p:nvSpPr>
            <p:cNvPr id="6" name="TextBox 5">
              <a:extLst>
                <a:ext uri="{FF2B5EF4-FFF2-40B4-BE49-F238E27FC236}">
                  <a16:creationId xmlns:a16="http://schemas.microsoft.com/office/drawing/2014/main" id="{4035B3D1-5818-A2DC-508B-61A99DEBCE90}"/>
                </a:ext>
              </a:extLst>
            </p:cNvPr>
            <p:cNvSpPr txBox="1"/>
            <p:nvPr/>
          </p:nvSpPr>
          <p:spPr>
            <a:xfrm>
              <a:off x="-1700382" y="1199559"/>
              <a:ext cx="1865371" cy="568559"/>
            </a:xfrm>
            <a:prstGeom prst="rect">
              <a:avLst/>
            </a:prstGeom>
            <a:noFill/>
          </p:spPr>
          <p:txBody>
            <a:bodyPr wrap="square" rtlCol="0">
              <a:spAutoFit/>
            </a:bodyPr>
            <a:lstStyle/>
            <a:p>
              <a:r>
                <a:rPr lang="en-US" sz="24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Chia đoạn</a:t>
              </a:r>
              <a:endPar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8" name="Rounded Rectangle 18">
            <a:extLst>
              <a:ext uri="{FF2B5EF4-FFF2-40B4-BE49-F238E27FC236}">
                <a16:creationId xmlns:a16="http://schemas.microsoft.com/office/drawing/2014/main" id="{FAFBC1D8-A536-4D9C-8CF8-C7E4777E697C}"/>
              </a:ext>
            </a:extLst>
          </p:cNvPr>
          <p:cNvSpPr/>
          <p:nvPr/>
        </p:nvSpPr>
        <p:spPr>
          <a:xfrm>
            <a:off x="235223" y="1195951"/>
            <a:ext cx="11707227" cy="648508"/>
          </a:xfrm>
          <a:prstGeom prst="roundRect">
            <a:avLst>
              <a:gd name="adj" fmla="val 10868"/>
            </a:avLst>
          </a:prstGeom>
          <a:noFill/>
          <a:ln w="38100">
            <a:solidFill>
              <a:srgbClr val="00D7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pSp>
        <p:nvGrpSpPr>
          <p:cNvPr id="10" name="Group 9">
            <a:extLst>
              <a:ext uri="{FF2B5EF4-FFF2-40B4-BE49-F238E27FC236}">
                <a16:creationId xmlns:a16="http://schemas.microsoft.com/office/drawing/2014/main" id="{5E195471-2BF5-5F80-3511-ACF3EBC9C35C}"/>
              </a:ext>
            </a:extLst>
          </p:cNvPr>
          <p:cNvGrpSpPr/>
          <p:nvPr/>
        </p:nvGrpSpPr>
        <p:grpSpPr>
          <a:xfrm>
            <a:off x="-112802" y="1005796"/>
            <a:ext cx="777036" cy="438078"/>
            <a:chOff x="779937" y="770660"/>
            <a:chExt cx="772341" cy="634396"/>
          </a:xfrm>
        </p:grpSpPr>
        <p:sp>
          <p:nvSpPr>
            <p:cNvPr id="11" name="MH_SubTitle_1">
              <a:extLst>
                <a:ext uri="{FF2B5EF4-FFF2-40B4-BE49-F238E27FC236}">
                  <a16:creationId xmlns:a16="http://schemas.microsoft.com/office/drawing/2014/main" id="{CF08C12D-2D64-68ED-CEF1-AB470F7FD008}"/>
                </a:ext>
              </a:extLst>
            </p:cNvPr>
            <p:cNvSpPr>
              <a:spLocks/>
            </p:cNvSpPr>
            <p:nvPr>
              <p:custDataLst>
                <p:tags r:id="rId3"/>
              </p:custDataLst>
            </p:nvPr>
          </p:nvSpPr>
          <p:spPr bwMode="auto">
            <a:xfrm>
              <a:off x="951863" y="770660"/>
              <a:ext cx="428490" cy="634396"/>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rgbClr val="00D7D2"/>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 name="TextBox 11">
              <a:extLst>
                <a:ext uri="{FF2B5EF4-FFF2-40B4-BE49-F238E27FC236}">
                  <a16:creationId xmlns:a16="http://schemas.microsoft.com/office/drawing/2014/main" id="{72C642E9-EDD7-0530-F8D8-B1C305E1F9EB}"/>
                </a:ext>
              </a:extLst>
            </p:cNvPr>
            <p:cNvSpPr txBox="1"/>
            <p:nvPr/>
          </p:nvSpPr>
          <p:spPr>
            <a:xfrm>
              <a:off x="779937" y="830617"/>
              <a:ext cx="772341" cy="53484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0064D2">
                      <a:lumMod val="75000"/>
                    </a:srgbClr>
                  </a:solidFill>
                  <a:effectLst/>
                  <a:uLnTx/>
                  <a:uFillTx/>
                  <a:latin typeface="Arial"/>
                  <a:ea typeface="微软雅黑"/>
                  <a:cs typeface="+mn-cs"/>
                </a:rPr>
                <a:t>1</a:t>
              </a:r>
            </a:p>
          </p:txBody>
        </p:sp>
      </p:grpSp>
      <p:sp>
        <p:nvSpPr>
          <p:cNvPr id="13" name="Rounded Rectangle 24">
            <a:extLst>
              <a:ext uri="{FF2B5EF4-FFF2-40B4-BE49-F238E27FC236}">
                <a16:creationId xmlns:a16="http://schemas.microsoft.com/office/drawing/2014/main" id="{EADC41F5-BC04-6EB9-ECB7-C3685592EAC1}"/>
              </a:ext>
            </a:extLst>
          </p:cNvPr>
          <p:cNvSpPr/>
          <p:nvPr/>
        </p:nvSpPr>
        <p:spPr>
          <a:xfrm>
            <a:off x="183222" y="1911823"/>
            <a:ext cx="11825555" cy="3578535"/>
          </a:xfrm>
          <a:prstGeom prst="roundRect">
            <a:avLst>
              <a:gd name="adj" fmla="val 6286"/>
            </a:avLst>
          </a:prstGeom>
          <a:noFill/>
          <a:ln w="38100">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pSp>
        <p:nvGrpSpPr>
          <p:cNvPr id="14" name="Group 13">
            <a:extLst>
              <a:ext uri="{FF2B5EF4-FFF2-40B4-BE49-F238E27FC236}">
                <a16:creationId xmlns:a16="http://schemas.microsoft.com/office/drawing/2014/main" id="{1C909BEB-B17D-9449-4837-812119BFFB85}"/>
              </a:ext>
            </a:extLst>
          </p:cNvPr>
          <p:cNvGrpSpPr/>
          <p:nvPr/>
        </p:nvGrpSpPr>
        <p:grpSpPr>
          <a:xfrm>
            <a:off x="52000" y="1844459"/>
            <a:ext cx="451624" cy="467949"/>
            <a:chOff x="155152" y="802789"/>
            <a:chExt cx="1233770" cy="570554"/>
          </a:xfrm>
        </p:grpSpPr>
        <p:sp>
          <p:nvSpPr>
            <p:cNvPr id="15" name="MH_SubTitle_1">
              <a:extLst>
                <a:ext uri="{FF2B5EF4-FFF2-40B4-BE49-F238E27FC236}">
                  <a16:creationId xmlns:a16="http://schemas.microsoft.com/office/drawing/2014/main" id="{CA8ACDDD-6AFF-5D6A-FB0C-D8328C688F11}"/>
                </a:ext>
              </a:extLst>
            </p:cNvPr>
            <p:cNvSpPr>
              <a:spLocks/>
            </p:cNvSpPr>
            <p:nvPr>
              <p:custDataLst>
                <p:tags r:id="rId2"/>
              </p:custDataLst>
            </p:nvPr>
          </p:nvSpPr>
          <p:spPr bwMode="auto">
            <a:xfrm>
              <a:off x="155152" y="802789"/>
              <a:ext cx="1233770" cy="56478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FFCCCC"/>
            </a:solidFill>
            <a:ln w="38100">
              <a:solidFill>
                <a:srgbClr val="FC7095"/>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6" name="TextBox 15">
              <a:extLst>
                <a:ext uri="{FF2B5EF4-FFF2-40B4-BE49-F238E27FC236}">
                  <a16:creationId xmlns:a16="http://schemas.microsoft.com/office/drawing/2014/main" id="{69E11D61-0C50-C8AB-832E-83C91523582F}"/>
                </a:ext>
              </a:extLst>
            </p:cNvPr>
            <p:cNvSpPr txBox="1"/>
            <p:nvPr/>
          </p:nvSpPr>
          <p:spPr>
            <a:xfrm>
              <a:off x="477238" y="877381"/>
              <a:ext cx="629666" cy="49596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accent2">
                      <a:lumMod val="50000"/>
                    </a:schemeClr>
                  </a:solidFill>
                  <a:effectLst/>
                  <a:uLnTx/>
                  <a:uFillTx/>
                  <a:latin typeface="Arial" panose="020B0604020202020204" pitchFamily="34" charset="0"/>
                  <a:ea typeface="微软雅黑"/>
                  <a:cs typeface="Arial" panose="020B0604020202020204" pitchFamily="34" charset="0"/>
                </a:rPr>
                <a:t>2</a:t>
              </a:r>
              <a:endParaRPr kumimoji="0" lang="en-US" sz="2400" b="1" i="0" u="none" strike="noStrike" kern="1200" cap="none" spc="0" normalizeH="0" baseline="0" noProof="0" dirty="0">
                <a:ln>
                  <a:noFill/>
                </a:ln>
                <a:solidFill>
                  <a:schemeClr val="accent2">
                    <a:lumMod val="50000"/>
                  </a:schemeClr>
                </a:solidFill>
                <a:effectLst/>
                <a:uLnTx/>
                <a:uFillTx/>
                <a:latin typeface="Arial" panose="020B0604020202020204" pitchFamily="34" charset="0"/>
                <a:ea typeface="微软雅黑"/>
                <a:cs typeface="Arial" panose="020B0604020202020204" pitchFamily="34" charset="0"/>
              </a:endParaRPr>
            </a:p>
          </p:txBody>
        </p:sp>
      </p:grpSp>
      <p:sp>
        <p:nvSpPr>
          <p:cNvPr id="17" name="Rounded Rectangle 15">
            <a:extLst>
              <a:ext uri="{FF2B5EF4-FFF2-40B4-BE49-F238E27FC236}">
                <a16:creationId xmlns:a16="http://schemas.microsoft.com/office/drawing/2014/main" id="{7BA108A8-D813-93EA-7C21-A4B9D322D41A}"/>
              </a:ext>
            </a:extLst>
          </p:cNvPr>
          <p:cNvSpPr/>
          <p:nvPr/>
        </p:nvSpPr>
        <p:spPr>
          <a:xfrm>
            <a:off x="116896" y="5548025"/>
            <a:ext cx="11825555" cy="782752"/>
          </a:xfrm>
          <a:prstGeom prst="roundRect">
            <a:avLst>
              <a:gd name="adj" fmla="val 10868"/>
            </a:avLst>
          </a:prstGeom>
          <a:noFill/>
          <a:ln w="38100">
            <a:solidFill>
              <a:srgbClr val="CB9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pSp>
        <p:nvGrpSpPr>
          <p:cNvPr id="18" name="Group 17">
            <a:extLst>
              <a:ext uri="{FF2B5EF4-FFF2-40B4-BE49-F238E27FC236}">
                <a16:creationId xmlns:a16="http://schemas.microsoft.com/office/drawing/2014/main" id="{5D6A7E6A-9D7A-26E7-3911-59D26D05EF09}"/>
              </a:ext>
            </a:extLst>
          </p:cNvPr>
          <p:cNvGrpSpPr/>
          <p:nvPr/>
        </p:nvGrpSpPr>
        <p:grpSpPr>
          <a:xfrm>
            <a:off x="111264" y="5515546"/>
            <a:ext cx="476579" cy="418563"/>
            <a:chOff x="727583" y="1014107"/>
            <a:chExt cx="409786" cy="370024"/>
          </a:xfrm>
        </p:grpSpPr>
        <p:sp>
          <p:nvSpPr>
            <p:cNvPr id="19" name="MH_SubTitle_1">
              <a:extLst>
                <a:ext uri="{FF2B5EF4-FFF2-40B4-BE49-F238E27FC236}">
                  <a16:creationId xmlns:a16="http://schemas.microsoft.com/office/drawing/2014/main" id="{A51CE698-1E33-A121-D048-11FB9616491B}"/>
                </a:ext>
              </a:extLst>
            </p:cNvPr>
            <p:cNvSpPr>
              <a:spLocks/>
            </p:cNvSpPr>
            <p:nvPr>
              <p:custDataLst>
                <p:tags r:id="rId1"/>
              </p:custDataLst>
            </p:nvPr>
          </p:nvSpPr>
          <p:spPr bwMode="auto">
            <a:xfrm>
              <a:off x="733120" y="1014107"/>
              <a:ext cx="404249" cy="37002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D9B3FF"/>
            </a:solidFill>
            <a:ln w="38100">
              <a:solidFill>
                <a:srgbClr val="CB97FF"/>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b="1" i="0" u="none" strike="noStrike" kern="1200" cap="none" spc="0" normalizeH="0" baseline="0" noProof="0" dirty="0">
                <a:ln>
                  <a:noFill/>
                </a:ln>
                <a:solidFill>
                  <a:srgbClr val="660066"/>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0" name="TextBox 19">
              <a:extLst>
                <a:ext uri="{FF2B5EF4-FFF2-40B4-BE49-F238E27FC236}">
                  <a16:creationId xmlns:a16="http://schemas.microsoft.com/office/drawing/2014/main" id="{1C996CB2-E72A-2309-825D-079DAEA0CFD5}"/>
                </a:ext>
              </a:extLst>
            </p:cNvPr>
            <p:cNvSpPr txBox="1"/>
            <p:nvPr/>
          </p:nvSpPr>
          <p:spPr>
            <a:xfrm>
              <a:off x="727583" y="1018290"/>
              <a:ext cx="409786" cy="3405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660066"/>
                  </a:solidFill>
                  <a:effectLst/>
                  <a:uLnTx/>
                  <a:uFillTx/>
                  <a:latin typeface="Arial"/>
                  <a:ea typeface="微软雅黑"/>
                  <a:cs typeface="+mn-cs"/>
                </a:rPr>
                <a:t>3</a:t>
              </a:r>
            </a:p>
          </p:txBody>
        </p:sp>
      </p:grpSp>
    </p:spTree>
    <p:extLst>
      <p:ext uri="{BB962C8B-B14F-4D97-AF65-F5344CB8AC3E}">
        <p14:creationId xmlns:p14="http://schemas.microsoft.com/office/powerpoint/2010/main" val="696028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500"/>
                                        <p:tgtEl>
                                          <p:spTgt spid="18"/>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left)">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P spid="1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0.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11.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12.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13.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14.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15.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16.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6.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8.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9.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waii Pastel by Slidesgo">
  <a:themeElements>
    <a:clrScheme name="Simple Light">
      <a:dk1>
        <a:srgbClr val="A0B2E4"/>
      </a:dk1>
      <a:lt1>
        <a:srgbClr val="B3C3F0"/>
      </a:lt1>
      <a:dk2>
        <a:srgbClr val="EAA7B6"/>
      </a:dk2>
      <a:lt2>
        <a:srgbClr val="E08A9C"/>
      </a:lt2>
      <a:accent1>
        <a:srgbClr val="BAECCE"/>
      </a:accent1>
      <a:accent2>
        <a:srgbClr val="FFE88A"/>
      </a:accent2>
      <a:accent3>
        <a:srgbClr val="A1E3BA"/>
      </a:accent3>
      <a:accent4>
        <a:srgbClr val="DB798C"/>
      </a:accent4>
      <a:accent5>
        <a:srgbClr val="EDD26B"/>
      </a:accent5>
      <a:accent6>
        <a:srgbClr val="859AD5"/>
      </a:accent6>
      <a:hlink>
        <a:srgbClr val="A0B2E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Kawaii Pastel by Slidesgo">
  <a:themeElements>
    <a:clrScheme name="Simple Light">
      <a:dk1>
        <a:srgbClr val="A0B2E4"/>
      </a:dk1>
      <a:lt1>
        <a:srgbClr val="B3C3F0"/>
      </a:lt1>
      <a:dk2>
        <a:srgbClr val="EAA7B6"/>
      </a:dk2>
      <a:lt2>
        <a:srgbClr val="E08A9C"/>
      </a:lt2>
      <a:accent1>
        <a:srgbClr val="BAECCE"/>
      </a:accent1>
      <a:accent2>
        <a:srgbClr val="FFE88A"/>
      </a:accent2>
      <a:accent3>
        <a:srgbClr val="A1E3BA"/>
      </a:accent3>
      <a:accent4>
        <a:srgbClr val="DB798C"/>
      </a:accent4>
      <a:accent5>
        <a:srgbClr val="EDD26B"/>
      </a:accent5>
      <a:accent6>
        <a:srgbClr val="859AD5"/>
      </a:accent6>
      <a:hlink>
        <a:srgbClr val="A0B2E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ชุดรูปแบบของ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กำหนดเอง 1">
      <a:majorFont>
        <a:latin typeface="milk tea"/>
        <a:ea typeface=""/>
        <a:cs typeface="milk tea"/>
      </a:majorFont>
      <a:minorFont>
        <a:latin typeface="FC Onigiri Outline"/>
        <a:ea typeface=""/>
        <a:cs typeface="FC Onigiri Outlin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647</TotalTime>
  <Words>3500</Words>
  <Application>Microsoft Office PowerPoint</Application>
  <PresentationFormat>Widescreen</PresentationFormat>
  <Paragraphs>217</Paragraphs>
  <Slides>56</Slides>
  <Notes>26</Notes>
  <HiddenSlides>0</HiddenSlides>
  <MMClips>2</MMClips>
  <ScaleCrop>false</ScaleCrop>
  <HeadingPairs>
    <vt:vector size="6" baseType="variant">
      <vt:variant>
        <vt:lpstr>Fonts Used</vt:lpstr>
      </vt:variant>
      <vt:variant>
        <vt:i4>23</vt:i4>
      </vt:variant>
      <vt:variant>
        <vt:lpstr>Theme</vt:lpstr>
      </vt:variant>
      <vt:variant>
        <vt:i4>7</vt:i4>
      </vt:variant>
      <vt:variant>
        <vt:lpstr>Slide Titles</vt:lpstr>
      </vt:variant>
      <vt:variant>
        <vt:i4>56</vt:i4>
      </vt:variant>
    </vt:vector>
  </HeadingPairs>
  <TitlesOfParts>
    <vt:vector size="86" baseType="lpstr">
      <vt:lpstr>等线</vt:lpstr>
      <vt:lpstr>等线 Light</vt:lpstr>
      <vt:lpstr>#9Slide02 Noi dung dai</vt:lpstr>
      <vt:lpstr>#9Slide03 Arima Madurai ExtraBo</vt:lpstr>
      <vt:lpstr>#9Slide03 Roboto Black</vt:lpstr>
      <vt:lpstr>#9Slide05 Phobia</vt:lpstr>
      <vt:lpstr>Arial</vt:lpstr>
      <vt:lpstr>Arial-Rounded</vt:lpstr>
      <vt:lpstr>Calibri</vt:lpstr>
      <vt:lpstr>Calibri Light</vt:lpstr>
      <vt:lpstr>can_NongAor</vt:lpstr>
      <vt:lpstr>Coiny</vt:lpstr>
      <vt:lpstr>FC Onigiri Outline</vt:lpstr>
      <vt:lpstr>HP001 4 hàng</vt:lpstr>
      <vt:lpstr>HP001 5 hàng</vt:lpstr>
      <vt:lpstr>Livvic</vt:lpstr>
      <vt:lpstr>LNTH-Dinomiko</vt:lpstr>
      <vt:lpstr>milk tea Med</vt:lpstr>
      <vt:lpstr>Roboto Condensed Light</vt:lpstr>
      <vt:lpstr>Rubik</vt:lpstr>
      <vt:lpstr>Times New Roman</vt:lpstr>
      <vt:lpstr>UVN Van Chuong Nang</vt:lpstr>
      <vt:lpstr>字魂36号-正文宋楷</vt:lpstr>
      <vt:lpstr>Chủ đề Office</vt:lpstr>
      <vt:lpstr>3_Office Theme</vt:lpstr>
      <vt:lpstr>Kawaii Pastel by Slidesgo</vt:lpstr>
      <vt:lpstr>1_Kawaii Pastel by Slidesgo</vt:lpstr>
      <vt:lpstr>Custom Design</vt:lpstr>
      <vt:lpstr>ชุดรูปแบบของ Office</vt:lpstr>
      <vt:lpstr>5_Office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HÀ VĂN TIẾN</dc:creator>
  <cp:lastModifiedBy>Admin</cp:lastModifiedBy>
  <cp:revision>21</cp:revision>
  <dcterms:created xsi:type="dcterms:W3CDTF">2022-08-28T16:03:54Z</dcterms:created>
  <dcterms:modified xsi:type="dcterms:W3CDTF">2023-03-28T15:46:26Z</dcterms:modified>
</cp:coreProperties>
</file>