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  <p:sldMasterId id="2147483704" r:id="rId4"/>
  </p:sldMasterIdLst>
  <p:notesMasterIdLst>
    <p:notesMasterId r:id="rId22"/>
  </p:notesMasterIdLst>
  <p:sldIdLst>
    <p:sldId id="1552" r:id="rId5"/>
    <p:sldId id="259" r:id="rId6"/>
    <p:sldId id="310" r:id="rId7"/>
    <p:sldId id="2670" r:id="rId8"/>
    <p:sldId id="2671" r:id="rId9"/>
    <p:sldId id="2672" r:id="rId10"/>
    <p:sldId id="2673" r:id="rId11"/>
    <p:sldId id="2691" r:id="rId12"/>
    <p:sldId id="2692" r:id="rId13"/>
    <p:sldId id="2674" r:id="rId14"/>
    <p:sldId id="2675" r:id="rId15"/>
    <p:sldId id="2685" r:id="rId16"/>
    <p:sldId id="2687" r:id="rId17"/>
    <p:sldId id="2689" r:id="rId18"/>
    <p:sldId id="2676" r:id="rId19"/>
    <p:sldId id="2690" r:id="rId20"/>
    <p:sldId id="26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4453A1F2-CFC8-4736-8B0F-FCDE618F9FB1}"/>
    <pc:docChg chg="addSld modSld sldOrd">
      <pc:chgData name="Thao Phuong" userId="dd1b873d0ed009f0" providerId="LiveId" clId="{4453A1F2-CFC8-4736-8B0F-FCDE618F9FB1}" dt="2023-03-15T03:40:04.600" v="68" actId="403"/>
      <pc:docMkLst>
        <pc:docMk/>
      </pc:docMkLst>
      <pc:sldChg chg="modSp add mod ord">
        <pc:chgData name="Thao Phuong" userId="dd1b873d0ed009f0" providerId="LiveId" clId="{4453A1F2-CFC8-4736-8B0F-FCDE618F9FB1}" dt="2023-03-15T03:38:42.105" v="4" actId="20577"/>
        <pc:sldMkLst>
          <pc:docMk/>
          <pc:sldMk cId="0" sldId="1552"/>
        </pc:sldMkLst>
        <pc:spChg chg="mod">
          <ac:chgData name="Thao Phuong" userId="dd1b873d0ed009f0" providerId="LiveId" clId="{4453A1F2-CFC8-4736-8B0F-FCDE618F9FB1}" dt="2023-03-15T03:38:42.105" v="4" actId="20577"/>
          <ac:spMkLst>
            <pc:docMk/>
            <pc:sldMk cId="0" sldId="1552"/>
            <ac:spMk id="41990" creationId="{2478F3B8-589F-0718-9DB0-032D57A29532}"/>
          </ac:spMkLst>
        </pc:spChg>
      </pc:sldChg>
      <pc:sldChg chg="ord">
        <pc:chgData name="Thao Phuong" userId="dd1b873d0ed009f0" providerId="LiveId" clId="{4453A1F2-CFC8-4736-8B0F-FCDE618F9FB1}" dt="2023-03-15T03:38:53.290" v="6"/>
        <pc:sldMkLst>
          <pc:docMk/>
          <pc:sldMk cId="1819819717" sldId="2691"/>
        </pc:sldMkLst>
      </pc:sldChg>
      <pc:sldChg chg="addSp modSp new mod ord">
        <pc:chgData name="Thao Phuong" userId="dd1b873d0ed009f0" providerId="LiveId" clId="{4453A1F2-CFC8-4736-8B0F-FCDE618F9FB1}" dt="2023-03-15T03:40:04.600" v="68" actId="403"/>
        <pc:sldMkLst>
          <pc:docMk/>
          <pc:sldMk cId="1138253600" sldId="2692"/>
        </pc:sldMkLst>
        <pc:spChg chg="add mod">
          <ac:chgData name="Thao Phuong" userId="dd1b873d0ed009f0" providerId="LiveId" clId="{4453A1F2-CFC8-4736-8B0F-FCDE618F9FB1}" dt="2023-03-15T03:40:00.503" v="67" actId="1076"/>
          <ac:spMkLst>
            <pc:docMk/>
            <pc:sldMk cId="1138253600" sldId="2692"/>
            <ac:spMk id="2" creationId="{63058F01-9388-F40F-3672-40C0596043EF}"/>
          </ac:spMkLst>
        </pc:spChg>
        <pc:spChg chg="add mod">
          <ac:chgData name="Thao Phuong" userId="dd1b873d0ed009f0" providerId="LiveId" clId="{4453A1F2-CFC8-4736-8B0F-FCDE618F9FB1}" dt="2023-03-15T03:40:04.600" v="68" actId="403"/>
          <ac:spMkLst>
            <pc:docMk/>
            <pc:sldMk cId="1138253600" sldId="2692"/>
            <ac:spMk id="3" creationId="{E6DFA9F8-5EBD-A8C5-00C6-36C7A8012B7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4CB72-B886-4A1A-B508-D670394AD61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58D8D-70FB-4475-94FF-5E8F1349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8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372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3980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8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8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9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5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3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1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3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80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91928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8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2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29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6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4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5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7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7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922854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53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02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982833"/>
            <a:ext cx="10264800" cy="19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6832567" y="3559467"/>
            <a:ext cx="4383200" cy="11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4518044" y="4496512"/>
            <a:ext cx="644425" cy="34152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650221" y="3819380"/>
            <a:ext cx="725552" cy="1294425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850505" y="4192374"/>
            <a:ext cx="1427124" cy="1426497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Google Shape;154;p11"/>
          <p:cNvSpPr/>
          <p:nvPr/>
        </p:nvSpPr>
        <p:spPr>
          <a:xfrm flipH="1">
            <a:off x="-21910" y="4773514"/>
            <a:ext cx="6016311" cy="838815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Google Shape;155;p11"/>
          <p:cNvSpPr/>
          <p:nvPr/>
        </p:nvSpPr>
        <p:spPr>
          <a:xfrm flipH="1">
            <a:off x="-114007" y="5395201"/>
            <a:ext cx="12420308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Google Shape;156;p11"/>
          <p:cNvSpPr/>
          <p:nvPr/>
        </p:nvSpPr>
        <p:spPr>
          <a:xfrm flipH="1">
            <a:off x="1743122" y="5373376"/>
            <a:ext cx="4251279" cy="2694353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7" name="Google Shape;157;p11"/>
          <p:cNvGrpSpPr/>
          <p:nvPr/>
        </p:nvGrpSpPr>
        <p:grpSpPr>
          <a:xfrm>
            <a:off x="782765" y="4023957"/>
            <a:ext cx="790903" cy="131995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40414782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882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6"/>
          <p:cNvGrpSpPr/>
          <p:nvPr/>
        </p:nvGrpSpPr>
        <p:grpSpPr>
          <a:xfrm>
            <a:off x="9409591" y="4149590"/>
            <a:ext cx="1377900" cy="1749493"/>
            <a:chOff x="7057193" y="3112192"/>
            <a:chExt cx="1033425" cy="1312120"/>
          </a:xfrm>
        </p:grpSpPr>
        <p:sp>
          <p:nvSpPr>
            <p:cNvPr id="449" name="Google Shape;449;p16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4" name="Google Shape;454;p16"/>
            <p:cNvGrpSpPr/>
            <p:nvPr/>
          </p:nvGrpSpPr>
          <p:grpSpPr>
            <a:xfrm>
              <a:off x="7057193" y="3112192"/>
              <a:ext cx="1033425" cy="1312120"/>
              <a:chOff x="7065180" y="2634629"/>
              <a:chExt cx="1033425" cy="1312120"/>
            </a:xfrm>
          </p:grpSpPr>
          <p:sp>
            <p:nvSpPr>
              <p:cNvPr id="455" name="Google Shape;455;p16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" name="Google Shape;461;p16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4250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74" name="Google Shape;474;p16"/>
          <p:cNvSpPr/>
          <p:nvPr/>
        </p:nvSpPr>
        <p:spPr>
          <a:xfrm>
            <a:off x="2590833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5" name="Google Shape;475;p16"/>
          <p:cNvSpPr/>
          <p:nvPr/>
        </p:nvSpPr>
        <p:spPr>
          <a:xfrm flipH="1">
            <a:off x="97018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6" name="Google Shape;476;p16"/>
          <p:cNvGrpSpPr/>
          <p:nvPr/>
        </p:nvGrpSpPr>
        <p:grpSpPr>
          <a:xfrm>
            <a:off x="-785251" y="292124"/>
            <a:ext cx="9416092" cy="1336688"/>
            <a:chOff x="1068461" y="156718"/>
            <a:chExt cx="7062069" cy="1002516"/>
          </a:xfrm>
        </p:grpSpPr>
        <p:sp>
          <p:nvSpPr>
            <p:cNvPr id="477" name="Google Shape;477;p16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9" name="Google Shape;479;p16"/>
          <p:cNvSpPr/>
          <p:nvPr/>
        </p:nvSpPr>
        <p:spPr>
          <a:xfrm flipH="1">
            <a:off x="-176" y="5842267"/>
            <a:ext cx="12319177" cy="1320619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0" name="Google Shape;480;p16"/>
          <p:cNvSpPr/>
          <p:nvPr/>
        </p:nvSpPr>
        <p:spPr>
          <a:xfrm flipH="1">
            <a:off x="-3473514" y="5232267"/>
            <a:ext cx="7315281" cy="247032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81" name="Google Shape;481;p16"/>
          <p:cNvGrpSpPr/>
          <p:nvPr/>
        </p:nvGrpSpPr>
        <p:grpSpPr>
          <a:xfrm rot="-378412">
            <a:off x="-291335" y="1679562"/>
            <a:ext cx="3592131" cy="5539745"/>
            <a:chOff x="-138878" y="1089036"/>
            <a:chExt cx="2326695" cy="3588512"/>
          </a:xfrm>
        </p:grpSpPr>
        <p:grpSp>
          <p:nvGrpSpPr>
            <p:cNvPr id="482" name="Google Shape;482;p1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483" name="Google Shape;483;p1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484" name="Google Shape;484;p1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Google Shape;485;p1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Google Shape;486;p1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Google Shape;488;p1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Google Shape;489;p1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Google Shape;490;p1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Google Shape;491;p1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" name="Google Shape;492;p1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93" name="Google Shape;493;p1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494" name="Google Shape;494;p16"/>
          <p:cNvSpPr txBox="1">
            <a:spLocks noGrp="1"/>
          </p:cNvSpPr>
          <p:nvPr>
            <p:ph type="subTitle" idx="1"/>
          </p:nvPr>
        </p:nvSpPr>
        <p:spPr>
          <a:xfrm>
            <a:off x="262856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title"/>
          </p:nvPr>
        </p:nvSpPr>
        <p:spPr>
          <a:xfrm>
            <a:off x="262856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2577933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855654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8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8"/>
          <p:cNvSpPr/>
          <p:nvPr/>
        </p:nvSpPr>
        <p:spPr>
          <a:xfrm flipH="1">
            <a:off x="9917747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7" name="Google Shape;537;p18"/>
          <p:cNvSpPr/>
          <p:nvPr/>
        </p:nvSpPr>
        <p:spPr>
          <a:xfrm>
            <a:off x="-645552" y="10922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38" name="Google Shape;538;p18"/>
          <p:cNvGrpSpPr/>
          <p:nvPr/>
        </p:nvGrpSpPr>
        <p:grpSpPr>
          <a:xfrm rot="1325081">
            <a:off x="1381940" y="548176"/>
            <a:ext cx="972537" cy="515408"/>
            <a:chOff x="2468025" y="734125"/>
            <a:chExt cx="980825" cy="519800"/>
          </a:xfrm>
        </p:grpSpPr>
        <p:sp>
          <p:nvSpPr>
            <p:cNvPr id="539" name="Google Shape;539;p1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89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19"/>
          <p:cNvGrpSpPr/>
          <p:nvPr/>
        </p:nvGrpSpPr>
        <p:grpSpPr>
          <a:xfrm>
            <a:off x="-134" y="3873767"/>
            <a:ext cx="12192267" cy="2984165"/>
            <a:chOff x="-100" y="2905325"/>
            <a:chExt cx="9144200" cy="2238124"/>
          </a:xfrm>
        </p:grpSpPr>
        <p:sp>
          <p:nvSpPr>
            <p:cNvPr id="544" name="Google Shape;544;p19"/>
            <p:cNvSpPr/>
            <p:nvPr/>
          </p:nvSpPr>
          <p:spPr>
            <a:xfrm flipH="1">
              <a:off x="-80" y="2905325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-100" y="3067048"/>
              <a:ext cx="9144095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9"/>
          <p:cNvSpPr/>
          <p:nvPr/>
        </p:nvSpPr>
        <p:spPr>
          <a:xfrm flipH="1">
            <a:off x="9917747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8" name="Google Shape;548;p19"/>
          <p:cNvSpPr/>
          <p:nvPr/>
        </p:nvSpPr>
        <p:spPr>
          <a:xfrm>
            <a:off x="-645552" y="10922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9" name="Google Shape;549;p19"/>
          <p:cNvGrpSpPr/>
          <p:nvPr/>
        </p:nvGrpSpPr>
        <p:grpSpPr>
          <a:xfrm rot="1325081">
            <a:off x="1381940" y="548176"/>
            <a:ext cx="972537" cy="515408"/>
            <a:chOff x="2468025" y="734125"/>
            <a:chExt cx="980825" cy="519800"/>
          </a:xfrm>
        </p:grpSpPr>
        <p:sp>
          <p:nvSpPr>
            <p:cNvPr id="550" name="Google Shape;550;p1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314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3473515" y="719245"/>
            <a:ext cx="20462104" cy="6678544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65649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" name="Google Shape;573;p20"/>
          <p:cNvSpPr/>
          <p:nvPr/>
        </p:nvSpPr>
        <p:spPr>
          <a:xfrm flipH="1">
            <a:off x="10870247" y="579869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9927318" y="548176"/>
            <a:ext cx="972537" cy="515408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14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99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kumimoji="0" sz="1467" b="1" i="0" u="sng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4112473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760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48225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553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9395035" y="353508"/>
            <a:ext cx="3678429" cy="6562528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463199" y="4813823"/>
            <a:ext cx="6008465" cy="3443293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967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3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7BE8F-89C2-4211-A4AE-F085D8A13FD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3EFB2-6262-4D57-B35D-54E462062ADF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551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2023/3/15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98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4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8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1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9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4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1328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slide" Target="slide6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5.gif"/><Relationship Id="rId7" Type="http://schemas.openxmlformats.org/officeDocument/2006/relationships/slide" Target="slide10.xml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24.gif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microsoft.com/office/2007/relationships/hdphoto" Target="../media/hdphoto1.wdp"/><Relationship Id="rId19" Type="http://schemas.openxmlformats.org/officeDocument/2006/relationships/image" Target="../media/image23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openxmlformats.org/officeDocument/2006/relationships/slide" Target="slide7.xml"/><Relationship Id="rId22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jp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jp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jp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27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9091"/>
            <a:ext cx="1219199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Luyện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tập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chung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(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Tiết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3)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FFD8-A5FF-CAFF-2F71-EB7B373C6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587" y="1504950"/>
            <a:ext cx="3633788" cy="35968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7E1B8-B7AB-E091-4C8F-5D0710EC0D8D}"/>
              </a:ext>
            </a:extLst>
          </p:cNvPr>
          <p:cNvSpPr txBox="1"/>
          <p:nvPr/>
        </p:nvSpPr>
        <p:spPr>
          <a:xfrm>
            <a:off x="542925" y="1647825"/>
            <a:ext cx="7191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lớn nhất nằm ở vị trí nào?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Ở trong hình tròn và ở trong hình vuông.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Ở trong hình vuông nhưng ở ngoài hình tròn.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Ở trong hình tròn nhưng ở ngoài hình vuông.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FF210E-40A6-F85E-EE82-DB0E2E22CAE4}"/>
              </a:ext>
            </a:extLst>
          </p:cNvPr>
          <p:cNvGrpSpPr/>
          <p:nvPr/>
        </p:nvGrpSpPr>
        <p:grpSpPr>
          <a:xfrm>
            <a:off x="590083" y="3610537"/>
            <a:ext cx="6464346" cy="1822340"/>
            <a:chOff x="5266879" y="1674341"/>
            <a:chExt cx="6464346" cy="18223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AB7D72-8404-09B3-89FE-1BD000C9A323}"/>
                </a:ext>
              </a:extLst>
            </p:cNvPr>
            <p:cNvSpPr/>
            <p:nvPr/>
          </p:nvSpPr>
          <p:spPr>
            <a:xfrm>
              <a:off x="5886471" y="2221139"/>
              <a:ext cx="5844754" cy="1275542"/>
            </a:xfrm>
            <a:custGeom>
              <a:avLst/>
              <a:gdLst>
                <a:gd name="connsiteX0" fmla="*/ 0 w 5844754"/>
                <a:gd name="connsiteY0" fmla="*/ 212595 h 1275542"/>
                <a:gd name="connsiteX1" fmla="*/ 212595 w 5844754"/>
                <a:gd name="connsiteY1" fmla="*/ 0 h 1275542"/>
                <a:gd name="connsiteX2" fmla="*/ 5632159 w 5844754"/>
                <a:gd name="connsiteY2" fmla="*/ 0 h 1275542"/>
                <a:gd name="connsiteX3" fmla="*/ 5844754 w 5844754"/>
                <a:gd name="connsiteY3" fmla="*/ 212595 h 1275542"/>
                <a:gd name="connsiteX4" fmla="*/ 5844754 w 5844754"/>
                <a:gd name="connsiteY4" fmla="*/ 1062947 h 1275542"/>
                <a:gd name="connsiteX5" fmla="*/ 5632159 w 5844754"/>
                <a:gd name="connsiteY5" fmla="*/ 1275542 h 1275542"/>
                <a:gd name="connsiteX6" fmla="*/ 212595 w 5844754"/>
                <a:gd name="connsiteY6" fmla="*/ 1275542 h 1275542"/>
                <a:gd name="connsiteX7" fmla="*/ 0 w 5844754"/>
                <a:gd name="connsiteY7" fmla="*/ 1062947 h 1275542"/>
                <a:gd name="connsiteX8" fmla="*/ 0 w 5844754"/>
                <a:gd name="connsiteY8" fmla="*/ 212595 h 127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4754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528842" y="-61902"/>
                    <a:pt x="2993306" y="-101778"/>
                    <a:pt x="5632159" y="0"/>
                  </a:cubicBezTo>
                  <a:cubicBezTo>
                    <a:pt x="5741009" y="-2685"/>
                    <a:pt x="5857120" y="78703"/>
                    <a:pt x="5844754" y="212595"/>
                  </a:cubicBezTo>
                  <a:cubicBezTo>
                    <a:pt x="5879195" y="314986"/>
                    <a:pt x="5798435" y="671117"/>
                    <a:pt x="5844754" y="1062947"/>
                  </a:cubicBezTo>
                  <a:cubicBezTo>
                    <a:pt x="5830134" y="1173202"/>
                    <a:pt x="5746840" y="1262915"/>
                    <a:pt x="5632159" y="1275542"/>
                  </a:cubicBezTo>
                  <a:cubicBezTo>
                    <a:pt x="4960765" y="1133150"/>
                    <a:pt x="1388255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5844754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1027352" y="-164947"/>
                    <a:pt x="3391858" y="-52288"/>
                    <a:pt x="5632159" y="0"/>
                  </a:cubicBezTo>
                  <a:cubicBezTo>
                    <a:pt x="5749009" y="-8821"/>
                    <a:pt x="5838252" y="96223"/>
                    <a:pt x="5844754" y="212595"/>
                  </a:cubicBezTo>
                  <a:cubicBezTo>
                    <a:pt x="5891205" y="443776"/>
                    <a:pt x="5842809" y="955403"/>
                    <a:pt x="5844754" y="1062947"/>
                  </a:cubicBezTo>
                  <a:cubicBezTo>
                    <a:pt x="5851730" y="1189366"/>
                    <a:pt x="5743504" y="1264500"/>
                    <a:pt x="5632159" y="1275542"/>
                  </a:cubicBezTo>
                  <a:cubicBezTo>
                    <a:pt x="5077274" y="1434083"/>
                    <a:pt x="1932098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nhất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5A8E41-9500-D889-B57C-3A9233F6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6DFFC95-0245-8DB4-0F38-2E1201106C71}"/>
              </a:ext>
            </a:extLst>
          </p:cNvPr>
          <p:cNvSpPr/>
          <p:nvPr/>
        </p:nvSpPr>
        <p:spPr>
          <a:xfrm>
            <a:off x="9239250" y="3257550"/>
            <a:ext cx="895350" cy="561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B53630-90A3-C8F3-039C-FE51FF466CB1}"/>
              </a:ext>
            </a:extLst>
          </p:cNvPr>
          <p:cNvSpPr/>
          <p:nvPr/>
        </p:nvSpPr>
        <p:spPr>
          <a:xfrm>
            <a:off x="495300" y="2162175"/>
            <a:ext cx="495300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437" y="452437"/>
            <a:ext cx="6205538" cy="2918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A6D16B-6D79-9BEE-EC39-2B79B5C0F07D}"/>
              </a:ext>
            </a:extLst>
          </p:cNvPr>
          <p:cNvSpPr txBox="1"/>
          <p:nvPr/>
        </p:nvSpPr>
        <p:spPr>
          <a:xfrm>
            <a:off x="609600" y="3305175"/>
            <a:ext cx="110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Dựa vào số lượng ong, chọn câu trả lời đúng:</a:t>
            </a:r>
          </a:p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đến hàng nghìn, đàn ong có khoảng: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A. 26 000 con ong            B. 27 000 con ong           C. 25 000 con ong</a:t>
            </a:r>
          </a:p>
        </p:txBody>
      </p:sp>
      <p:grpSp>
        <p:nvGrpSpPr>
          <p:cNvPr id="17" name="Google Shape;1023;p13">
            <a:extLst>
              <a:ext uri="{FF2B5EF4-FFF2-40B4-BE49-F238E27FC236}">
                <a16:creationId xmlns:a16="http://schemas.microsoft.com/office/drawing/2014/main" id="{01DE28D1-CD1C-E460-414D-3523C1CDBC68}"/>
              </a:ext>
            </a:extLst>
          </p:cNvPr>
          <p:cNvGrpSpPr/>
          <p:nvPr/>
        </p:nvGrpSpPr>
        <p:grpSpPr>
          <a:xfrm>
            <a:off x="8633168" y="514351"/>
            <a:ext cx="2644431" cy="2933699"/>
            <a:chOff x="7106256" y="975793"/>
            <a:chExt cx="2540027" cy="2365058"/>
          </a:xfrm>
        </p:grpSpPr>
        <p:pic>
          <p:nvPicPr>
            <p:cNvPr id="18" name="Google Shape;1025;p13" descr="2">
              <a:extLst>
                <a:ext uri="{FF2B5EF4-FFF2-40B4-BE49-F238E27FC236}">
                  <a16:creationId xmlns:a16="http://schemas.microsoft.com/office/drawing/2014/main" id="{7349EAB4-3F9F-5A69-8289-B6BF17768B8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06256" y="975793"/>
              <a:ext cx="2450881" cy="207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B48CEB43-1C25-FFCE-4A40-A38870DD20D3}"/>
                </a:ext>
              </a:extLst>
            </p:cNvPr>
            <p:cNvSpPr/>
            <p:nvPr/>
          </p:nvSpPr>
          <p:spPr>
            <a:xfrm>
              <a:off x="7244890" y="2556980"/>
              <a:ext cx="2401393" cy="7838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  <a:endParaRPr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939C02-4CAA-832A-84FB-59B3873162B3}"/>
              </a:ext>
            </a:extLst>
          </p:cNvPr>
          <p:cNvCxnSpPr>
            <a:cxnSpLocks/>
          </p:cNvCxnSpPr>
          <p:nvPr/>
        </p:nvCxnSpPr>
        <p:spPr>
          <a:xfrm>
            <a:off x="809625" y="4257675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CE95DE6-63C1-BC47-5AD8-05BA074951D3}"/>
              </a:ext>
            </a:extLst>
          </p:cNvPr>
          <p:cNvSpPr/>
          <p:nvPr/>
        </p:nvSpPr>
        <p:spPr>
          <a:xfrm>
            <a:off x="4838700" y="4286250"/>
            <a:ext cx="495300" cy="409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36513"/>
            <a:ext cx="6298520" cy="50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771C37A-08B6-A5BF-08E4-7AB833F92079}"/>
              </a:ext>
            </a:extLst>
          </p:cNvPr>
          <p:cNvSpPr/>
          <p:nvPr/>
        </p:nvSpPr>
        <p:spPr>
          <a:xfrm>
            <a:off x="1085850" y="0"/>
            <a:ext cx="10782299" cy="2367915"/>
          </a:xfrm>
          <a:prstGeom prst="wedgeRoundRectCallout">
            <a:avLst>
              <a:gd name="adj1" fmla="val -6711"/>
              <a:gd name="adj2" fmla="val 866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tròn số đến hàng nghìn, ta so sánh chữ số hàng trăm với 5. Nếu chữ số hàng trăm bé hơn 5 thì làm tròn xuống, còn lại thì làm tròn lên. </a:t>
            </a:r>
          </a:p>
        </p:txBody>
      </p:sp>
    </p:spTree>
    <p:extLst>
      <p:ext uri="{BB962C8B-B14F-4D97-AF65-F5344CB8AC3E}">
        <p14:creationId xmlns:p14="http://schemas.microsoft.com/office/powerpoint/2010/main" val="306950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87" y="509587"/>
            <a:ext cx="6205538" cy="2918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131E9-93A6-35A0-0202-A97ED84C31B2}"/>
              </a:ext>
            </a:extLst>
          </p:cNvPr>
          <p:cNvSpPr txBox="1"/>
          <p:nvPr/>
        </p:nvSpPr>
        <p:spPr>
          <a:xfrm>
            <a:off x="609600" y="3305175"/>
            <a:ext cx="1108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Làm tròn số lượng ong đến hàng trăm, đến hàng chục nghìn.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6228D7-19DA-2FF6-D75D-C9C49BC7E2A5}"/>
              </a:ext>
            </a:extLst>
          </p:cNvPr>
          <p:cNvSpPr/>
          <p:nvPr/>
        </p:nvSpPr>
        <p:spPr>
          <a:xfrm>
            <a:off x="647700" y="40290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trăm</a:t>
            </a:r>
            <a:endParaRPr lang="en-US" sz="24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8F28EC-724B-220C-9ADD-3376C92226E1}"/>
              </a:ext>
            </a:extLst>
          </p:cNvPr>
          <p:cNvSpPr/>
          <p:nvPr/>
        </p:nvSpPr>
        <p:spPr>
          <a:xfrm>
            <a:off x="457200" y="51339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chục</a:t>
            </a:r>
            <a:r>
              <a:rPr lang="en-US" sz="2400" b="1" dirty="0"/>
              <a:t> </a:t>
            </a:r>
            <a:r>
              <a:rPr lang="en-US" sz="2400" b="1" dirty="0" err="1"/>
              <a:t>nghìn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80E44-65F8-A6D8-DC14-5E2C313CDFD1}"/>
              </a:ext>
            </a:extLst>
          </p:cNvPr>
          <p:cNvSpPr txBox="1"/>
          <p:nvPr/>
        </p:nvSpPr>
        <p:spPr>
          <a:xfrm>
            <a:off x="4533900" y="3990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FCC7FD-F13D-97C2-7885-743C655F13D7}"/>
              </a:ext>
            </a:extLst>
          </p:cNvPr>
          <p:cNvCxnSpPr>
            <a:cxnSpLocks/>
          </p:cNvCxnSpPr>
          <p:nvPr/>
        </p:nvCxnSpPr>
        <p:spPr>
          <a:xfrm>
            <a:off x="5800725" y="4286250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38AEA2-6B8A-7D7E-DC9F-D9CC33E7CED5}"/>
              </a:ext>
            </a:extLst>
          </p:cNvPr>
          <p:cNvSpPr txBox="1"/>
          <p:nvPr/>
        </p:nvSpPr>
        <p:spPr>
          <a:xfrm>
            <a:off x="6086475" y="37338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7 &gt;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FCDDA-4885-739F-030A-D5E062AB9DFE}"/>
              </a:ext>
            </a:extLst>
          </p:cNvPr>
          <p:cNvSpPr txBox="1"/>
          <p:nvPr/>
        </p:nvSpPr>
        <p:spPr>
          <a:xfrm>
            <a:off x="5924550" y="4257675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ACE2A-93B2-4A75-E3DA-A3AACDBAADA0}"/>
              </a:ext>
            </a:extLst>
          </p:cNvPr>
          <p:cNvSpPr txBox="1"/>
          <p:nvPr/>
        </p:nvSpPr>
        <p:spPr>
          <a:xfrm>
            <a:off x="8429625" y="40386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26 800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B4C7E-811B-F506-9F57-258B18DC50EB}"/>
              </a:ext>
            </a:extLst>
          </p:cNvPr>
          <p:cNvSpPr txBox="1"/>
          <p:nvPr/>
        </p:nvSpPr>
        <p:spPr>
          <a:xfrm>
            <a:off x="4495800" y="501015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59BB72-352D-3C6D-EE3C-6E4C5B023E5C}"/>
              </a:ext>
            </a:extLst>
          </p:cNvPr>
          <p:cNvCxnSpPr>
            <a:cxnSpLocks/>
          </p:cNvCxnSpPr>
          <p:nvPr/>
        </p:nvCxnSpPr>
        <p:spPr>
          <a:xfrm>
            <a:off x="5762625" y="5305425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5DED09-3EDB-5E63-6699-31B427B885D4}"/>
              </a:ext>
            </a:extLst>
          </p:cNvPr>
          <p:cNvSpPr txBox="1"/>
          <p:nvPr/>
        </p:nvSpPr>
        <p:spPr>
          <a:xfrm>
            <a:off x="6048375" y="4752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6 &gt;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F22A8-F1AC-036D-26C0-8E913E4F00E6}"/>
              </a:ext>
            </a:extLst>
          </p:cNvPr>
          <p:cNvSpPr txBox="1"/>
          <p:nvPr/>
        </p:nvSpPr>
        <p:spPr>
          <a:xfrm>
            <a:off x="5886450" y="5276850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402DE7-0005-CC6E-3542-B72401401B5D}"/>
              </a:ext>
            </a:extLst>
          </p:cNvPr>
          <p:cNvSpPr txBox="1"/>
          <p:nvPr/>
        </p:nvSpPr>
        <p:spPr>
          <a:xfrm>
            <a:off x="8391525" y="50577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3040940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33E-B085-DC8B-D0B8-DF1D300B7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423863"/>
            <a:ext cx="2085975" cy="825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ADDF9-A02C-A718-FF5D-6B119E3FED6A}"/>
              </a:ext>
            </a:extLst>
          </p:cNvPr>
          <p:cNvSpPr txBox="1"/>
          <p:nvPr/>
        </p:nvSpPr>
        <p:spPr>
          <a:xfrm>
            <a:off x="952500" y="1609725"/>
            <a:ext cx="106108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- Cách thức: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Chơi theo nhóm.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ỗ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 nhóm 1 xúc xắc v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5 quân cờ.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Khi đến lượt, người chơi gieo xúc xắc và đọc 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xuất hiện ở mặt trên xúc xắc. Sau đó, người chơi tìm số tương ứng với mặt xúc xắc đó ở trong bảng (ví dụ số thích hợp với mặt lá 37 542). Người chơi đặt một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cờ vào quả bóng ghi số vừa tìm được.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Hai người chơi luân phiên nhau.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Trò chơi kết thúc khi đặt được hết 5 quân cờ.</a:t>
            </a:r>
          </a:p>
        </p:txBody>
      </p:sp>
    </p:spTree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6C1FA-30AF-64BA-7709-251EBDED7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025" y="376237"/>
            <a:ext cx="61531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154984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2 350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2 340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2 400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chục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2 400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2 340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trăm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3 000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nghìn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khuôn làm bánh quy&#10;&#10;Mô tả được tạo tự động">
            <a:extLst>
              <a:ext uri="{FF2B5EF4-FFF2-40B4-BE49-F238E27FC236}">
                <a16:creationId xmlns:a16="http://schemas.microsoft.com/office/drawing/2014/main" id="{9AB77A15-25A3-EF6C-3458-2420E4A73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79683" y="-170038"/>
            <a:ext cx="15487700" cy="7314888"/>
          </a:xfrm>
          <a:prstGeom prst="rect">
            <a:avLst/>
          </a:prstGeom>
        </p:spPr>
      </p:pic>
      <p:grpSp>
        <p:nvGrpSpPr>
          <p:cNvPr id="857" name="Google Shape;857;p34"/>
          <p:cNvGrpSpPr/>
          <p:nvPr/>
        </p:nvGrpSpPr>
        <p:grpSpPr>
          <a:xfrm rot="154629">
            <a:off x="4294690" y="939254"/>
            <a:ext cx="10358988" cy="7060628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8" name="Picture 207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496" y="343901"/>
            <a:ext cx="6486706" cy="1475360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29F25D10-BE61-D08C-0E09-24D440499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9" y="1644915"/>
            <a:ext cx="7431668" cy="768163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6778CB95-344D-4872-8566-039763CF1E35}"/>
              </a:ext>
            </a:extLst>
          </p:cNvPr>
          <p:cNvSpPr txBox="1"/>
          <p:nvPr/>
        </p:nvSpPr>
        <p:spPr>
          <a:xfrm>
            <a:off x="3298153" y="2606596"/>
            <a:ext cx="261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(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Tiết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8198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058F01-9388-F40F-3672-40C0596043EF}"/>
              </a:ext>
            </a:extLst>
          </p:cNvPr>
          <p:cNvSpPr txBox="1"/>
          <p:nvPr/>
        </p:nvSpPr>
        <p:spPr>
          <a:xfrm>
            <a:off x="1873044" y="550606"/>
            <a:ext cx="773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FA9F8-5EBD-A8C5-00C6-36C7A8012B77}"/>
              </a:ext>
            </a:extLst>
          </p:cNvPr>
          <p:cNvSpPr txBox="1"/>
          <p:nvPr/>
        </p:nvSpPr>
        <p:spPr>
          <a:xfrm>
            <a:off x="914401" y="1691148"/>
            <a:ext cx="10815484" cy="2702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510" algn="just">
              <a:lnSpc>
                <a:spcPct val="115000"/>
              </a:lnSpc>
              <a:spcAft>
                <a:spcPts val="8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Biết quan sát hình rồi xác định được số lớn nhất ở vị trí trong và ngoài hình tròn, hình vuông.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just">
              <a:lnSpc>
                <a:spcPct val="115000"/>
              </a:lnSpc>
              <a:spcAft>
                <a:spcPts val="8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Biết làm tròn số đến hàng nghìn, hàng trăm nghìn, hàng chục nghìn.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38253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86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711</Words>
  <Application>Microsoft Office PowerPoint</Application>
  <PresentationFormat>Widescreen</PresentationFormat>
  <Paragraphs>82</Paragraphs>
  <Slides>17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等线 Light</vt:lpstr>
      <vt:lpstr>Arial</vt:lpstr>
      <vt:lpstr>Calibri</vt:lpstr>
      <vt:lpstr>Cambria</vt:lpstr>
      <vt:lpstr>Coiny</vt:lpstr>
      <vt:lpstr>Public Sans</vt:lpstr>
      <vt:lpstr>Satisfy</vt:lpstr>
      <vt:lpstr>SVN-Ludicrous</vt:lpstr>
      <vt:lpstr>Times New Roman</vt:lpstr>
      <vt:lpstr>UVN Van Chuong Nang</vt:lpstr>
      <vt:lpstr>字魂59号-创粗黑</vt:lpstr>
      <vt:lpstr>Office 主题​​</vt:lpstr>
      <vt:lpstr>1_Office Theme</vt:lpstr>
      <vt:lpstr>2_Office Theme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15</cp:revision>
  <dcterms:created xsi:type="dcterms:W3CDTF">2023-02-04T22:50:15Z</dcterms:created>
  <dcterms:modified xsi:type="dcterms:W3CDTF">2023-03-15T03:40:37Z</dcterms:modified>
</cp:coreProperties>
</file>