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6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7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8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696" r:id="rId3"/>
    <p:sldMasterId id="2147483707" r:id="rId4"/>
    <p:sldMasterId id="2147483719" r:id="rId5"/>
    <p:sldMasterId id="2147483731" r:id="rId6"/>
    <p:sldMasterId id="2147483743" r:id="rId7"/>
    <p:sldMasterId id="2147483755" r:id="rId8"/>
    <p:sldMasterId id="2147483767" r:id="rId9"/>
  </p:sldMasterIdLst>
  <p:notesMasterIdLst>
    <p:notesMasterId r:id="rId36"/>
  </p:notesMasterIdLst>
  <p:handoutMasterIdLst>
    <p:handoutMasterId r:id="rId37"/>
  </p:handoutMasterIdLst>
  <p:sldIdLst>
    <p:sldId id="1552" r:id="rId10"/>
    <p:sldId id="258" r:id="rId11"/>
    <p:sldId id="259" r:id="rId12"/>
    <p:sldId id="263" r:id="rId13"/>
    <p:sldId id="2007577218" r:id="rId14"/>
    <p:sldId id="270" r:id="rId15"/>
    <p:sldId id="262" r:id="rId16"/>
    <p:sldId id="2007577197" r:id="rId17"/>
    <p:sldId id="269" r:id="rId18"/>
    <p:sldId id="2007577212" r:id="rId19"/>
    <p:sldId id="2007577213" r:id="rId20"/>
    <p:sldId id="2007577214" r:id="rId21"/>
    <p:sldId id="2007577219" r:id="rId22"/>
    <p:sldId id="275" r:id="rId23"/>
    <p:sldId id="266" r:id="rId24"/>
    <p:sldId id="2007577220" r:id="rId25"/>
    <p:sldId id="2007577221" r:id="rId26"/>
    <p:sldId id="2007577222" r:id="rId27"/>
    <p:sldId id="2007577223" r:id="rId28"/>
    <p:sldId id="2007577224" r:id="rId29"/>
    <p:sldId id="2007577225" r:id="rId30"/>
    <p:sldId id="276" r:id="rId31"/>
    <p:sldId id="2007577208" r:id="rId32"/>
    <p:sldId id="2007577226" r:id="rId33"/>
    <p:sldId id="2007577217" r:id="rId34"/>
    <p:sldId id="287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280" autoAdjust="0"/>
  </p:normalViewPr>
  <p:slideViewPr>
    <p:cSldViewPr snapToGrid="0">
      <p:cViewPr varScale="1">
        <p:scale>
          <a:sx n="78" d="100"/>
          <a:sy n="78" d="100"/>
        </p:scale>
        <p:origin x="87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1" d="100"/>
          <a:sy n="51" d="100"/>
        </p:scale>
        <p:origin x="2692" y="2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microsoft.com/office/2016/11/relationships/changesInfo" Target="changesInfos/changesInfo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ao Phuong" userId="dd1b873d0ed009f0" providerId="LiveId" clId="{5768953C-BE3A-434D-8CBA-C44452010E6A}"/>
    <pc:docChg chg="addSld delSld modSld sldOrd">
      <pc:chgData name="Thao Phuong" userId="dd1b873d0ed009f0" providerId="LiveId" clId="{5768953C-BE3A-434D-8CBA-C44452010E6A}" dt="2023-03-15T03:32:52.455" v="109" actId="47"/>
      <pc:docMkLst>
        <pc:docMk/>
      </pc:docMkLst>
      <pc:sldChg chg="modSp add mod ord modTransition">
        <pc:chgData name="Thao Phuong" userId="dd1b873d0ed009f0" providerId="LiveId" clId="{5768953C-BE3A-434D-8CBA-C44452010E6A}" dt="2023-03-15T03:32:47.276" v="108" actId="403"/>
        <pc:sldMkLst>
          <pc:docMk/>
          <pc:sldMk cId="0" sldId="1552"/>
        </pc:sldMkLst>
        <pc:spChg chg="mod">
          <ac:chgData name="Thao Phuong" userId="dd1b873d0ed009f0" providerId="LiveId" clId="{5768953C-BE3A-434D-8CBA-C44452010E6A}" dt="2023-03-15T03:32:14.924" v="4" actId="20577"/>
          <ac:spMkLst>
            <pc:docMk/>
            <pc:sldMk cId="0" sldId="1552"/>
            <ac:spMk id="7" creationId="{B618510B-F213-4B03-AB01-7D7FBDF140DA}"/>
          </ac:spMkLst>
        </pc:spChg>
        <pc:spChg chg="mod">
          <ac:chgData name="Thao Phuong" userId="dd1b873d0ed009f0" providerId="LiveId" clId="{5768953C-BE3A-434D-8CBA-C44452010E6A}" dt="2023-03-15T03:32:47.276" v="108" actId="403"/>
          <ac:spMkLst>
            <pc:docMk/>
            <pc:sldMk cId="0" sldId="1552"/>
            <ac:spMk id="41990" creationId="{2478F3B8-589F-0718-9DB0-032D57A29532}"/>
          </ac:spMkLst>
        </pc:spChg>
      </pc:sldChg>
      <pc:sldChg chg="del">
        <pc:chgData name="Thao Phuong" userId="dd1b873d0ed009f0" providerId="LiveId" clId="{5768953C-BE3A-434D-8CBA-C44452010E6A}" dt="2023-03-15T03:32:52.455" v="109" actId="47"/>
        <pc:sldMkLst>
          <pc:docMk/>
          <pc:sldMk cId="3800150334" sldId="2007577210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AD16B09-AFC8-4749-B1BF-AF0D4353A75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EBF8E4E-5A55-4154-AD26-FEC176D4414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125EDA-C6FE-4650-9F08-5B285CD96AEE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4C9D49-01E9-426F-B258-FD67669596B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875B57-067C-4C49-B495-216A1A571A0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DF1D33-F395-444A-8FE2-A33F3F049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9324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860D48-4E06-461B-9C02-76ACA2CB3FE6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76EC55-DBAE-4D1D-AF94-14D43B42F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9591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44177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9D792-2D25-4255-B156-EECDAC3066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39020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" name="Google Shape;1236;g99f2f57a71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7" name="Google Shape;1237;g99f2f57a71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398333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" name="Google Shape;1236;g99f2f57a71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7" name="Google Shape;1237;g99f2f57a71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041635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625734"/>
      </p:ext>
    </p:extLst>
  </p:cSld>
  <p:clrMapOvr>
    <a:masterClrMapping/>
  </p:clrMapOvr>
  <p:transition spd="slow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660567"/>
      </p:ext>
    </p:extLst>
  </p:cSld>
  <p:clrMapOvr>
    <a:masterClrMapping/>
  </p:clrMapOvr>
  <p:transition spd="slow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664728"/>
      </p:ext>
    </p:extLst>
  </p:cSld>
  <p:clrMapOvr>
    <a:masterClrMapping/>
  </p:clrMapOvr>
  <p:transition spd="slow">
    <p:pul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450186"/>
      </p:ext>
    </p:extLst>
  </p:cSld>
  <p:clrMapOvr>
    <a:masterClrMapping/>
  </p:clrMapOvr>
  <p:transition spd="slow">
    <p:pull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43681"/>
      </p:ext>
    </p:extLst>
  </p:cSld>
  <p:clrMapOvr>
    <a:masterClrMapping/>
  </p:clrMapOvr>
  <p:transition spd="slow">
    <p:pull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58934"/>
      </p:ext>
    </p:extLst>
  </p:cSld>
  <p:clrMapOvr>
    <a:masterClrMapping/>
  </p:clrMapOvr>
  <p:transition spd="slow">
    <p:pull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232158"/>
      </p:ext>
    </p:extLst>
  </p:cSld>
  <p:clrMapOvr>
    <a:masterClrMapping/>
  </p:clrMapOvr>
  <p:transition spd="slow">
    <p:pull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668405"/>
      </p:ext>
    </p:extLst>
  </p:cSld>
  <p:clrMapOvr>
    <a:masterClrMapping/>
  </p:clrMapOvr>
  <p:transition spd="slow">
    <p:pull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835035"/>
      </p:ext>
    </p:extLst>
  </p:cSld>
  <p:clrMapOvr>
    <a:masterClrMapping/>
  </p:clrMapOvr>
  <p:transition spd="slow">
    <p:pull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984534"/>
      </p:ext>
    </p:extLst>
  </p:cSld>
  <p:clrMapOvr>
    <a:masterClrMapping/>
  </p:clrMapOvr>
  <p:transition spd="slow">
    <p:pull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30782"/>
      </p:ext>
    </p:extLst>
  </p:cSld>
  <p:clrMapOvr>
    <a:masterClrMapping/>
  </p:clrMapOvr>
  <p:transition spd="slow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791395"/>
      </p:ext>
    </p:extLst>
  </p:cSld>
  <p:clrMapOvr>
    <a:masterClrMapping/>
  </p:clrMapOvr>
  <p:transition spd="slow">
    <p:pull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379607"/>
      </p:ext>
    </p:extLst>
  </p:cSld>
  <p:clrMapOvr>
    <a:masterClrMapping/>
  </p:clrMapOvr>
  <p:transition spd="slow">
    <p:pull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843170"/>
      </p:ext>
    </p:extLst>
  </p:cSld>
  <p:clrMapOvr>
    <a:masterClrMapping/>
  </p:clrMapOvr>
  <p:transition spd="slow">
    <p:pull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41075"/>
      </p:ext>
    </p:extLst>
  </p:cSld>
  <p:clrMapOvr>
    <a:masterClrMapping/>
  </p:clrMapOvr>
  <p:transition spd="slow">
    <p:pull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​​ 14"/>
          <p:cNvCxnSpPr/>
          <p:nvPr userDrawn="1"/>
        </p:nvCxnSpPr>
        <p:spPr>
          <a:xfrm>
            <a:off x="7920203" y="624880"/>
            <a:ext cx="4077013" cy="0"/>
          </a:xfrm>
          <a:prstGeom prst="line">
            <a:avLst/>
          </a:prstGeom>
          <a:ln w="9525">
            <a:solidFill>
              <a:schemeClr val="accent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​​ 14"/>
          <p:cNvCxnSpPr/>
          <p:nvPr userDrawn="1"/>
        </p:nvCxnSpPr>
        <p:spPr>
          <a:xfrm>
            <a:off x="239350" y="624880"/>
            <a:ext cx="4077013" cy="0"/>
          </a:xfrm>
          <a:prstGeom prst="line">
            <a:avLst/>
          </a:prstGeom>
          <a:ln w="9525">
            <a:solidFill>
              <a:schemeClr val="accent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02" y="5289045"/>
            <a:ext cx="776023" cy="156895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9653" y="4581129"/>
            <a:ext cx="2976331" cy="2449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2579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ll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4997608"/>
      </p:ext>
    </p:extLst>
  </p:cSld>
  <p:clrMapOvr>
    <a:masterClrMapping/>
  </p:clrMapOvr>
  <p:transition spd="slow">
    <p:pull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1549427"/>
      </p:ext>
    </p:extLst>
  </p:cSld>
  <p:clrMapOvr>
    <a:masterClrMapping/>
  </p:clrMapOvr>
  <p:transition spd="slow">
    <p:pull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lowchart: Off-page Connector 4"/>
          <p:cNvSpPr/>
          <p:nvPr userDrawn="1"/>
        </p:nvSpPr>
        <p:spPr>
          <a:xfrm rot="5400000">
            <a:off x="11674813" y="6247142"/>
            <a:ext cx="455692" cy="565727"/>
          </a:xfrm>
          <a:prstGeom prst="flowChartOffpageConnector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52" tIns="45727" rIns="91452" bIns="45727" rtlCol="0" anchor="ctr"/>
          <a:lstStyle/>
          <a:p>
            <a:pPr algn="ctr"/>
            <a:endParaRPr lang="en-US" sz="3600" dirty="0">
              <a:solidFill>
                <a:schemeClr val="accent2"/>
              </a:solidFill>
            </a:endParaRPr>
          </a:p>
        </p:txBody>
      </p:sp>
      <p:sp>
        <p:nvSpPr>
          <p:cNvPr id="9" name="Slide Number Placeholder 4"/>
          <p:cNvSpPr txBox="1">
            <a:spLocks/>
          </p:cNvSpPr>
          <p:nvPr userDrawn="1"/>
        </p:nvSpPr>
        <p:spPr>
          <a:xfrm>
            <a:off x="11636730" y="6340869"/>
            <a:ext cx="610241" cy="366183"/>
          </a:xfrm>
          <a:prstGeom prst="rect">
            <a:avLst/>
          </a:prstGeom>
        </p:spPr>
        <p:txBody>
          <a:bodyPr lIns="91452" tIns="45727" rIns="91452" bIns="45727" anchor="ctr"/>
          <a:lstStyle>
            <a:defPPr>
              <a:defRPr lang="en-US"/>
            </a:defPPr>
            <a:lvl1pPr marL="0" algn="ctr" defTabSz="1375261" rtl="0" eaLnBrk="1" latinLnBrk="0" hangingPunct="1">
              <a:defRPr sz="16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7630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5261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62891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50521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3815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2578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341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0104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2133" smtClean="0">
                <a:solidFill>
                  <a:schemeClr val="accent2"/>
                </a:solidFill>
              </a:rPr>
              <a:pPr/>
              <a:t>‹#›</a:t>
            </a:fld>
            <a:endParaRPr lang="en-US" sz="2133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2328245"/>
      </p:ext>
    </p:extLst>
  </p:cSld>
  <p:clrMapOvr>
    <a:masterClrMapping/>
  </p:clrMapOvr>
  <p:transition spd="slow">
    <p:pull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92200" y="451668"/>
            <a:ext cx="4800600" cy="519064"/>
          </a:xfrm>
          <a:prstGeom prst="rect">
            <a:avLst/>
          </a:prstGeom>
        </p:spPr>
        <p:txBody>
          <a:bodyPr lIns="68580" tIns="34290" rIns="68580" bIns="34290" anchor="ctr" anchorCtr="0"/>
          <a:lstStyle>
            <a:lvl1pPr>
              <a:defRPr sz="2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grpSp>
        <p:nvGrpSpPr>
          <p:cNvPr id="3" name="组合 2"/>
          <p:cNvGrpSpPr/>
          <p:nvPr userDrawn="1"/>
        </p:nvGrpSpPr>
        <p:grpSpPr>
          <a:xfrm>
            <a:off x="0" y="6550744"/>
            <a:ext cx="12192000" cy="322400"/>
            <a:chOff x="0" y="6550744"/>
            <a:chExt cx="12192000" cy="322400"/>
          </a:xfrm>
        </p:grpSpPr>
        <p:sp>
          <p:nvSpPr>
            <p:cNvPr id="4" name="矩形 3"/>
            <p:cNvSpPr/>
            <p:nvPr/>
          </p:nvSpPr>
          <p:spPr>
            <a:xfrm>
              <a:off x="0" y="6550744"/>
              <a:ext cx="12192000" cy="30725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pic>
          <p:nvPicPr>
            <p:cNvPr id="5" name="Picture 2"/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96262"/>
            <a:stretch/>
          </p:blipFill>
          <p:spPr bwMode="auto">
            <a:xfrm>
              <a:off x="0" y="6616700"/>
              <a:ext cx="12192000" cy="2564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" name="组合 5"/>
          <p:cNvGrpSpPr/>
          <p:nvPr userDrawn="1"/>
        </p:nvGrpSpPr>
        <p:grpSpPr>
          <a:xfrm>
            <a:off x="10955336" y="6488112"/>
            <a:ext cx="842965" cy="396504"/>
            <a:chOff x="10955335" y="6488112"/>
            <a:chExt cx="842965" cy="396504"/>
          </a:xfrm>
        </p:grpSpPr>
        <p:sp>
          <p:nvSpPr>
            <p:cNvPr id="7" name="矩形 6"/>
            <p:cNvSpPr/>
            <p:nvPr/>
          </p:nvSpPr>
          <p:spPr>
            <a:xfrm>
              <a:off x="11137900" y="6488112"/>
              <a:ext cx="660400" cy="39650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sp>
          <p:nvSpPr>
            <p:cNvPr id="8" name="直角三角形 7"/>
            <p:cNvSpPr/>
            <p:nvPr/>
          </p:nvSpPr>
          <p:spPr>
            <a:xfrm flipH="1">
              <a:off x="10955335" y="6488112"/>
              <a:ext cx="180975" cy="128588"/>
            </a:xfrm>
            <a:prstGeom prst="rtTriangl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</p:grpSp>
      <p:sp>
        <p:nvSpPr>
          <p:cNvPr id="9" name="矩形 8"/>
          <p:cNvSpPr/>
          <p:nvPr userDrawn="1"/>
        </p:nvSpPr>
        <p:spPr>
          <a:xfrm>
            <a:off x="11257409" y="6546169"/>
            <a:ext cx="413895" cy="318100"/>
          </a:xfrm>
          <a:prstGeom prst="rect">
            <a:avLst/>
          </a:prstGeom>
        </p:spPr>
        <p:txBody>
          <a:bodyPr wrap="none" lIns="91440" tIns="45720" rIns="91440" bIns="45720">
            <a:spAutoFit/>
          </a:bodyPr>
          <a:lstStyle/>
          <a:p>
            <a:pPr algn="ctr"/>
            <a:fld id="{55A55124-15F1-4085-9FF2-60582F9FC95A}" type="slidenum">
              <a:rPr lang="zh-CN" altLang="en-US" sz="1467" smtClean="0">
                <a:solidFill>
                  <a:schemeClr val="bg1"/>
                </a:solidFill>
              </a:rPr>
              <a:pPr algn="ctr"/>
              <a:t>‹#›</a:t>
            </a:fld>
            <a:endParaRPr lang="zh-CN" altLang="en-US" sz="1467" dirty="0">
              <a:solidFill>
                <a:schemeClr val="bg1"/>
              </a:solidFill>
            </a:endParaRPr>
          </a:p>
        </p:txBody>
      </p:sp>
      <p:grpSp>
        <p:nvGrpSpPr>
          <p:cNvPr id="16" name="组合 15"/>
          <p:cNvGrpSpPr/>
          <p:nvPr userDrawn="1"/>
        </p:nvGrpSpPr>
        <p:grpSpPr>
          <a:xfrm>
            <a:off x="443160" y="405060"/>
            <a:ext cx="612280" cy="612280"/>
            <a:chOff x="6310687" y="4787316"/>
            <a:chExt cx="794657" cy="794657"/>
          </a:xfrm>
        </p:grpSpPr>
        <p:sp>
          <p:nvSpPr>
            <p:cNvPr id="17" name="椭圆 16"/>
            <p:cNvSpPr/>
            <p:nvPr/>
          </p:nvSpPr>
          <p:spPr>
            <a:xfrm>
              <a:off x="6310687" y="4787316"/>
              <a:ext cx="794657" cy="794657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8" name="Freeform 17"/>
            <p:cNvSpPr>
              <a:spLocks noEditPoints="1"/>
            </p:cNvSpPr>
            <p:nvPr/>
          </p:nvSpPr>
          <p:spPr bwMode="auto">
            <a:xfrm>
              <a:off x="6504982" y="4961200"/>
              <a:ext cx="406068" cy="446888"/>
            </a:xfrm>
            <a:custGeom>
              <a:avLst/>
              <a:gdLst>
                <a:gd name="T0" fmla="*/ 117 w 387"/>
                <a:gd name="T1" fmla="*/ 63 h 412"/>
                <a:gd name="T2" fmla="*/ 253 w 387"/>
                <a:gd name="T3" fmla="*/ 46 h 412"/>
                <a:gd name="T4" fmla="*/ 204 w 387"/>
                <a:gd name="T5" fmla="*/ 28 h 412"/>
                <a:gd name="T6" fmla="*/ 148 w 387"/>
                <a:gd name="T7" fmla="*/ 28 h 412"/>
                <a:gd name="T8" fmla="*/ 99 w 387"/>
                <a:gd name="T9" fmla="*/ 46 h 412"/>
                <a:gd name="T10" fmla="*/ 318 w 387"/>
                <a:gd name="T11" fmla="*/ 357 h 412"/>
                <a:gd name="T12" fmla="*/ 324 w 387"/>
                <a:gd name="T13" fmla="*/ 345 h 412"/>
                <a:gd name="T14" fmla="*/ 301 w 387"/>
                <a:gd name="T15" fmla="*/ 268 h 412"/>
                <a:gd name="T16" fmla="*/ 287 w 387"/>
                <a:gd name="T17" fmla="*/ 268 h 412"/>
                <a:gd name="T18" fmla="*/ 287 w 387"/>
                <a:gd name="T19" fmla="*/ 327 h 412"/>
                <a:gd name="T20" fmla="*/ 288 w 387"/>
                <a:gd name="T21" fmla="*/ 328 h 412"/>
                <a:gd name="T22" fmla="*/ 288 w 387"/>
                <a:gd name="T23" fmla="*/ 330 h 412"/>
                <a:gd name="T24" fmla="*/ 289 w 387"/>
                <a:gd name="T25" fmla="*/ 331 h 412"/>
                <a:gd name="T26" fmla="*/ 368 w 387"/>
                <a:gd name="T27" fmla="*/ 272 h 412"/>
                <a:gd name="T28" fmla="*/ 294 w 387"/>
                <a:gd name="T29" fmla="*/ 233 h 412"/>
                <a:gd name="T30" fmla="*/ 277 w 387"/>
                <a:gd name="T31" fmla="*/ 411 h 412"/>
                <a:gd name="T32" fmla="*/ 382 w 387"/>
                <a:gd name="T33" fmla="*/ 339 h 412"/>
                <a:gd name="T34" fmla="*/ 369 w 387"/>
                <a:gd name="T35" fmla="*/ 337 h 412"/>
                <a:gd name="T36" fmla="*/ 294 w 387"/>
                <a:gd name="T37" fmla="*/ 398 h 412"/>
                <a:gd name="T38" fmla="*/ 220 w 387"/>
                <a:gd name="T39" fmla="*/ 308 h 412"/>
                <a:gd name="T40" fmla="*/ 308 w 387"/>
                <a:gd name="T41" fmla="*/ 248 h 412"/>
                <a:gd name="T42" fmla="*/ 369 w 387"/>
                <a:gd name="T43" fmla="*/ 337 h 412"/>
                <a:gd name="T44" fmla="*/ 130 w 387"/>
                <a:gd name="T45" fmla="*/ 336 h 412"/>
                <a:gd name="T46" fmla="*/ 221 w 387"/>
                <a:gd name="T47" fmla="*/ 245 h 412"/>
                <a:gd name="T48" fmla="*/ 240 w 387"/>
                <a:gd name="T49" fmla="*/ 231 h 412"/>
                <a:gd name="T50" fmla="*/ 334 w 387"/>
                <a:gd name="T51" fmla="*/ 140 h 412"/>
                <a:gd name="T52" fmla="*/ 338 w 387"/>
                <a:gd name="T53" fmla="*/ 226 h 412"/>
                <a:gd name="T54" fmla="*/ 352 w 387"/>
                <a:gd name="T55" fmla="*/ 231 h 412"/>
                <a:gd name="T56" fmla="*/ 352 w 387"/>
                <a:gd name="T57" fmla="*/ 95 h 412"/>
                <a:gd name="T58" fmla="*/ 19 w 387"/>
                <a:gd name="T59" fmla="*/ 77 h 412"/>
                <a:gd name="T60" fmla="*/ 0 w 387"/>
                <a:gd name="T61" fmla="*/ 144 h 412"/>
                <a:gd name="T62" fmla="*/ 0 w 387"/>
                <a:gd name="T63" fmla="*/ 245 h 412"/>
                <a:gd name="T64" fmla="*/ 0 w 387"/>
                <a:gd name="T65" fmla="*/ 343 h 412"/>
                <a:gd name="T66" fmla="*/ 195 w 387"/>
                <a:gd name="T67" fmla="*/ 361 h 412"/>
                <a:gd name="T68" fmla="*/ 15 w 387"/>
                <a:gd name="T69" fmla="*/ 144 h 412"/>
                <a:gd name="T70" fmla="*/ 19 w 387"/>
                <a:gd name="T71" fmla="*/ 140 h 412"/>
                <a:gd name="T72" fmla="*/ 115 w 387"/>
                <a:gd name="T73" fmla="*/ 231 h 412"/>
                <a:gd name="T74" fmla="*/ 15 w 387"/>
                <a:gd name="T75" fmla="*/ 144 h 412"/>
                <a:gd name="T76" fmla="*/ 115 w 387"/>
                <a:gd name="T77" fmla="*/ 245 h 412"/>
                <a:gd name="T78" fmla="*/ 19 w 387"/>
                <a:gd name="T79" fmla="*/ 336 h 412"/>
                <a:gd name="T80" fmla="*/ 15 w 387"/>
                <a:gd name="T81" fmla="*/ 245 h 412"/>
                <a:gd name="T82" fmla="*/ 130 w 387"/>
                <a:gd name="T83" fmla="*/ 231 h 412"/>
                <a:gd name="T84" fmla="*/ 130 w 387"/>
                <a:gd name="T85" fmla="*/ 140 h 412"/>
                <a:gd name="T86" fmla="*/ 226 w 387"/>
                <a:gd name="T87" fmla="*/ 231 h 412"/>
                <a:gd name="T88" fmla="*/ 233 w 387"/>
                <a:gd name="T89" fmla="*/ 95 h 412"/>
                <a:gd name="T90" fmla="*/ 246 w 387"/>
                <a:gd name="T91" fmla="*/ 107 h 412"/>
                <a:gd name="T92" fmla="*/ 221 w 387"/>
                <a:gd name="T93" fmla="*/ 107 h 412"/>
                <a:gd name="T94" fmla="*/ 123 w 387"/>
                <a:gd name="T95" fmla="*/ 95 h 412"/>
                <a:gd name="T96" fmla="*/ 135 w 387"/>
                <a:gd name="T97" fmla="*/ 107 h 412"/>
                <a:gd name="T98" fmla="*/ 110 w 387"/>
                <a:gd name="T99" fmla="*/ 107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87" h="412">
                  <a:moveTo>
                    <a:pt x="99" y="46"/>
                  </a:moveTo>
                  <a:cubicBezTo>
                    <a:pt x="99" y="55"/>
                    <a:pt x="107" y="63"/>
                    <a:pt x="117" y="63"/>
                  </a:cubicBezTo>
                  <a:lnTo>
                    <a:pt x="236" y="63"/>
                  </a:lnTo>
                  <a:cubicBezTo>
                    <a:pt x="246" y="63"/>
                    <a:pt x="253" y="55"/>
                    <a:pt x="253" y="46"/>
                  </a:cubicBezTo>
                  <a:cubicBezTo>
                    <a:pt x="253" y="36"/>
                    <a:pt x="246" y="28"/>
                    <a:pt x="236" y="28"/>
                  </a:cubicBezTo>
                  <a:lnTo>
                    <a:pt x="204" y="28"/>
                  </a:lnTo>
                  <a:cubicBezTo>
                    <a:pt x="204" y="13"/>
                    <a:pt x="192" y="0"/>
                    <a:pt x="176" y="0"/>
                  </a:cubicBezTo>
                  <a:cubicBezTo>
                    <a:pt x="161" y="0"/>
                    <a:pt x="148" y="13"/>
                    <a:pt x="148" y="28"/>
                  </a:cubicBezTo>
                  <a:lnTo>
                    <a:pt x="117" y="28"/>
                  </a:lnTo>
                  <a:cubicBezTo>
                    <a:pt x="107" y="28"/>
                    <a:pt x="99" y="36"/>
                    <a:pt x="99" y="46"/>
                  </a:cubicBezTo>
                  <a:close/>
                  <a:moveTo>
                    <a:pt x="313" y="355"/>
                  </a:moveTo>
                  <a:cubicBezTo>
                    <a:pt x="315" y="356"/>
                    <a:pt x="317" y="357"/>
                    <a:pt x="318" y="357"/>
                  </a:cubicBezTo>
                  <a:cubicBezTo>
                    <a:pt x="320" y="357"/>
                    <a:pt x="322" y="356"/>
                    <a:pt x="324" y="355"/>
                  </a:cubicBezTo>
                  <a:cubicBezTo>
                    <a:pt x="326" y="352"/>
                    <a:pt x="326" y="348"/>
                    <a:pt x="324" y="345"/>
                  </a:cubicBezTo>
                  <a:lnTo>
                    <a:pt x="301" y="323"/>
                  </a:lnTo>
                  <a:lnTo>
                    <a:pt x="301" y="268"/>
                  </a:lnTo>
                  <a:cubicBezTo>
                    <a:pt x="301" y="264"/>
                    <a:pt x="298" y="260"/>
                    <a:pt x="294" y="260"/>
                  </a:cubicBezTo>
                  <a:cubicBezTo>
                    <a:pt x="290" y="260"/>
                    <a:pt x="287" y="264"/>
                    <a:pt x="287" y="268"/>
                  </a:cubicBezTo>
                  <a:lnTo>
                    <a:pt x="287" y="326"/>
                  </a:lnTo>
                  <a:cubicBezTo>
                    <a:pt x="287" y="326"/>
                    <a:pt x="287" y="327"/>
                    <a:pt x="287" y="327"/>
                  </a:cubicBezTo>
                  <a:cubicBezTo>
                    <a:pt x="287" y="327"/>
                    <a:pt x="287" y="327"/>
                    <a:pt x="287" y="328"/>
                  </a:cubicBezTo>
                  <a:cubicBezTo>
                    <a:pt x="287" y="328"/>
                    <a:pt x="287" y="328"/>
                    <a:pt x="288" y="328"/>
                  </a:cubicBezTo>
                  <a:cubicBezTo>
                    <a:pt x="288" y="329"/>
                    <a:pt x="288" y="329"/>
                    <a:pt x="288" y="329"/>
                  </a:cubicBezTo>
                  <a:cubicBezTo>
                    <a:pt x="288" y="329"/>
                    <a:pt x="288" y="329"/>
                    <a:pt x="288" y="330"/>
                  </a:cubicBezTo>
                  <a:cubicBezTo>
                    <a:pt x="288" y="330"/>
                    <a:pt x="289" y="330"/>
                    <a:pt x="289" y="331"/>
                  </a:cubicBezTo>
                  <a:cubicBezTo>
                    <a:pt x="289" y="331"/>
                    <a:pt x="289" y="331"/>
                    <a:pt x="289" y="331"/>
                  </a:cubicBezTo>
                  <a:lnTo>
                    <a:pt x="313" y="355"/>
                  </a:lnTo>
                  <a:close/>
                  <a:moveTo>
                    <a:pt x="368" y="272"/>
                  </a:moveTo>
                  <a:cubicBezTo>
                    <a:pt x="355" y="252"/>
                    <a:pt x="335" y="239"/>
                    <a:pt x="311" y="234"/>
                  </a:cubicBezTo>
                  <a:cubicBezTo>
                    <a:pt x="305" y="233"/>
                    <a:pt x="300" y="233"/>
                    <a:pt x="294" y="233"/>
                  </a:cubicBezTo>
                  <a:cubicBezTo>
                    <a:pt x="251" y="233"/>
                    <a:pt x="214" y="264"/>
                    <a:pt x="206" y="306"/>
                  </a:cubicBezTo>
                  <a:cubicBezTo>
                    <a:pt x="197" y="354"/>
                    <a:pt x="229" y="401"/>
                    <a:pt x="277" y="411"/>
                  </a:cubicBezTo>
                  <a:cubicBezTo>
                    <a:pt x="283" y="412"/>
                    <a:pt x="289" y="412"/>
                    <a:pt x="294" y="412"/>
                  </a:cubicBezTo>
                  <a:cubicBezTo>
                    <a:pt x="337" y="412"/>
                    <a:pt x="374" y="382"/>
                    <a:pt x="382" y="339"/>
                  </a:cubicBezTo>
                  <a:cubicBezTo>
                    <a:pt x="387" y="316"/>
                    <a:pt x="382" y="292"/>
                    <a:pt x="368" y="272"/>
                  </a:cubicBezTo>
                  <a:close/>
                  <a:moveTo>
                    <a:pt x="369" y="337"/>
                  </a:moveTo>
                  <a:lnTo>
                    <a:pt x="369" y="337"/>
                  </a:lnTo>
                  <a:cubicBezTo>
                    <a:pt x="362" y="372"/>
                    <a:pt x="330" y="398"/>
                    <a:pt x="294" y="398"/>
                  </a:cubicBezTo>
                  <a:cubicBezTo>
                    <a:pt x="289" y="398"/>
                    <a:pt x="285" y="398"/>
                    <a:pt x="280" y="397"/>
                  </a:cubicBezTo>
                  <a:cubicBezTo>
                    <a:pt x="239" y="389"/>
                    <a:pt x="212" y="349"/>
                    <a:pt x="220" y="308"/>
                  </a:cubicBezTo>
                  <a:cubicBezTo>
                    <a:pt x="227" y="273"/>
                    <a:pt x="258" y="247"/>
                    <a:pt x="294" y="247"/>
                  </a:cubicBezTo>
                  <a:cubicBezTo>
                    <a:pt x="299" y="247"/>
                    <a:pt x="304" y="247"/>
                    <a:pt x="308" y="248"/>
                  </a:cubicBezTo>
                  <a:cubicBezTo>
                    <a:pt x="328" y="252"/>
                    <a:pt x="345" y="263"/>
                    <a:pt x="357" y="280"/>
                  </a:cubicBezTo>
                  <a:cubicBezTo>
                    <a:pt x="368" y="297"/>
                    <a:pt x="372" y="317"/>
                    <a:pt x="369" y="337"/>
                  </a:cubicBezTo>
                  <a:close/>
                  <a:moveTo>
                    <a:pt x="189" y="336"/>
                  </a:moveTo>
                  <a:lnTo>
                    <a:pt x="130" y="336"/>
                  </a:lnTo>
                  <a:lnTo>
                    <a:pt x="130" y="245"/>
                  </a:lnTo>
                  <a:lnTo>
                    <a:pt x="221" y="245"/>
                  </a:lnTo>
                  <a:cubicBezTo>
                    <a:pt x="227" y="240"/>
                    <a:pt x="234" y="235"/>
                    <a:pt x="241" y="231"/>
                  </a:cubicBezTo>
                  <a:lnTo>
                    <a:pt x="240" y="231"/>
                  </a:lnTo>
                  <a:lnTo>
                    <a:pt x="240" y="140"/>
                  </a:lnTo>
                  <a:lnTo>
                    <a:pt x="334" y="140"/>
                  </a:lnTo>
                  <a:cubicBezTo>
                    <a:pt x="336" y="140"/>
                    <a:pt x="338" y="142"/>
                    <a:pt x="338" y="144"/>
                  </a:cubicBezTo>
                  <a:lnTo>
                    <a:pt x="338" y="226"/>
                  </a:lnTo>
                  <a:cubicBezTo>
                    <a:pt x="343" y="228"/>
                    <a:pt x="348" y="231"/>
                    <a:pt x="352" y="234"/>
                  </a:cubicBezTo>
                  <a:lnTo>
                    <a:pt x="352" y="231"/>
                  </a:lnTo>
                  <a:lnTo>
                    <a:pt x="352" y="144"/>
                  </a:lnTo>
                  <a:lnTo>
                    <a:pt x="352" y="95"/>
                  </a:lnTo>
                  <a:cubicBezTo>
                    <a:pt x="352" y="85"/>
                    <a:pt x="344" y="77"/>
                    <a:pt x="334" y="77"/>
                  </a:cubicBezTo>
                  <a:lnTo>
                    <a:pt x="19" y="77"/>
                  </a:lnTo>
                  <a:cubicBezTo>
                    <a:pt x="8" y="77"/>
                    <a:pt x="0" y="85"/>
                    <a:pt x="0" y="95"/>
                  </a:cubicBezTo>
                  <a:lnTo>
                    <a:pt x="0" y="144"/>
                  </a:lnTo>
                  <a:lnTo>
                    <a:pt x="0" y="231"/>
                  </a:lnTo>
                  <a:lnTo>
                    <a:pt x="0" y="245"/>
                  </a:lnTo>
                  <a:lnTo>
                    <a:pt x="0" y="332"/>
                  </a:lnTo>
                  <a:lnTo>
                    <a:pt x="0" y="343"/>
                  </a:lnTo>
                  <a:cubicBezTo>
                    <a:pt x="0" y="353"/>
                    <a:pt x="8" y="361"/>
                    <a:pt x="19" y="361"/>
                  </a:cubicBezTo>
                  <a:lnTo>
                    <a:pt x="195" y="361"/>
                  </a:lnTo>
                  <a:cubicBezTo>
                    <a:pt x="192" y="353"/>
                    <a:pt x="190" y="345"/>
                    <a:pt x="189" y="336"/>
                  </a:cubicBezTo>
                  <a:close/>
                  <a:moveTo>
                    <a:pt x="15" y="144"/>
                  </a:moveTo>
                  <a:lnTo>
                    <a:pt x="15" y="144"/>
                  </a:lnTo>
                  <a:cubicBezTo>
                    <a:pt x="15" y="142"/>
                    <a:pt x="16" y="140"/>
                    <a:pt x="19" y="140"/>
                  </a:cubicBezTo>
                  <a:lnTo>
                    <a:pt x="115" y="140"/>
                  </a:lnTo>
                  <a:lnTo>
                    <a:pt x="115" y="231"/>
                  </a:lnTo>
                  <a:lnTo>
                    <a:pt x="15" y="231"/>
                  </a:lnTo>
                  <a:lnTo>
                    <a:pt x="15" y="144"/>
                  </a:lnTo>
                  <a:close/>
                  <a:moveTo>
                    <a:pt x="115" y="245"/>
                  </a:moveTo>
                  <a:lnTo>
                    <a:pt x="115" y="245"/>
                  </a:lnTo>
                  <a:lnTo>
                    <a:pt x="115" y="336"/>
                  </a:lnTo>
                  <a:lnTo>
                    <a:pt x="19" y="336"/>
                  </a:lnTo>
                  <a:cubicBezTo>
                    <a:pt x="16" y="336"/>
                    <a:pt x="15" y="334"/>
                    <a:pt x="15" y="332"/>
                  </a:cubicBezTo>
                  <a:lnTo>
                    <a:pt x="15" y="245"/>
                  </a:lnTo>
                  <a:lnTo>
                    <a:pt x="115" y="245"/>
                  </a:lnTo>
                  <a:close/>
                  <a:moveTo>
                    <a:pt x="130" y="231"/>
                  </a:moveTo>
                  <a:lnTo>
                    <a:pt x="130" y="231"/>
                  </a:lnTo>
                  <a:lnTo>
                    <a:pt x="130" y="140"/>
                  </a:lnTo>
                  <a:lnTo>
                    <a:pt x="226" y="140"/>
                  </a:lnTo>
                  <a:lnTo>
                    <a:pt x="226" y="231"/>
                  </a:lnTo>
                  <a:lnTo>
                    <a:pt x="130" y="231"/>
                  </a:lnTo>
                  <a:close/>
                  <a:moveTo>
                    <a:pt x="233" y="95"/>
                  </a:moveTo>
                  <a:lnTo>
                    <a:pt x="233" y="95"/>
                  </a:lnTo>
                  <a:cubicBezTo>
                    <a:pt x="240" y="95"/>
                    <a:pt x="246" y="101"/>
                    <a:pt x="246" y="107"/>
                  </a:cubicBezTo>
                  <a:cubicBezTo>
                    <a:pt x="246" y="114"/>
                    <a:pt x="240" y="120"/>
                    <a:pt x="233" y="120"/>
                  </a:cubicBezTo>
                  <a:cubicBezTo>
                    <a:pt x="226" y="120"/>
                    <a:pt x="221" y="114"/>
                    <a:pt x="221" y="107"/>
                  </a:cubicBezTo>
                  <a:cubicBezTo>
                    <a:pt x="221" y="101"/>
                    <a:pt x="226" y="95"/>
                    <a:pt x="233" y="95"/>
                  </a:cubicBezTo>
                  <a:close/>
                  <a:moveTo>
                    <a:pt x="123" y="95"/>
                  </a:moveTo>
                  <a:lnTo>
                    <a:pt x="123" y="95"/>
                  </a:lnTo>
                  <a:cubicBezTo>
                    <a:pt x="129" y="95"/>
                    <a:pt x="135" y="101"/>
                    <a:pt x="135" y="107"/>
                  </a:cubicBezTo>
                  <a:cubicBezTo>
                    <a:pt x="135" y="114"/>
                    <a:pt x="129" y="120"/>
                    <a:pt x="123" y="120"/>
                  </a:cubicBezTo>
                  <a:cubicBezTo>
                    <a:pt x="116" y="120"/>
                    <a:pt x="110" y="114"/>
                    <a:pt x="110" y="107"/>
                  </a:cubicBezTo>
                  <a:cubicBezTo>
                    <a:pt x="110" y="101"/>
                    <a:pt x="116" y="95"/>
                    <a:pt x="123" y="9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383977934"/>
      </p:ext>
    </p:extLst>
  </p:cSld>
  <p:clrMapOvr>
    <a:masterClrMapping/>
  </p:clrMapOvr>
  <p:transition spd="slow">
    <p:pull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7496A82-8C58-4230-85E6-C1DB51D5629D}" type="datetimeFigureOut">
              <a:rPr lang="zh-CN" altLang="en-US" smtClean="0"/>
              <a:t>2023/3/15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F075C28-AD93-4B03-9A73-F263CFFF2BF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6714161"/>
      </p:ext>
    </p:extLst>
  </p:cSld>
  <p:clrMapOvr>
    <a:masterClrMapping/>
  </p:clrMapOvr>
  <p:transition spd="slow">
    <p:pull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1BA88629-45A9-4A4C-A723-A269B6AB9A9D}" type="datetimeFigureOut">
              <a:rPr lang="zh-CN" altLang="en-US"/>
              <a:pPr>
                <a:defRPr/>
              </a:pPr>
              <a:t>2023/3/15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D7E1A7FB-4086-437B-9F57-485AC25549F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3203669"/>
      </p:ext>
    </p:extLst>
  </p:cSld>
  <p:clrMapOvr>
    <a:masterClrMapping/>
  </p:clrMapOvr>
  <p:transition spd="slow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647676"/>
      </p:ext>
    </p:extLst>
  </p:cSld>
  <p:clrMapOvr>
    <a:masterClrMapping/>
  </p:clrMapOvr>
  <p:transition spd="slow">
    <p:pull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459928"/>
      </p:ext>
    </p:extLst>
  </p:cSld>
  <p:clrMapOvr>
    <a:masterClrMapping/>
  </p:clrMapOvr>
  <p:transition spd="slow">
    <p:pull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3"/>
          <p:cNvSpPr txBox="1">
            <a:spLocks noGrp="1"/>
          </p:cNvSpPr>
          <p:nvPr>
            <p:ph type="title"/>
          </p:nvPr>
        </p:nvSpPr>
        <p:spPr>
          <a:xfrm>
            <a:off x="2324467" y="20818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2" name="Google Shape;382;p13"/>
          <p:cNvSpPr txBox="1">
            <a:spLocks noGrp="1"/>
          </p:cNvSpPr>
          <p:nvPr>
            <p:ph type="subTitle" idx="1"/>
          </p:nvPr>
        </p:nvSpPr>
        <p:spPr>
          <a:xfrm>
            <a:off x="2324451" y="2584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3" name="Google Shape;383;p13"/>
          <p:cNvSpPr txBox="1">
            <a:spLocks noGrp="1"/>
          </p:cNvSpPr>
          <p:nvPr>
            <p:ph type="title" idx="2"/>
          </p:nvPr>
        </p:nvSpPr>
        <p:spPr>
          <a:xfrm>
            <a:off x="7352067" y="20818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4" name="Google Shape;384;p13"/>
          <p:cNvSpPr txBox="1">
            <a:spLocks noGrp="1"/>
          </p:cNvSpPr>
          <p:nvPr>
            <p:ph type="subTitle" idx="3"/>
          </p:nvPr>
        </p:nvSpPr>
        <p:spPr>
          <a:xfrm>
            <a:off x="7352076" y="2584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5" name="Google Shape;385;p13"/>
          <p:cNvSpPr txBox="1">
            <a:spLocks noGrp="1"/>
          </p:cNvSpPr>
          <p:nvPr>
            <p:ph type="title" idx="4"/>
          </p:nvPr>
        </p:nvSpPr>
        <p:spPr>
          <a:xfrm>
            <a:off x="2324467" y="40946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6" name="Google Shape;386;p13"/>
          <p:cNvSpPr txBox="1">
            <a:spLocks noGrp="1"/>
          </p:cNvSpPr>
          <p:nvPr>
            <p:ph type="subTitle" idx="5"/>
          </p:nvPr>
        </p:nvSpPr>
        <p:spPr>
          <a:xfrm>
            <a:off x="2324451" y="45976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7" name="Google Shape;387;p13"/>
          <p:cNvSpPr txBox="1">
            <a:spLocks noGrp="1"/>
          </p:cNvSpPr>
          <p:nvPr>
            <p:ph type="title" idx="6"/>
          </p:nvPr>
        </p:nvSpPr>
        <p:spPr>
          <a:xfrm>
            <a:off x="7352067" y="40946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8" name="Google Shape;388;p13"/>
          <p:cNvSpPr txBox="1">
            <a:spLocks noGrp="1"/>
          </p:cNvSpPr>
          <p:nvPr>
            <p:ph type="subTitle" idx="7"/>
          </p:nvPr>
        </p:nvSpPr>
        <p:spPr>
          <a:xfrm>
            <a:off x="7352076" y="45976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p13"/>
          <p:cNvSpPr txBox="1">
            <a:spLocks noGrp="1"/>
          </p:cNvSpPr>
          <p:nvPr>
            <p:ph type="title" idx="8" hasCustomPrompt="1"/>
          </p:nvPr>
        </p:nvSpPr>
        <p:spPr>
          <a:xfrm>
            <a:off x="1165633" y="2259800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0" name="Google Shape;390;p13"/>
          <p:cNvSpPr txBox="1">
            <a:spLocks noGrp="1"/>
          </p:cNvSpPr>
          <p:nvPr>
            <p:ph type="title" idx="9" hasCustomPrompt="1"/>
          </p:nvPr>
        </p:nvSpPr>
        <p:spPr>
          <a:xfrm>
            <a:off x="6117000" y="2259800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1" name="Google Shape;391;p13"/>
          <p:cNvSpPr txBox="1">
            <a:spLocks noGrp="1"/>
          </p:cNvSpPr>
          <p:nvPr>
            <p:ph type="title" idx="13" hasCustomPrompt="1"/>
          </p:nvPr>
        </p:nvSpPr>
        <p:spPr>
          <a:xfrm>
            <a:off x="1165633" y="4281833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2" name="Google Shape;392;p13"/>
          <p:cNvSpPr txBox="1">
            <a:spLocks noGrp="1"/>
          </p:cNvSpPr>
          <p:nvPr>
            <p:ph type="title" idx="14" hasCustomPrompt="1"/>
          </p:nvPr>
        </p:nvSpPr>
        <p:spPr>
          <a:xfrm>
            <a:off x="6117000" y="4281833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3" name="Google Shape;393;p13"/>
          <p:cNvSpPr txBox="1">
            <a:spLocks noGrp="1"/>
          </p:cNvSpPr>
          <p:nvPr>
            <p:ph type="title" idx="15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94" name="Google Shape;394;p13"/>
          <p:cNvGrpSpPr/>
          <p:nvPr/>
        </p:nvGrpSpPr>
        <p:grpSpPr>
          <a:xfrm>
            <a:off x="0" y="5680702"/>
            <a:ext cx="12192000" cy="1183124"/>
            <a:chOff x="0" y="4260525"/>
            <a:chExt cx="9144000" cy="887343"/>
          </a:xfrm>
        </p:grpSpPr>
        <p:grpSp>
          <p:nvGrpSpPr>
            <p:cNvPr id="395" name="Google Shape;395;p13"/>
            <p:cNvGrpSpPr/>
            <p:nvPr/>
          </p:nvGrpSpPr>
          <p:grpSpPr>
            <a:xfrm>
              <a:off x="0" y="4260525"/>
              <a:ext cx="9144000" cy="887338"/>
              <a:chOff x="0" y="4260525"/>
              <a:chExt cx="9144000" cy="887338"/>
            </a:xfrm>
          </p:grpSpPr>
          <p:sp>
            <p:nvSpPr>
              <p:cNvPr id="396" name="Google Shape;396;p13"/>
              <p:cNvSpPr/>
              <p:nvPr/>
            </p:nvSpPr>
            <p:spPr>
              <a:xfrm>
                <a:off x="0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" name="Google Shape;397;p13"/>
              <p:cNvSpPr/>
              <p:nvPr/>
            </p:nvSpPr>
            <p:spPr>
              <a:xfrm>
                <a:off x="91148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" name="Google Shape;398;p13"/>
              <p:cNvSpPr/>
              <p:nvPr/>
            </p:nvSpPr>
            <p:spPr>
              <a:xfrm flipH="1">
                <a:off x="183811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" name="Google Shape;399;p13"/>
              <p:cNvSpPr/>
              <p:nvPr/>
            </p:nvSpPr>
            <p:spPr>
              <a:xfrm>
                <a:off x="2785105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" name="Google Shape;400;p13"/>
              <p:cNvSpPr/>
              <p:nvPr/>
            </p:nvSpPr>
            <p:spPr>
              <a:xfrm>
                <a:off x="3730274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" name="Google Shape;401;p13"/>
              <p:cNvSpPr/>
              <p:nvPr/>
            </p:nvSpPr>
            <p:spPr>
              <a:xfrm flipH="1">
                <a:off x="8215662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13"/>
              <p:cNvSpPr/>
              <p:nvPr/>
            </p:nvSpPr>
            <p:spPr>
              <a:xfrm flipH="1">
                <a:off x="727794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13"/>
              <p:cNvSpPr/>
              <p:nvPr/>
            </p:nvSpPr>
            <p:spPr>
              <a:xfrm>
                <a:off x="635131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" name="Google Shape;404;p13"/>
              <p:cNvSpPr/>
              <p:nvPr/>
            </p:nvSpPr>
            <p:spPr>
              <a:xfrm flipH="1">
                <a:off x="5404324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" name="Google Shape;405;p13"/>
              <p:cNvSpPr/>
              <p:nvPr/>
            </p:nvSpPr>
            <p:spPr>
              <a:xfrm flipH="1">
                <a:off x="4459155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6" name="Google Shape;406;p13"/>
            <p:cNvGrpSpPr/>
            <p:nvPr/>
          </p:nvGrpSpPr>
          <p:grpSpPr>
            <a:xfrm>
              <a:off x="0" y="4571577"/>
              <a:ext cx="9144000" cy="576290"/>
              <a:chOff x="0" y="4571577"/>
              <a:chExt cx="9144000" cy="576290"/>
            </a:xfrm>
          </p:grpSpPr>
          <p:sp>
            <p:nvSpPr>
              <p:cNvPr id="407" name="Google Shape;407;p13"/>
              <p:cNvSpPr/>
              <p:nvPr/>
            </p:nvSpPr>
            <p:spPr>
              <a:xfrm>
                <a:off x="0" y="4571577"/>
                <a:ext cx="913335" cy="576290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" name="Google Shape;408;p13"/>
              <p:cNvSpPr/>
              <p:nvPr/>
            </p:nvSpPr>
            <p:spPr>
              <a:xfrm>
                <a:off x="879907" y="4822087"/>
                <a:ext cx="986182" cy="325665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" name="Google Shape;409;p13"/>
              <p:cNvSpPr/>
              <p:nvPr/>
            </p:nvSpPr>
            <p:spPr>
              <a:xfrm flipH="1">
                <a:off x="1838076" y="4758410"/>
                <a:ext cx="986182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" name="Google Shape;410;p13"/>
              <p:cNvSpPr/>
              <p:nvPr/>
            </p:nvSpPr>
            <p:spPr>
              <a:xfrm>
                <a:off x="2781353" y="4718403"/>
                <a:ext cx="986182" cy="42933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" name="Google Shape;411;p13"/>
              <p:cNvSpPr/>
              <p:nvPr/>
            </p:nvSpPr>
            <p:spPr>
              <a:xfrm>
                <a:off x="3702450" y="4926825"/>
                <a:ext cx="986182" cy="22089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" name="Google Shape;412;p13"/>
              <p:cNvSpPr/>
              <p:nvPr/>
            </p:nvSpPr>
            <p:spPr>
              <a:xfrm flipH="1">
                <a:off x="8230665" y="4571577"/>
                <a:ext cx="913335" cy="576290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" name="Google Shape;413;p13"/>
              <p:cNvSpPr/>
              <p:nvPr/>
            </p:nvSpPr>
            <p:spPr>
              <a:xfrm flipH="1">
                <a:off x="7277911" y="4822087"/>
                <a:ext cx="986182" cy="325665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" name="Google Shape;414;p13"/>
              <p:cNvSpPr/>
              <p:nvPr/>
            </p:nvSpPr>
            <p:spPr>
              <a:xfrm>
                <a:off x="6319742" y="4758410"/>
                <a:ext cx="986182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13"/>
              <p:cNvSpPr/>
              <p:nvPr/>
            </p:nvSpPr>
            <p:spPr>
              <a:xfrm flipH="1">
                <a:off x="5376465" y="4718403"/>
                <a:ext cx="986182" cy="42933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" name="Google Shape;416;p13"/>
              <p:cNvSpPr/>
              <p:nvPr/>
            </p:nvSpPr>
            <p:spPr>
              <a:xfrm flipH="1">
                <a:off x="4429512" y="4850175"/>
                <a:ext cx="1012038" cy="297542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17" name="Google Shape;417;p13"/>
          <p:cNvSpPr/>
          <p:nvPr/>
        </p:nvSpPr>
        <p:spPr>
          <a:xfrm flipH="1">
            <a:off x="1165635" y="1183840"/>
            <a:ext cx="1094077" cy="34625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8" name="Google Shape;418;p13"/>
          <p:cNvSpPr/>
          <p:nvPr/>
        </p:nvSpPr>
        <p:spPr>
          <a:xfrm flipH="1">
            <a:off x="223948" y="48204"/>
            <a:ext cx="1472685" cy="6135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9" name="Google Shape;419;p13"/>
          <p:cNvSpPr/>
          <p:nvPr/>
        </p:nvSpPr>
        <p:spPr>
          <a:xfrm>
            <a:off x="10796953" y="116803"/>
            <a:ext cx="1395049" cy="438981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0" name="Google Shape;420;p13"/>
          <p:cNvSpPr/>
          <p:nvPr/>
        </p:nvSpPr>
        <p:spPr>
          <a:xfrm>
            <a:off x="10082427" y="904648"/>
            <a:ext cx="1743580" cy="611289"/>
          </a:xfrm>
          <a:custGeom>
            <a:avLst/>
            <a:gdLst/>
            <a:ahLst/>
            <a:cxnLst/>
            <a:rect l="l" t="t" r="r" b="b"/>
            <a:pathLst>
              <a:path w="35340" h="12876" extrusionOk="0">
                <a:moveTo>
                  <a:pt x="22643" y="1"/>
                </a:moveTo>
                <a:cubicBezTo>
                  <a:pt x="18871" y="1"/>
                  <a:pt x="16993" y="4655"/>
                  <a:pt x="16993" y="4655"/>
                </a:cubicBezTo>
                <a:cubicBezTo>
                  <a:pt x="16993" y="4655"/>
                  <a:pt x="16103" y="1985"/>
                  <a:pt x="13153" y="1985"/>
                </a:cubicBezTo>
                <a:cubicBezTo>
                  <a:pt x="12603" y="1985"/>
                  <a:pt x="11980" y="2078"/>
                  <a:pt x="11279" y="2299"/>
                </a:cubicBezTo>
                <a:cubicBezTo>
                  <a:pt x="6817" y="3702"/>
                  <a:pt x="8071" y="8564"/>
                  <a:pt x="8071" y="8564"/>
                </a:cubicBezTo>
                <a:cubicBezTo>
                  <a:pt x="8071" y="8564"/>
                  <a:pt x="6582" y="7635"/>
                  <a:pt x="4846" y="7635"/>
                </a:cubicBezTo>
                <a:cubicBezTo>
                  <a:pt x="3022" y="7635"/>
                  <a:pt x="925" y="8662"/>
                  <a:pt x="0" y="12875"/>
                </a:cubicBezTo>
                <a:lnTo>
                  <a:pt x="33685" y="12875"/>
                </a:lnTo>
                <a:cubicBezTo>
                  <a:pt x="33685" y="12875"/>
                  <a:pt x="35339" y="6415"/>
                  <a:pt x="31053" y="6415"/>
                </a:cubicBezTo>
                <a:cubicBezTo>
                  <a:pt x="30504" y="6415"/>
                  <a:pt x="29858" y="6521"/>
                  <a:pt x="29098" y="6760"/>
                </a:cubicBezTo>
                <a:cubicBezTo>
                  <a:pt x="29098" y="6760"/>
                  <a:pt x="28823" y="1597"/>
                  <a:pt x="24086" y="218"/>
                </a:cubicBezTo>
                <a:cubicBezTo>
                  <a:pt x="23578" y="68"/>
                  <a:pt x="23097" y="1"/>
                  <a:pt x="22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241686963"/>
      </p:ext>
    </p:extLst>
  </p:cSld>
  <p:clrMapOvr>
    <a:masterClrMapping/>
  </p:clrMapOvr>
  <p:transition spd="slow">
    <p:pull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2" name="Google Shape;422;p14"/>
          <p:cNvGrpSpPr/>
          <p:nvPr/>
        </p:nvGrpSpPr>
        <p:grpSpPr>
          <a:xfrm>
            <a:off x="-29202" y="5191635"/>
            <a:ext cx="12265372" cy="1690876"/>
            <a:chOff x="-21903" y="3893725"/>
            <a:chExt cx="9199029" cy="1268157"/>
          </a:xfrm>
        </p:grpSpPr>
        <p:sp>
          <p:nvSpPr>
            <p:cNvPr id="423" name="Google Shape;423;p14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4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4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6" name="Google Shape;426;p14"/>
          <p:cNvGrpSpPr/>
          <p:nvPr/>
        </p:nvGrpSpPr>
        <p:grpSpPr>
          <a:xfrm>
            <a:off x="-29065" y="5567709"/>
            <a:ext cx="12265679" cy="1314793"/>
            <a:chOff x="-12" y="4175800"/>
            <a:chExt cx="9177233" cy="986095"/>
          </a:xfrm>
        </p:grpSpPr>
        <p:sp>
          <p:nvSpPr>
            <p:cNvPr id="427" name="Google Shape;427;p14"/>
            <p:cNvSpPr/>
            <p:nvPr/>
          </p:nvSpPr>
          <p:spPr>
            <a:xfrm>
              <a:off x="5160062" y="4175800"/>
              <a:ext cx="4017159" cy="986033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4"/>
            <p:cNvSpPr/>
            <p:nvPr/>
          </p:nvSpPr>
          <p:spPr>
            <a:xfrm>
              <a:off x="2541650" y="4701725"/>
              <a:ext cx="2698684" cy="460152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4"/>
            <p:cNvSpPr/>
            <p:nvPr/>
          </p:nvSpPr>
          <p:spPr>
            <a:xfrm flipH="1">
              <a:off x="-12" y="4588064"/>
              <a:ext cx="2639503" cy="573831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30" name="Google Shape;430;p14"/>
          <p:cNvSpPr txBox="1">
            <a:spLocks noGrp="1"/>
          </p:cNvSpPr>
          <p:nvPr>
            <p:ph type="title"/>
          </p:nvPr>
        </p:nvSpPr>
        <p:spPr>
          <a:xfrm>
            <a:off x="960000" y="1591617"/>
            <a:ext cx="6027200" cy="26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18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1" name="Google Shape;431;p14"/>
          <p:cNvSpPr txBox="1">
            <a:spLocks noGrp="1"/>
          </p:cNvSpPr>
          <p:nvPr>
            <p:ph type="subTitle" idx="1"/>
          </p:nvPr>
        </p:nvSpPr>
        <p:spPr>
          <a:xfrm>
            <a:off x="960000" y="4008733"/>
            <a:ext cx="6027200" cy="10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40197125"/>
      </p:ext>
    </p:extLst>
  </p:cSld>
  <p:clrMapOvr>
    <a:masterClrMapping/>
  </p:clrMapOvr>
  <p:transition spd="slow">
    <p:pull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798922"/>
      </p:ext>
    </p:extLst>
  </p:cSld>
  <p:clrMapOvr>
    <a:masterClrMapping/>
  </p:clrMapOvr>
  <p:transition spd="slow">
    <p:pull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934288"/>
      </p:ext>
    </p:extLst>
  </p:cSld>
  <p:clrMapOvr>
    <a:masterClrMapping/>
  </p:clrMapOvr>
  <p:transition spd="slow">
    <p:pull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308370"/>
      </p:ext>
    </p:extLst>
  </p:cSld>
  <p:clrMapOvr>
    <a:masterClrMapping/>
  </p:clrMapOvr>
  <p:transition spd="slow">
    <p:pull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078021"/>
      </p:ext>
    </p:extLst>
  </p:cSld>
  <p:clrMapOvr>
    <a:masterClrMapping/>
  </p:clrMapOvr>
  <p:transition spd="slow">
    <p:pull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055322"/>
      </p:ext>
    </p:extLst>
  </p:cSld>
  <p:clrMapOvr>
    <a:masterClrMapping/>
  </p:clrMapOvr>
  <p:transition spd="slow">
    <p:pull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930812"/>
      </p:ext>
    </p:extLst>
  </p:cSld>
  <p:clrMapOvr>
    <a:masterClrMapping/>
  </p:clrMapOvr>
  <p:transition spd="slow">
    <p:pull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485015"/>
      </p:ext>
    </p:extLst>
  </p:cSld>
  <p:clrMapOvr>
    <a:masterClrMapping/>
  </p:clrMapOvr>
  <p:transition spd="slow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742109"/>
      </p:ext>
    </p:extLst>
  </p:cSld>
  <p:clrMapOvr>
    <a:masterClrMapping/>
  </p:clrMapOvr>
  <p:transition spd="slow">
    <p:pull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174290"/>
      </p:ext>
    </p:extLst>
  </p:cSld>
  <p:clrMapOvr>
    <a:masterClrMapping/>
  </p:clrMapOvr>
  <p:transition spd="slow">
    <p:pull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673031"/>
      </p:ext>
    </p:extLst>
  </p:cSld>
  <p:clrMapOvr>
    <a:masterClrMapping/>
  </p:clrMapOvr>
  <p:transition spd="slow">
    <p:pull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370174"/>
      </p:ext>
    </p:extLst>
  </p:cSld>
  <p:clrMapOvr>
    <a:masterClrMapping/>
  </p:clrMapOvr>
  <p:transition spd="slow">
    <p:pull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397820"/>
      </p:ext>
    </p:extLst>
  </p:cSld>
  <p:clrMapOvr>
    <a:masterClrMapping/>
  </p:clrMapOvr>
  <p:transition spd="slow">
    <p:pull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350302"/>
      </p:ext>
    </p:extLst>
  </p:cSld>
  <p:clrMapOvr>
    <a:masterClrMapping/>
  </p:clrMapOvr>
  <p:transition spd="slow">
    <p:pull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15739"/>
      </p:ext>
    </p:extLst>
  </p:cSld>
  <p:clrMapOvr>
    <a:masterClrMapping/>
  </p:clrMapOvr>
  <p:transition spd="slow">
    <p:pull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303872"/>
      </p:ext>
    </p:extLst>
  </p:cSld>
  <p:clrMapOvr>
    <a:masterClrMapping/>
  </p:clrMapOvr>
  <p:transition spd="slow">
    <p:pull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543875"/>
      </p:ext>
    </p:extLst>
  </p:cSld>
  <p:clrMapOvr>
    <a:masterClrMapping/>
  </p:clrMapOvr>
  <p:transition spd="slow">
    <p:pull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841632"/>
      </p:ext>
    </p:extLst>
  </p:cSld>
  <p:clrMapOvr>
    <a:masterClrMapping/>
  </p:clrMapOvr>
  <p:transition spd="slow">
    <p:pull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412721"/>
      </p:ext>
    </p:extLst>
  </p:cSld>
  <p:clrMapOvr>
    <a:masterClrMapping/>
  </p:clrMapOvr>
  <p:transition spd="slow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748114"/>
      </p:ext>
    </p:extLst>
  </p:cSld>
  <p:clrMapOvr>
    <a:masterClrMapping/>
  </p:clrMapOvr>
  <p:transition spd="slow">
    <p:pull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484780"/>
      </p:ext>
    </p:extLst>
  </p:cSld>
  <p:clrMapOvr>
    <a:masterClrMapping/>
  </p:clrMapOvr>
  <p:transition spd="slow">
    <p:pull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339592"/>
      </p:ext>
    </p:extLst>
  </p:cSld>
  <p:clrMapOvr>
    <a:masterClrMapping/>
  </p:clrMapOvr>
  <p:transition spd="slow">
    <p:pull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055879"/>
      </p:ext>
    </p:extLst>
  </p:cSld>
  <p:clrMapOvr>
    <a:masterClrMapping/>
  </p:clrMapOvr>
  <p:transition spd="slow">
    <p:pull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585688"/>
      </p:ext>
    </p:extLst>
  </p:cSld>
  <p:clrMapOvr>
    <a:masterClrMapping/>
  </p:clrMapOvr>
  <p:transition spd="slow">
    <p:pull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773940"/>
      </p:ext>
    </p:extLst>
  </p:cSld>
  <p:clrMapOvr>
    <a:masterClrMapping/>
  </p:clrMapOvr>
  <p:transition spd="slow">
    <p:pull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302616"/>
      </p:ext>
    </p:extLst>
  </p:cSld>
  <p:clrMapOvr>
    <a:masterClrMapping/>
  </p:clrMapOvr>
  <p:transition spd="slow">
    <p:pull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656361"/>
      </p:ext>
    </p:extLst>
  </p:cSld>
  <p:clrMapOvr>
    <a:masterClrMapping/>
  </p:clrMapOvr>
  <p:transition spd="slow">
    <p:pull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222716"/>
      </p:ext>
    </p:extLst>
  </p:cSld>
  <p:clrMapOvr>
    <a:masterClrMapping/>
  </p:clrMapOvr>
  <p:transition spd="slow">
    <p:pull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689177"/>
      </p:ext>
    </p:extLst>
  </p:cSld>
  <p:clrMapOvr>
    <a:masterClrMapping/>
  </p:clrMapOvr>
  <p:transition spd="slow">
    <p:pull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547328"/>
      </p:ext>
    </p:extLst>
  </p:cSld>
  <p:clrMapOvr>
    <a:masterClrMapping/>
  </p:clrMapOvr>
  <p:transition spd="slow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19869"/>
      </p:ext>
    </p:extLst>
  </p:cSld>
  <p:clrMapOvr>
    <a:masterClrMapping/>
  </p:clrMapOvr>
  <p:transition spd="slow">
    <p:pull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788518"/>
      </p:ext>
    </p:extLst>
  </p:cSld>
  <p:clrMapOvr>
    <a:masterClrMapping/>
  </p:clrMapOvr>
  <p:transition spd="slow">
    <p:pull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086242"/>
      </p:ext>
    </p:extLst>
  </p:cSld>
  <p:clrMapOvr>
    <a:masterClrMapping/>
  </p:clrMapOvr>
  <p:transition spd="slow">
    <p:pull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458728"/>
      </p:ext>
    </p:extLst>
  </p:cSld>
  <p:clrMapOvr>
    <a:masterClrMapping/>
  </p:clrMapOvr>
  <p:transition spd="slow">
    <p:pull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850405"/>
      </p:ext>
    </p:extLst>
  </p:cSld>
  <p:clrMapOvr>
    <a:masterClrMapping/>
  </p:clrMapOvr>
  <p:transition spd="slow">
    <p:pull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013278"/>
      </p:ext>
    </p:extLst>
  </p:cSld>
  <p:clrMapOvr>
    <a:masterClrMapping/>
  </p:clrMapOvr>
  <p:transition spd="slow">
    <p:pull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796109"/>
      </p:ext>
    </p:extLst>
  </p:cSld>
  <p:clrMapOvr>
    <a:masterClrMapping/>
  </p:clrMapOvr>
  <p:transition spd="slow">
    <p:pull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772180"/>
      </p:ext>
    </p:extLst>
  </p:cSld>
  <p:clrMapOvr>
    <a:masterClrMapping/>
  </p:clrMapOvr>
  <p:transition spd="slow">
    <p:pull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052971"/>
      </p:ext>
    </p:extLst>
  </p:cSld>
  <p:clrMapOvr>
    <a:masterClrMapping/>
  </p:clrMapOvr>
  <p:transition spd="slow">
    <p:pull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295721"/>
      </p:ext>
    </p:extLst>
  </p:cSld>
  <p:clrMapOvr>
    <a:masterClrMapping/>
  </p:clrMapOvr>
  <p:transition spd="slow">
    <p:pull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459579"/>
      </p:ext>
    </p:extLst>
  </p:cSld>
  <p:clrMapOvr>
    <a:masterClrMapping/>
  </p:clrMapOvr>
  <p:transition spd="slow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176915"/>
      </p:ext>
    </p:extLst>
  </p:cSld>
  <p:clrMapOvr>
    <a:masterClrMapping/>
  </p:clrMapOvr>
  <p:transition spd="slow">
    <p:pull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620"/>
      </p:ext>
    </p:extLst>
  </p:cSld>
  <p:clrMapOvr>
    <a:masterClrMapping/>
  </p:clrMapOvr>
  <p:transition spd="slow">
    <p:pull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599510"/>
      </p:ext>
    </p:extLst>
  </p:cSld>
  <p:clrMapOvr>
    <a:masterClrMapping/>
  </p:clrMapOvr>
  <p:transition spd="slow">
    <p:pull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396277"/>
      </p:ext>
    </p:extLst>
  </p:cSld>
  <p:clrMapOvr>
    <a:masterClrMapping/>
  </p:clrMapOvr>
  <p:transition spd="slow">
    <p:pull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493525"/>
      </p:ext>
    </p:extLst>
  </p:cSld>
  <p:clrMapOvr>
    <a:masterClrMapping/>
  </p:clrMapOvr>
  <p:transition spd="slow">
    <p:pull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283877"/>
      </p:ext>
    </p:extLst>
  </p:cSld>
  <p:clrMapOvr>
    <a:masterClrMapping/>
  </p:clrMapOvr>
  <p:transition spd="slow">
    <p:pull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124263"/>
      </p:ext>
    </p:extLst>
  </p:cSld>
  <p:clrMapOvr>
    <a:masterClrMapping/>
  </p:clrMapOvr>
  <p:transition spd="slow">
    <p:pull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435591"/>
      </p:ext>
    </p:extLst>
  </p:cSld>
  <p:clrMapOvr>
    <a:masterClrMapping/>
  </p:clrMapOvr>
  <p:transition spd="slow">
    <p:pull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897220"/>
      </p:ext>
    </p:extLst>
  </p:cSld>
  <p:clrMapOvr>
    <a:masterClrMapping/>
  </p:clrMapOvr>
  <p:transition spd="slow">
    <p:pull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648806"/>
      </p:ext>
    </p:extLst>
  </p:cSld>
  <p:clrMapOvr>
    <a:masterClrMapping/>
  </p:clrMapOvr>
  <p:transition spd="slow">
    <p:pull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795685"/>
      </p:ext>
    </p:extLst>
  </p:cSld>
  <p:clrMapOvr>
    <a:masterClrMapping/>
  </p:clrMapOvr>
  <p:transition spd="slow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099254"/>
      </p:ext>
    </p:extLst>
  </p:cSld>
  <p:clrMapOvr>
    <a:masterClrMapping/>
  </p:clrMapOvr>
  <p:transition spd="slow">
    <p:pull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358215"/>
      </p:ext>
    </p:extLst>
  </p:cSld>
  <p:clrMapOvr>
    <a:masterClrMapping/>
  </p:clrMapOvr>
  <p:transition spd="slow">
    <p:pull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981620"/>
      </p:ext>
    </p:extLst>
  </p:cSld>
  <p:clrMapOvr>
    <a:masterClrMapping/>
  </p:clrMapOvr>
  <p:transition spd="slow">
    <p:pull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604526"/>
      </p:ext>
    </p:extLst>
  </p:cSld>
  <p:clrMapOvr>
    <a:masterClrMapping/>
  </p:clrMapOvr>
  <p:transition spd="slow">
    <p:pull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462804"/>
      </p:ext>
    </p:extLst>
  </p:cSld>
  <p:clrMapOvr>
    <a:masterClrMapping/>
  </p:clrMapOvr>
  <p:transition spd="slow">
    <p:pull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056178"/>
      </p:ext>
    </p:extLst>
  </p:cSld>
  <p:clrMapOvr>
    <a:masterClrMapping/>
  </p:clrMapOvr>
  <p:transition spd="slow">
    <p:pull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317414"/>
      </p:ext>
    </p:extLst>
  </p:cSld>
  <p:clrMapOvr>
    <a:masterClrMapping/>
  </p:clrMapOvr>
  <p:transition spd="slow">
    <p:pull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819310"/>
      </p:ext>
    </p:extLst>
  </p:cSld>
  <p:clrMapOvr>
    <a:masterClrMapping/>
  </p:clrMapOvr>
  <p:transition spd="slow">
    <p:pull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161875"/>
      </p:ext>
    </p:extLst>
  </p:cSld>
  <p:clrMapOvr>
    <a:masterClrMapping/>
  </p:clrMapOvr>
  <p:transition spd="slow">
    <p:pull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9799879"/>
      </p:ext>
    </p:extLst>
  </p:cSld>
  <p:clrMapOvr>
    <a:masterClrMapping/>
  </p:clrMapOvr>
  <p:transition spd="slow">
    <p:pull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212CF2-943F-425E-8C14-B4D4DB205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346B948-3475-45E3-B37E-78D4542F0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86887-ACC7-478C-B2C3-CF2D8BFAD57F}" type="datetimeFigureOut">
              <a:rPr lang="zh-CN" altLang="en-US" smtClean="0"/>
              <a:t>2023/3/15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E7523CA-97BA-4624-9AB4-103E79719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3C18601-B69F-4E7B-8C0C-CDC6C1997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8C8F7-2663-468A-93CF-161801EAED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4029448"/>
      </p:ext>
    </p:extLst>
  </p:cSld>
  <p:clrMapOvr>
    <a:masterClrMapping/>
  </p:clrMapOvr>
  <p:transition spd="slow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388455"/>
      </p:ext>
    </p:extLst>
  </p:cSld>
  <p:clrMapOvr>
    <a:masterClrMapping/>
  </p:clrMapOvr>
  <p:transition spd="slow">
    <p:pull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15/03/2023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1"/>
            <a:ext cx="12268200" cy="6887497"/>
            <a:chOff x="0" y="-29497"/>
            <a:chExt cx="12268200" cy="688749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6570" t="16308"/>
            <a:stretch/>
          </p:blipFill>
          <p:spPr>
            <a:xfrm>
              <a:off x="0" y="-29497"/>
              <a:ext cx="12268200" cy="6887497"/>
            </a:xfrm>
            <a:prstGeom prst="rect">
              <a:avLst/>
            </a:prstGeom>
          </p:spPr>
        </p:pic>
        <p:sp>
          <p:nvSpPr>
            <p:cNvPr id="9" name="Rounded Rectangle 8"/>
            <p:cNvSpPr/>
            <p:nvPr/>
          </p:nvSpPr>
          <p:spPr>
            <a:xfrm rot="4396381">
              <a:off x="8532461" y="4718058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10" name="Rounded Rectangle 9"/>
            <p:cNvSpPr/>
            <p:nvPr/>
          </p:nvSpPr>
          <p:spPr>
            <a:xfrm rot="4396381">
              <a:off x="10296967" y="4718059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</p:grpSp>
      <p:sp>
        <p:nvSpPr>
          <p:cNvPr id="11" name="Oval 10"/>
          <p:cNvSpPr/>
          <p:nvPr userDrawn="1"/>
        </p:nvSpPr>
        <p:spPr>
          <a:xfrm>
            <a:off x="9573760" y="2632844"/>
            <a:ext cx="673101" cy="67310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2" name="Rectangle 11"/>
          <p:cNvSpPr/>
          <p:nvPr userDrawn="1"/>
        </p:nvSpPr>
        <p:spPr>
          <a:xfrm>
            <a:off x="9894320" y="1733836"/>
            <a:ext cx="673101" cy="6731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3" name="Isosceles Triangle 12"/>
          <p:cNvSpPr/>
          <p:nvPr userDrawn="1"/>
        </p:nvSpPr>
        <p:spPr>
          <a:xfrm>
            <a:off x="8866642" y="1741460"/>
            <a:ext cx="673101" cy="673101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4" name="Parallelogram 13"/>
          <p:cNvSpPr/>
          <p:nvPr userDrawn="1"/>
        </p:nvSpPr>
        <p:spPr>
          <a:xfrm>
            <a:off x="8628376" y="2797943"/>
            <a:ext cx="673101" cy="673101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5" name="Heart 14"/>
          <p:cNvSpPr/>
          <p:nvPr userDrawn="1"/>
        </p:nvSpPr>
        <p:spPr>
          <a:xfrm>
            <a:off x="10720900" y="2283592"/>
            <a:ext cx="673101" cy="673101"/>
          </a:xfrm>
          <a:prstGeom prst="hear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</p:spTree>
    <p:extLst>
      <p:ext uri="{BB962C8B-B14F-4D97-AF65-F5344CB8AC3E}">
        <p14:creationId xmlns:p14="http://schemas.microsoft.com/office/powerpoint/2010/main" val="262871516"/>
      </p:ext>
    </p:extLst>
  </p:cSld>
  <p:clrMapOvr>
    <a:masterClrMapping/>
  </p:clrMapOvr>
  <p:transition spd="slow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0.xml"/><Relationship Id="rId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8.xml"/><Relationship Id="rId5" Type="http://schemas.openxmlformats.org/officeDocument/2006/relationships/image" Target="../media/image7.jpg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1205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ll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9Slide.vn - 2019">
            <a:extLst>
              <a:ext uri="{FF2B5EF4-FFF2-40B4-BE49-F238E27FC236}">
                <a16:creationId xmlns:a16="http://schemas.microsoft.com/office/drawing/2014/main" id="{AFD7A26E-0A0A-6E26-8551-101E9C62C1B1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678771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>
    <p:pull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0000">
              <a:srgbClr val="FFE8C6"/>
            </a:gs>
            <a:gs pos="36000">
              <a:srgbClr val="FFE8C6"/>
            </a:gs>
            <a:gs pos="0">
              <a:srgbClr val="FFF7EC"/>
            </a:gs>
            <a:gs pos="100000">
              <a:srgbClr val="FFF7EC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9Slide.vn - 2019">
            <a:extLst>
              <a:ext uri="{FF2B5EF4-FFF2-40B4-BE49-F238E27FC236}">
                <a16:creationId xmlns:a16="http://schemas.microsoft.com/office/drawing/2014/main" id="{C0246545-2D25-4378-CF70-231DF4D44D40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66427267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</p:sldLayoutIdLst>
  <p:transition spd="slow">
    <p:pull/>
  </p:transition>
  <p:txStyles>
    <p:titleStyle>
      <a:lvl1pPr algn="ctr" rtl="0" eaLnBrk="1" latinLnBrk="0" hangingPunct="1">
        <a:spcBef>
          <a:spcPct val="0"/>
        </a:spcBef>
        <a:buNone/>
        <a:defRPr kumimoji="0" sz="5467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731502" indent="-548626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1158211" indent="-377943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11770" indent="-304792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933" kern="1200">
          <a:solidFill>
            <a:schemeClr val="tx1"/>
          </a:solidFill>
          <a:latin typeface="+mn-lt"/>
          <a:ea typeface="+mn-ea"/>
          <a:cs typeface="+mn-cs"/>
        </a:defRPr>
      </a:lvl3pPr>
      <a:lvl4pPr marL="1804371" indent="-243834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060396" indent="-243834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2352997" indent="-243834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2621214" indent="-243834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2889432" indent="-243834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157649" indent="-243834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867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3618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ransition spd="slow">
    <p:pull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Slide.vn - 2019">
            <a:extLst>
              <a:ext uri="{FF2B5EF4-FFF2-40B4-BE49-F238E27FC236}">
                <a16:creationId xmlns:a16="http://schemas.microsoft.com/office/drawing/2014/main" id="{7B178113-A94F-35E2-1603-9C6741DB16B8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046748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ransition spd="slow">
    <p:pull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D4A0428C-B0C1-1660-2370-D6A0AFB53574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369074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</p:sldLayoutIdLst>
  <p:transition spd="slow">
    <p:pull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9Slide.vn - 2019">
            <a:extLst>
              <a:ext uri="{FF2B5EF4-FFF2-40B4-BE49-F238E27FC236}">
                <a16:creationId xmlns:a16="http://schemas.microsoft.com/office/drawing/2014/main" id="{C0926EF3-DC3B-953E-4E50-EA06B303D6C0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4180819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</p:sldLayoutIdLst>
  <p:transition spd="slow">
    <p:pull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B3B27845-A9B7-8A92-A106-925BF3735939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907084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</p:sldLayoutIdLst>
  <p:transition spd="slow">
    <p:pull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1552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</p:sldLayoutIdLst>
  <p:transition spd="slow">
    <p:pull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6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svg"/><Relationship Id="rId3" Type="http://schemas.openxmlformats.org/officeDocument/2006/relationships/image" Target="../media/image26.jpeg"/><Relationship Id="rId7" Type="http://schemas.openxmlformats.org/officeDocument/2006/relationships/image" Target="../media/image30.sv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9.png"/><Relationship Id="rId11" Type="http://schemas.openxmlformats.org/officeDocument/2006/relationships/image" Target="../media/image34.svg"/><Relationship Id="rId5" Type="http://schemas.openxmlformats.org/officeDocument/2006/relationships/image" Target="../media/image28.sv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8.xml"/><Relationship Id="rId4" Type="http://schemas.openxmlformats.org/officeDocument/2006/relationships/image" Target="../media/image12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6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8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svg"/><Relationship Id="rId3" Type="http://schemas.openxmlformats.org/officeDocument/2006/relationships/image" Target="../media/image26.jpeg"/><Relationship Id="rId7" Type="http://schemas.openxmlformats.org/officeDocument/2006/relationships/image" Target="../media/image30.sv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9.png"/><Relationship Id="rId11" Type="http://schemas.openxmlformats.org/officeDocument/2006/relationships/image" Target="../media/image34.svg"/><Relationship Id="rId5" Type="http://schemas.openxmlformats.org/officeDocument/2006/relationships/image" Target="../media/image28.sv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3">
            <a:extLst>
              <a:ext uri="{FF2B5EF4-FFF2-40B4-BE49-F238E27FC236}">
                <a16:creationId xmlns:a16="http://schemas.microsoft.com/office/drawing/2014/main" id="{B26E5A1A-B25F-A58F-B7AC-BE80055B2C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0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Picture 4">
            <a:extLst>
              <a:ext uri="{FF2B5EF4-FFF2-40B4-BE49-F238E27FC236}">
                <a16:creationId xmlns:a16="http://schemas.microsoft.com/office/drawing/2014/main" id="{492FF2C7-A315-E59C-70D4-882379353B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24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B420826-F15B-987F-30D0-49A867416834}"/>
              </a:ext>
            </a:extLst>
          </p:cNvPr>
          <p:cNvSpPr txBox="1"/>
          <p:nvPr/>
        </p:nvSpPr>
        <p:spPr>
          <a:xfrm>
            <a:off x="3764446" y="476637"/>
            <a:ext cx="6461522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UVN Van Chuong Nang" panose="00000400000000000000" pitchFamily="2" charset="0"/>
                <a:ea typeface="等线" panose="02010600030101010101" pitchFamily="2" charset="-122"/>
                <a:cs typeface="+mn-cs"/>
              </a:rPr>
              <a:t>TRƯỜNG TIỂU HỌC PHÚC LỢI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18510B-F213-4B03-AB01-7D7FBDF140DA}"/>
              </a:ext>
            </a:extLst>
          </p:cNvPr>
          <p:cNvSpPr txBox="1"/>
          <p:nvPr/>
        </p:nvSpPr>
        <p:spPr>
          <a:xfrm>
            <a:off x="4192616" y="1557396"/>
            <a:ext cx="3498056" cy="71558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50" b="0" i="0" u="none" strike="noStrike" kern="1200" cap="none" spc="-113" normalizeH="0" baseline="0" noProof="0" dirty="0">
                <a:ln>
                  <a:noFill/>
                </a:ln>
                <a:solidFill>
                  <a:srgbClr val="135E9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LNTH-Kids  Chinese Font 1" panose="02010600030101010101" pitchFamily="2" charset="-128"/>
                <a:cs typeface="+mn-cs"/>
              </a:rPr>
              <a:t>TUẦN 27</a:t>
            </a:r>
          </a:p>
        </p:txBody>
      </p:sp>
      <p:sp>
        <p:nvSpPr>
          <p:cNvPr id="41990" name="TextBox 7">
            <a:extLst>
              <a:ext uri="{FF2B5EF4-FFF2-40B4-BE49-F238E27FC236}">
                <a16:creationId xmlns:a16="http://schemas.microsoft.com/office/drawing/2014/main" id="{2478F3B8-589F-0718-9DB0-032D57A295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669091"/>
            <a:ext cx="12191999" cy="194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AI" sz="405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Đạo</a:t>
            </a:r>
            <a:r>
              <a:rPr kumimoji="0" lang="en-US" altLang="en-AI" sz="40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 </a:t>
            </a:r>
            <a:r>
              <a:rPr kumimoji="0" lang="en-US" altLang="en-AI" sz="405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đức</a:t>
            </a:r>
            <a:endParaRPr kumimoji="0" lang="en-US" altLang="en-AI" sz="405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Zilla Slab"/>
              <a:cs typeface="Times New Roman" panose="02020603050405020304" pitchFamily="18" charset="0"/>
            </a:endParaRPr>
          </a:p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AI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Zilla Slab"/>
              <a:cs typeface="Arial" panose="020B0604020202020204" pitchFamily="34" charset="0"/>
            </a:endParaRPr>
          </a:p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en-AI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Xử</a:t>
            </a:r>
            <a:r>
              <a:rPr lang="en-US" altLang="en-AI" sz="4400" b="1" dirty="0">
                <a:solidFill>
                  <a:srgbClr val="FF0000"/>
                </a:solidFill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 </a:t>
            </a:r>
            <a:r>
              <a:rPr lang="en-US" altLang="en-AI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lí</a:t>
            </a:r>
            <a:r>
              <a:rPr lang="en-US" altLang="en-AI" sz="4400" b="1" dirty="0">
                <a:solidFill>
                  <a:srgbClr val="FF0000"/>
                </a:solidFill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 </a:t>
            </a:r>
            <a:r>
              <a:rPr lang="en-US" altLang="en-AI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bất</a:t>
            </a:r>
            <a:r>
              <a:rPr lang="en-US" altLang="en-AI" sz="4400" b="1" dirty="0">
                <a:solidFill>
                  <a:srgbClr val="FF0000"/>
                </a:solidFill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 </a:t>
            </a:r>
            <a:r>
              <a:rPr lang="en-US" altLang="en-AI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hòa</a:t>
            </a:r>
            <a:r>
              <a:rPr lang="en-US" altLang="en-AI" sz="4400" b="1" dirty="0">
                <a:solidFill>
                  <a:srgbClr val="FF0000"/>
                </a:solidFill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 </a:t>
            </a:r>
            <a:r>
              <a:rPr lang="en-US" altLang="en-AI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với</a:t>
            </a:r>
            <a:r>
              <a:rPr lang="en-US" altLang="en-AI" sz="4400" b="1" dirty="0">
                <a:solidFill>
                  <a:srgbClr val="FF0000"/>
                </a:solidFill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 </a:t>
            </a:r>
            <a:r>
              <a:rPr lang="en-US" altLang="en-AI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bạn</a:t>
            </a:r>
            <a:r>
              <a:rPr lang="en-US" altLang="en-AI" sz="4400" b="1" dirty="0">
                <a:solidFill>
                  <a:srgbClr val="FF0000"/>
                </a:solidFill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 </a:t>
            </a:r>
            <a:r>
              <a:rPr lang="en-US" altLang="en-AI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bè</a:t>
            </a:r>
            <a:r>
              <a:rPr lang="en-US" altLang="en-AI" sz="4400" b="1" dirty="0">
                <a:solidFill>
                  <a:srgbClr val="FF0000"/>
                </a:solidFill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 (</a:t>
            </a:r>
            <a:r>
              <a:rPr lang="en-US" altLang="en-AI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Tiết</a:t>
            </a:r>
            <a:r>
              <a:rPr lang="en-US" altLang="en-AI" sz="4400" b="1" dirty="0">
                <a:solidFill>
                  <a:srgbClr val="FF0000"/>
                </a:solidFill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 1)</a:t>
            </a:r>
            <a:endParaRPr kumimoji="0" lang="en-US" altLang="en-AI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Zilla Slab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ll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AE7229D-EB59-2765-E529-FE5CD77BD8DD}"/>
              </a:ext>
            </a:extLst>
          </p:cNvPr>
          <p:cNvGrpSpPr/>
          <p:nvPr/>
        </p:nvGrpSpPr>
        <p:grpSpPr>
          <a:xfrm>
            <a:off x="527381" y="285751"/>
            <a:ext cx="5825794" cy="6098964"/>
            <a:chOff x="729861" y="1028932"/>
            <a:chExt cx="4495800" cy="4805324"/>
          </a:xfrm>
        </p:grpSpPr>
        <p:pic>
          <p:nvPicPr>
            <p:cNvPr id="3" name="Picture 2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86644759-14C6-40C9-E42F-06F35A8A40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861" y="1028932"/>
              <a:ext cx="4495800" cy="4805324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20D8FE5-0F6D-AF4B-63CC-FA2A1A1740F8}"/>
                </a:ext>
              </a:extLst>
            </p:cNvPr>
            <p:cNvSpPr txBox="1"/>
            <p:nvPr/>
          </p:nvSpPr>
          <p:spPr>
            <a:xfrm>
              <a:off x="789578" y="3431496"/>
              <a:ext cx="4236856" cy="2255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/>
              <a:r>
                <a:rPr lang="vi-VN" sz="36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Bạn Nữ yêu cầu bạn không được chơi với Hoa nếu chơi sẽ không chơi cùng. </a:t>
              </a:r>
              <a:r>
                <a:rPr lang="vi-VN" sz="36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Bạn nữ không đồng ý và vẫn muốn chơi với Hoa.</a:t>
              </a:r>
              <a:endPara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5FEFE7F1-7012-4EC6-9778-CEAB006C3E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7987" y="1738312"/>
            <a:ext cx="4462463" cy="39264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9555469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7ABB90D-BC3A-7636-88D1-B7BD906D5F79}"/>
              </a:ext>
            </a:extLst>
          </p:cNvPr>
          <p:cNvGrpSpPr/>
          <p:nvPr/>
        </p:nvGrpSpPr>
        <p:grpSpPr>
          <a:xfrm>
            <a:off x="5191125" y="183271"/>
            <a:ext cx="6752001" cy="6436604"/>
            <a:chOff x="6651359" y="1330036"/>
            <a:chExt cx="5805831" cy="5527964"/>
          </a:xfrm>
        </p:grpSpPr>
        <p:pic>
          <p:nvPicPr>
            <p:cNvPr id="7" name="Picture 6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2EDB24ED-C63D-4EC1-F306-A897286087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51359" y="1330036"/>
              <a:ext cx="5760642" cy="552796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19D5E9D-0222-DA61-3BE1-8796743ECAF8}"/>
                </a:ext>
              </a:extLst>
            </p:cNvPr>
            <p:cNvSpPr txBox="1"/>
            <p:nvPr/>
          </p:nvSpPr>
          <p:spPr>
            <a:xfrm>
              <a:off x="7902056" y="4152073"/>
              <a:ext cx="4555134" cy="24582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914377">
                <a:defRPr/>
              </a:pPr>
              <a:r>
                <a:rPr lang="vi-VN" sz="3600" b="1" dirty="0">
                  <a:solidFill>
                    <a:prstClr val="black"/>
                  </a:solidFill>
                  <a:latin typeface="Calibri" panose="020F0502020204030204"/>
                </a:rPr>
                <a:t>Bạn nữ bảo bạn nam nói dối nhưng bạn nam kh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/>
                </a:rPr>
                <a:t>ẳ</a:t>
              </a:r>
              <a:r>
                <a:rPr lang="vi-VN" sz="3600" b="1" dirty="0">
                  <a:solidFill>
                    <a:prstClr val="black"/>
                  </a:solidFill>
                  <a:latin typeface="Calibri" panose="020F0502020204030204"/>
                </a:rPr>
                <a:t>ng định mình không nói dối.</a:t>
              </a:r>
              <a:endParaRPr lang="en-US" sz="3600" b="1" dirty="0">
                <a:solidFill>
                  <a:prstClr val="black"/>
                </a:solidFill>
                <a:latin typeface="Calibri" panose="020F0502020204030204"/>
              </a:endParaRPr>
            </a:p>
            <a:p>
              <a:pPr algn="just" defTabSz="914377">
                <a:defRPr/>
              </a:pPr>
              <a:r>
                <a:rPr lang="vi-VN" sz="3600" b="1" dirty="0">
                  <a:solidFill>
                    <a:srgbClr val="FF0000"/>
                  </a:solidFill>
                  <a:latin typeface="Calibri" panose="020F0502020204030204"/>
                </a:rPr>
                <a:t>Hai bạn đan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/>
                </a:rPr>
                <a:t>g</a:t>
              </a:r>
              <a:r>
                <a:rPr lang="vi-VN" sz="3600" b="1" dirty="0">
                  <a:solidFill>
                    <a:srgbClr val="FF0000"/>
                  </a:solidFill>
                  <a:latin typeface="Calibri" panose="020F0502020204030204"/>
                </a:rPr>
                <a:t> bất hòa với nhau</a:t>
              </a:r>
              <a:endParaRPr lang="en-US" sz="3600" b="1" dirty="0">
                <a:solidFill>
                  <a:srgbClr val="FF0000"/>
                </a:solidFill>
                <a:latin typeface="Calibri" panose="020F0502020204030204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98F81137-07A2-486A-922D-6135C30A12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637" y="876300"/>
            <a:ext cx="4471988" cy="49065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3987983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AE7229D-EB59-2765-E529-FE5CD77BD8DD}"/>
              </a:ext>
            </a:extLst>
          </p:cNvPr>
          <p:cNvGrpSpPr/>
          <p:nvPr/>
        </p:nvGrpSpPr>
        <p:grpSpPr>
          <a:xfrm>
            <a:off x="508071" y="104775"/>
            <a:ext cx="5149614" cy="6553201"/>
            <a:chOff x="712939" y="1114740"/>
            <a:chExt cx="4512722" cy="4976944"/>
          </a:xfrm>
        </p:grpSpPr>
        <p:pic>
          <p:nvPicPr>
            <p:cNvPr id="3" name="Picture 2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86644759-14C6-40C9-E42F-06F35A8A40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861" y="1114740"/>
              <a:ext cx="4495800" cy="4976944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20D8FE5-0F6D-AF4B-63CC-FA2A1A1740F8}"/>
                </a:ext>
              </a:extLst>
            </p:cNvPr>
            <p:cNvSpPr txBox="1"/>
            <p:nvPr/>
          </p:nvSpPr>
          <p:spPr>
            <a:xfrm>
              <a:off x="712939" y="3542094"/>
              <a:ext cx="4495800" cy="21738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>
                <a:defRPr/>
              </a:pPr>
              <a:r>
                <a:rPr lang="vi-VN" sz="36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Bạn  nữ ghét bạn Nga vì hay nói xấu bạn. </a:t>
              </a:r>
              <a:endPara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just" defTabSz="1219170">
                <a:defRPr/>
              </a:pPr>
              <a:r>
                <a:rPr lang="vi-VN" sz="36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Việc làm đó thể hiện việc sự bất hòa, mất đi mối quan hệ tốt bạn bè.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5D0115E2-2167-4916-84E6-193238DEE5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6537" y="1138237"/>
            <a:ext cx="4462463" cy="49351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54014700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7ABB90D-BC3A-7636-88D1-B7BD906D5F79}"/>
              </a:ext>
            </a:extLst>
          </p:cNvPr>
          <p:cNvGrpSpPr/>
          <p:nvPr/>
        </p:nvGrpSpPr>
        <p:grpSpPr>
          <a:xfrm>
            <a:off x="6181725" y="666750"/>
            <a:ext cx="5829299" cy="6006385"/>
            <a:chOff x="6834011" y="1330036"/>
            <a:chExt cx="5255448" cy="5546364"/>
          </a:xfrm>
        </p:grpSpPr>
        <p:pic>
          <p:nvPicPr>
            <p:cNvPr id="7" name="Picture 6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2EDB24ED-C63D-4EC1-F306-A897286087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4011" y="1330036"/>
              <a:ext cx="5255448" cy="552796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19D5E9D-0222-DA61-3BE1-8796743ECAF8}"/>
                </a:ext>
              </a:extLst>
            </p:cNvPr>
            <p:cNvSpPr txBox="1"/>
            <p:nvPr/>
          </p:nvSpPr>
          <p:spPr>
            <a:xfrm>
              <a:off x="8085155" y="3892254"/>
              <a:ext cx="3840427" cy="29841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Bạn không cho bạn nói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sự</a:t>
              </a:r>
              <a:r>
                <a:rPr kumimoji="0" lang="vi-VN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thật là mình làm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gãy</a:t>
              </a:r>
              <a:r>
                <a:rPr kumimoji="0" lang="vi-VN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thước của bạn Huệ.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just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Việc làm đó thể hiện tính nói dối.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D8A5A77B-9F4D-4E1F-BC63-1A56710A2D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2788675"/>
            <a:ext cx="5829300" cy="26739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58026536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Terminator 5">
            <a:extLst>
              <a:ext uri="{FF2B5EF4-FFF2-40B4-BE49-F238E27FC236}">
                <a16:creationId xmlns:a16="http://schemas.microsoft.com/office/drawing/2014/main" id="{02DAAE2A-43E3-A9C8-10D2-1E73CCEE9A47}"/>
              </a:ext>
            </a:extLst>
          </p:cNvPr>
          <p:cNvSpPr/>
          <p:nvPr/>
        </p:nvSpPr>
        <p:spPr>
          <a:xfrm>
            <a:off x="361950" y="457200"/>
            <a:ext cx="7820734" cy="2005687"/>
          </a:xfrm>
          <a:prstGeom prst="flowChartTerminator">
            <a:avLst/>
          </a:prstGeom>
          <a:solidFill>
            <a:srgbClr val="FFFF00">
              <a:alpha val="50000"/>
            </a:srgbClr>
          </a:solidFill>
          <a:ln w="38100">
            <a:solidFill>
              <a:schemeClr val="tx1"/>
            </a:solidFill>
            <a:prstDash val="lgDash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vi-VN" sz="4000" b="1" dirty="0">
                <a:solidFill>
                  <a:srgbClr val="FF0000"/>
                </a:solidFill>
                <a:latin typeface="Calibri" panose="020F0502020204030204"/>
              </a:rPr>
              <a:t>Em còn biết những việc làm nào khác thể hiện sự  bất hòa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/>
              </a:rPr>
              <a:t>với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vi-VN" sz="4000" b="1" dirty="0">
                <a:solidFill>
                  <a:srgbClr val="FF0000"/>
                </a:solidFill>
                <a:latin typeface="Calibri" panose="020F0502020204030204"/>
              </a:rPr>
              <a:t>bạn bè?</a:t>
            </a:r>
            <a:endParaRPr lang="en-US" sz="4000" b="1" dirty="0">
              <a:solidFill>
                <a:srgbClr val="FF0000"/>
              </a:solidFill>
              <a:latin typeface="Calibri" panose="020F0502020204030204"/>
            </a:endParaRPr>
          </a:p>
        </p:txBody>
      </p:sp>
      <p:pic>
        <p:nvPicPr>
          <p:cNvPr id="5" name="Picture 4" descr="A picture containing toy&#10;&#10;Description automatically generated">
            <a:extLst>
              <a:ext uri="{FF2B5EF4-FFF2-40B4-BE49-F238E27FC236}">
                <a16:creationId xmlns:a16="http://schemas.microsoft.com/office/drawing/2014/main" id="{649B5D8F-CA1D-B64B-8BFA-479CDD66F4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89898" y="0"/>
            <a:ext cx="39021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29713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227D527-2EB5-4081-8FDC-E54034D78405}"/>
              </a:ext>
            </a:extLst>
          </p:cNvPr>
          <p:cNvSpPr txBox="1"/>
          <p:nvPr/>
        </p:nvSpPr>
        <p:spPr>
          <a:xfrm>
            <a:off x="2065834" y="1937015"/>
            <a:ext cx="607891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377"/>
            <a:r>
              <a:rPr lang="vi-VN" sz="3600" b="1" dirty="0">
                <a:solidFill>
                  <a:srgbClr val="0070C0"/>
                </a:solidFill>
                <a:latin typeface="Calibri" panose="020F0502020204030204"/>
              </a:rPr>
              <a:t>Bạn bè cần phải hòa hợp với nhau, các em cũng cần phân biệt việc tốt việc xấu, không nên làm những việc xấu dể bất hòa với bạn bè</a:t>
            </a:r>
            <a:endParaRPr lang="en-US" sz="3600" b="1" dirty="0">
              <a:solidFill>
                <a:srgbClr val="0070C0"/>
              </a:solidFill>
              <a:latin typeface="Calibri" panose="020F050202020403020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48F870-F2DA-96A8-CF6A-1C70DC0B4983}"/>
              </a:ext>
            </a:extLst>
          </p:cNvPr>
          <p:cNvSpPr txBox="1"/>
          <p:nvPr/>
        </p:nvSpPr>
        <p:spPr>
          <a:xfrm>
            <a:off x="2409825" y="133350"/>
            <a:ext cx="6943758" cy="1250713"/>
          </a:xfrm>
          <a:prstGeom prst="rect">
            <a:avLst/>
          </a:prstGeom>
          <a:noFill/>
        </p:spPr>
        <p:txBody>
          <a:bodyPr wrap="square" rtlCol="0">
            <a:prstTxWarp prst="textWave2">
              <a:avLst/>
            </a:prstTxWarp>
            <a:spAutoFit/>
          </a:bodyPr>
          <a:lstStyle/>
          <a:p>
            <a:pPr defTabSz="914377"/>
            <a:r>
              <a:rPr lang="en-US" sz="8800" dirty="0" err="1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a typeface="LNTH-LuoLuoNotangYuanTi 1" pitchFamily="2" charset="-128"/>
                <a:cs typeface="LNTH-LuoLuoNotangYuanTi 1" pitchFamily="2" charset="-128"/>
              </a:rPr>
              <a:t>Em</a:t>
            </a:r>
            <a:r>
              <a:rPr lang="en-US" sz="8800" dirty="0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8800" dirty="0" err="1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a typeface="LNTH-LuoLuoNotangYuanTi 1" pitchFamily="2" charset="-128"/>
                <a:cs typeface="LNTH-LuoLuoNotangYuanTi 1" pitchFamily="2" charset="-128"/>
              </a:rPr>
              <a:t>cần</a:t>
            </a:r>
            <a:r>
              <a:rPr lang="en-US" sz="8800" dirty="0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8800" dirty="0" err="1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a typeface="LNTH-LuoLuoNotangYuanTi 1" pitchFamily="2" charset="-128"/>
                <a:cs typeface="LNTH-LuoLuoNotangYuanTi 1" pitchFamily="2" charset="-128"/>
              </a:rPr>
              <a:t>nhớ</a:t>
            </a:r>
            <a:endParaRPr lang="en-US" sz="8800" dirty="0">
              <a:ln w="19050">
                <a:solidFill>
                  <a:srgbClr val="ED7D31">
                    <a:lumMod val="50000"/>
                  </a:srgbClr>
                </a:solidFill>
              </a:ln>
              <a:solidFill>
                <a:srgbClr val="FF9900"/>
              </a:solidFill>
              <a:ea typeface="LNTH-LuoLuoNotangYuanTi 1" pitchFamily="2" charset="-128"/>
              <a:cs typeface="LNTH-LuoLuoNotangYuanTi 1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1000279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40C5D9E-9439-4265-8DDC-4FFA65455028}"/>
              </a:ext>
            </a:extLst>
          </p:cNvPr>
          <p:cNvSpPr txBox="1"/>
          <p:nvPr/>
        </p:nvSpPr>
        <p:spPr>
          <a:xfrm>
            <a:off x="6257924" y="800100"/>
            <a:ext cx="499110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200" b="1" dirty="0">
                <a:solidFill>
                  <a:srgbClr val="FF0000"/>
                </a:solidFill>
                <a:latin typeface="Calibri" panose="020F0502020204030204"/>
              </a:rPr>
              <a:t>2. </a:t>
            </a:r>
            <a:r>
              <a:rPr lang="vi-VN" sz="4200" b="1" dirty="0">
                <a:solidFill>
                  <a:srgbClr val="FF0000"/>
                </a:solidFill>
                <a:latin typeface="Calibri" panose="020F0502020204030204"/>
              </a:rPr>
              <a:t>Tìm hiểu lợi ích của cư xử bất hòa với bạn bè </a:t>
            </a:r>
            <a:endParaRPr kumimoji="0" lang="en-US" sz="4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6847745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AE83207-8E45-2936-EA56-9558AA618C68}"/>
              </a:ext>
            </a:extLst>
          </p:cNvPr>
          <p:cNvSpPr/>
          <p:nvPr/>
        </p:nvSpPr>
        <p:spPr>
          <a:xfrm>
            <a:off x="209550" y="260648"/>
            <a:ext cx="11753849" cy="6416377"/>
          </a:xfrm>
          <a:prstGeom prst="roundRect">
            <a:avLst>
              <a:gd name="adj" fmla="val 1330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 bạn đã làm gì để xử lý bất hòa?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11B59B-9105-29AF-6654-434DDB6EB32C}"/>
              </a:ext>
            </a:extLst>
          </p:cNvPr>
          <p:cNvSpPr txBox="1"/>
          <p:nvPr/>
        </p:nvSpPr>
        <p:spPr>
          <a:xfrm>
            <a:off x="924208" y="392981"/>
            <a:ext cx="1023921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219170"/>
            <a:r>
              <a:rPr lang="en-US" sz="3200" b="1" dirty="0" err="1">
                <a:solidFill>
                  <a:srgbClr val="0070C0"/>
                </a:solidFill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cs typeface="Arial" panose="020B0604020202020204" pitchFamily="34" charset="0"/>
              </a:rPr>
              <a:t>bạn</a:t>
            </a:r>
            <a:r>
              <a:rPr lang="en-US" sz="32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cs typeface="Arial" panose="020B0604020202020204" pitchFamily="34" charset="0"/>
              </a:rPr>
              <a:t>đã</a:t>
            </a:r>
            <a:r>
              <a:rPr lang="en-US" sz="32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cs typeface="Arial" panose="020B0604020202020204" pitchFamily="34" charset="0"/>
              </a:rPr>
              <a:t>làm</a:t>
            </a:r>
            <a:r>
              <a:rPr lang="en-US" sz="32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cs typeface="Arial" panose="020B0604020202020204" pitchFamily="34" charset="0"/>
              </a:rPr>
              <a:t>gì</a:t>
            </a:r>
            <a:r>
              <a:rPr lang="en-US" sz="32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cs typeface="Arial" panose="020B0604020202020204" pitchFamily="34" charset="0"/>
              </a:rPr>
              <a:t>để</a:t>
            </a:r>
            <a:r>
              <a:rPr lang="en-US" sz="32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cs typeface="Arial" panose="020B0604020202020204" pitchFamily="34" charset="0"/>
              </a:rPr>
              <a:t>xử</a:t>
            </a:r>
            <a:r>
              <a:rPr lang="en-US" sz="32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cs typeface="Arial" panose="020B0604020202020204" pitchFamily="34" charset="0"/>
              </a:rPr>
              <a:t>lý</a:t>
            </a:r>
            <a:r>
              <a:rPr lang="en-US" sz="32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cs typeface="Arial" panose="020B0604020202020204" pitchFamily="34" charset="0"/>
              </a:rPr>
              <a:t>bất</a:t>
            </a:r>
            <a:r>
              <a:rPr lang="en-US" sz="32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cs typeface="Arial" panose="020B0604020202020204" pitchFamily="34" charset="0"/>
              </a:rPr>
              <a:t>hòa</a:t>
            </a:r>
            <a:r>
              <a:rPr lang="en-US" sz="3200" b="1" dirty="0">
                <a:solidFill>
                  <a:srgbClr val="0070C0"/>
                </a:solidFill>
                <a:cs typeface="Arial" panose="020B0604020202020204" pitchFamily="34" charset="0"/>
              </a:rPr>
              <a:t>? </a:t>
            </a:r>
            <a:r>
              <a:rPr lang="en-US" sz="3200" b="1" dirty="0" err="1">
                <a:solidFill>
                  <a:srgbClr val="0070C0"/>
                </a:solidFill>
              </a:rPr>
              <a:t>Nếu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không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xử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lý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bất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hòa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thì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điều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gì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sẽ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xảy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ra</a:t>
            </a:r>
            <a:r>
              <a:rPr lang="en-US" sz="3200" b="1" dirty="0">
                <a:solidFill>
                  <a:srgbClr val="0070C0"/>
                </a:solidFill>
              </a:rPr>
              <a:t>?</a:t>
            </a:r>
            <a:r>
              <a:rPr lang="en-US" sz="32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A6E858-1F64-43B2-9DE8-EA55BB1112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137" y="1585913"/>
            <a:ext cx="5586413" cy="28813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A9FD12-9578-47DC-9340-C83798B34C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3124" y="2906617"/>
            <a:ext cx="5857876" cy="3094548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1174289-3D97-4D5A-89F6-5C595A5AE7A9}"/>
              </a:ext>
            </a:extLst>
          </p:cNvPr>
          <p:cNvGrpSpPr/>
          <p:nvPr/>
        </p:nvGrpSpPr>
        <p:grpSpPr>
          <a:xfrm>
            <a:off x="1771650" y="4362449"/>
            <a:ext cx="3964002" cy="2257638"/>
            <a:chOff x="2004996" y="0"/>
            <a:chExt cx="8178832" cy="5743608"/>
          </a:xfrm>
        </p:grpSpPr>
        <p:pic>
          <p:nvPicPr>
            <p:cNvPr id="14" name="图片 1">
              <a:extLst>
                <a:ext uri="{FF2B5EF4-FFF2-40B4-BE49-F238E27FC236}">
                  <a16:creationId xmlns:a16="http://schemas.microsoft.com/office/drawing/2014/main" id="{6117D96A-1920-4ED3-924D-1C92681C2E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4996" y="0"/>
              <a:ext cx="8178832" cy="5712517"/>
            </a:xfrm>
            <a:prstGeom prst="rect">
              <a:avLst/>
            </a:prstGeom>
          </p:spPr>
        </p:pic>
        <p:sp>
          <p:nvSpPr>
            <p:cNvPr id="16" name="文本框 18">
              <a:extLst>
                <a:ext uri="{FF2B5EF4-FFF2-40B4-BE49-F238E27FC236}">
                  <a16:creationId xmlns:a16="http://schemas.microsoft.com/office/drawing/2014/main" id="{2465CE0C-790D-4C84-89CD-2A7F0F6BBFD6}"/>
                </a:ext>
              </a:extLst>
            </p:cNvPr>
            <p:cNvSpPr txBox="1"/>
            <p:nvPr/>
          </p:nvSpPr>
          <p:spPr>
            <a:xfrm>
              <a:off x="3040251" y="2689877"/>
              <a:ext cx="6176455" cy="30537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126"/>
              <a:r>
                <a:rPr lang="en-US" altLang="zh-CN" sz="3600" b="1" dirty="0">
                  <a:solidFill>
                    <a:srgbClr val="C00000"/>
                  </a:solidFill>
                  <a:ea typeface="仓耳今楷05-6763 W05" panose="02020400000000000000" pitchFamily="18" charset="-122"/>
                  <a:cs typeface="Times New Roman" pitchFamily="18" charset="0"/>
                </a:rPr>
                <a:t>THẢO LUẬN NHÓM 4</a:t>
              </a:r>
              <a:endParaRPr lang="zh-CN" altLang="en-US" sz="3600" b="1" dirty="0">
                <a:solidFill>
                  <a:srgbClr val="C00000"/>
                </a:solidFill>
                <a:ea typeface="仓耳今楷05-6763 W05" panose="02020400000000000000" pitchFamily="18" charset="-122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6318861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1" name="Picture 540" descr="Graphical user interface&#10;&#10;Description automatically generated">
            <a:extLst>
              <a:ext uri="{FF2B5EF4-FFF2-40B4-BE49-F238E27FC236}">
                <a16:creationId xmlns:a16="http://schemas.microsoft.com/office/drawing/2014/main" id="{16219389-EB68-4EB6-B66F-147FA6A8E9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"/>
            <a:ext cx="12207092" cy="6866489"/>
          </a:xfrm>
          <a:prstGeom prst="rect">
            <a:avLst/>
          </a:prstGeom>
        </p:spPr>
      </p:pic>
      <p:pic>
        <p:nvPicPr>
          <p:cNvPr id="543" name="Graphic 542">
            <a:extLst>
              <a:ext uri="{FF2B5EF4-FFF2-40B4-BE49-F238E27FC236}">
                <a16:creationId xmlns:a16="http://schemas.microsoft.com/office/drawing/2014/main" id="{DA540977-529D-4EB5-8230-7134F98606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17723" y="4280108"/>
            <a:ext cx="2474279" cy="2548136"/>
          </a:xfrm>
          <a:prstGeom prst="rect">
            <a:avLst/>
          </a:prstGeom>
        </p:spPr>
      </p:pic>
      <p:pic>
        <p:nvPicPr>
          <p:cNvPr id="544" name="Graphic 543">
            <a:extLst>
              <a:ext uri="{FF2B5EF4-FFF2-40B4-BE49-F238E27FC236}">
                <a16:creationId xmlns:a16="http://schemas.microsoft.com/office/drawing/2014/main" id="{74B01ED8-9554-42B4-BD56-CC268442D2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509372" y="4027176"/>
            <a:ext cx="2474277" cy="2801069"/>
          </a:xfrm>
          <a:prstGeom prst="rect">
            <a:avLst/>
          </a:prstGeom>
        </p:spPr>
      </p:pic>
      <p:pic>
        <p:nvPicPr>
          <p:cNvPr id="545" name="Graphic 544">
            <a:extLst>
              <a:ext uri="{FF2B5EF4-FFF2-40B4-BE49-F238E27FC236}">
                <a16:creationId xmlns:a16="http://schemas.microsoft.com/office/drawing/2014/main" id="{FCA5AD51-C407-48CC-A3EC-9719F9DFBD6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672775" y="2103789"/>
            <a:ext cx="1881080" cy="3829168"/>
          </a:xfrm>
          <a:prstGeom prst="rect">
            <a:avLst/>
          </a:prstGeom>
        </p:spPr>
      </p:pic>
      <p:pic>
        <p:nvPicPr>
          <p:cNvPr id="546" name="Graphic 545">
            <a:extLst>
              <a:ext uri="{FF2B5EF4-FFF2-40B4-BE49-F238E27FC236}">
                <a16:creationId xmlns:a16="http://schemas.microsoft.com/office/drawing/2014/main" id="{64418B11-F315-490C-9C87-085355A6889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" y="4158380"/>
            <a:ext cx="2479419" cy="2704821"/>
          </a:xfrm>
          <a:prstGeom prst="rect">
            <a:avLst/>
          </a:prstGeom>
        </p:spPr>
      </p:pic>
      <p:pic>
        <p:nvPicPr>
          <p:cNvPr id="547" name="Graphic 546">
            <a:extLst>
              <a:ext uri="{FF2B5EF4-FFF2-40B4-BE49-F238E27FC236}">
                <a16:creationId xmlns:a16="http://schemas.microsoft.com/office/drawing/2014/main" id="{14BA8C53-9437-4654-AE0C-0FA3109568B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flipH="1">
            <a:off x="3208353" y="4076022"/>
            <a:ext cx="2474279" cy="2703377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D08DA11-34E8-D57D-6CBF-939EE8A9617E}"/>
              </a:ext>
            </a:extLst>
          </p:cNvPr>
          <p:cNvSpPr/>
          <p:nvPr/>
        </p:nvSpPr>
        <p:spPr>
          <a:xfrm>
            <a:off x="2613315" y="1844390"/>
            <a:ext cx="7110972" cy="73350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UNITO BLACK" pitchFamily="2" charset="0"/>
                <a:cs typeface="Baloo 2" panose="03080502040302020200" pitchFamily="66" charset="0"/>
              </a:rPr>
              <a:t>CHIA SẺ TRƯỚC LỚP</a:t>
            </a:r>
          </a:p>
        </p:txBody>
      </p:sp>
    </p:spTree>
    <p:extLst>
      <p:ext uri="{BB962C8B-B14F-4D97-AF65-F5344CB8AC3E}">
        <p14:creationId xmlns:p14="http://schemas.microsoft.com/office/powerpoint/2010/main" val="85158581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7ABB90D-BC3A-7636-88D1-B7BD906D5F79}"/>
              </a:ext>
            </a:extLst>
          </p:cNvPr>
          <p:cNvGrpSpPr/>
          <p:nvPr/>
        </p:nvGrpSpPr>
        <p:grpSpPr>
          <a:xfrm>
            <a:off x="5400675" y="114300"/>
            <a:ext cx="6610349" cy="6538909"/>
            <a:chOff x="6834011" y="1330036"/>
            <a:chExt cx="5255448" cy="5527964"/>
          </a:xfrm>
        </p:grpSpPr>
        <p:pic>
          <p:nvPicPr>
            <p:cNvPr id="7" name="Picture 6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2EDB24ED-C63D-4EC1-F306-A897286087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4011" y="1330036"/>
              <a:ext cx="5255448" cy="552796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19D5E9D-0222-DA61-3BE1-8796743ECAF8}"/>
                </a:ext>
              </a:extLst>
            </p:cNvPr>
            <p:cNvSpPr txBox="1"/>
            <p:nvPr/>
          </p:nvSpPr>
          <p:spPr>
            <a:xfrm>
              <a:off x="8085155" y="3892254"/>
              <a:ext cx="3840427" cy="26799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An </a:t>
              </a:r>
              <a:r>
                <a:rPr lang="en-US" sz="4000" b="1" dirty="0" err="1">
                  <a:solidFill>
                    <a:prstClr val="black"/>
                  </a:solidFill>
                  <a:latin typeface="Calibri" panose="020F0502020204030204"/>
                </a:rPr>
                <a:t>đã</a:t>
              </a:r>
              <a:r>
                <a:rPr lang="en-US" sz="4000" b="1" dirty="0">
                  <a:solidFill>
                    <a:prstClr val="black"/>
                  </a:solidFill>
                  <a:latin typeface="Calibri" panose="020F0502020204030204"/>
                </a:rPr>
                <a:t> b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iết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kìm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chế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tức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giận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giữ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bình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tĩnh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nói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chuyện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với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Hùng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và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bày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tỏ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ý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kiến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của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mình</a:t>
              </a:r>
              <a:r>
                <a:rPr lang="en-US" sz="4000" b="1" dirty="0">
                  <a:solidFill>
                    <a:prstClr val="black"/>
                  </a:solidFill>
                  <a:latin typeface="Calibri" panose="020F0502020204030204"/>
                </a:rPr>
                <a:t>.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1B08DD0D-D69D-48D4-BE50-AAA8A4B81A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650" y="2505075"/>
            <a:ext cx="5586413" cy="304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0737421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: 圆角 28">
            <a:extLst>
              <a:ext uri="{FF2B5EF4-FFF2-40B4-BE49-F238E27FC236}">
                <a16:creationId xmlns:a16="http://schemas.microsoft.com/office/drawing/2014/main" id="{D535C6BA-1C2D-17E6-C07E-FD4B41EFD629}"/>
              </a:ext>
            </a:extLst>
          </p:cNvPr>
          <p:cNvSpPr/>
          <p:nvPr/>
        </p:nvSpPr>
        <p:spPr>
          <a:xfrm>
            <a:off x="293917" y="185056"/>
            <a:ext cx="11402960" cy="6106465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8A0BB8-5411-8E3F-EC58-FCC84FF19722}"/>
              </a:ext>
            </a:extLst>
          </p:cNvPr>
          <p:cNvSpPr txBox="1"/>
          <p:nvPr/>
        </p:nvSpPr>
        <p:spPr>
          <a:xfrm>
            <a:off x="2602523" y="566478"/>
            <a:ext cx="66258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Fleur" panose="02040403050506020204" pitchFamily="18" charset="0"/>
                <a:ea typeface="+mn-ea"/>
                <a:cs typeface="+mn-cs"/>
              </a:rPr>
              <a:t>Yêu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Fleur" panose="02040403050506020204" pitchFamily="18" charset="0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Fleur" panose="02040403050506020204" pitchFamily="18" charset="0"/>
                <a:ea typeface="+mn-ea"/>
                <a:cs typeface="+mn-cs"/>
              </a:rPr>
              <a:t>cầu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Fleur" panose="02040403050506020204" pitchFamily="18" charset="0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Fleur" panose="02040403050506020204" pitchFamily="18" charset="0"/>
                <a:ea typeface="+mn-ea"/>
                <a:cs typeface="+mn-cs"/>
              </a:rPr>
              <a:t>cần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Fleur" panose="02040403050506020204" pitchFamily="18" charset="0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Fleur" panose="02040403050506020204" pitchFamily="18" charset="0"/>
                <a:ea typeface="+mn-ea"/>
                <a:cs typeface="+mn-cs"/>
              </a:rPr>
              <a:t>đạt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UTM Fleur" panose="02040403050506020204" pitchFamily="18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E6140AD-C6C7-FD8E-91DB-43CBE0175553}"/>
              </a:ext>
            </a:extLst>
          </p:cNvPr>
          <p:cNvSpPr txBox="1"/>
          <p:nvPr/>
        </p:nvSpPr>
        <p:spPr>
          <a:xfrm>
            <a:off x="1344707" y="1695896"/>
            <a:ext cx="10174940" cy="13199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457200">
              <a:lnSpc>
                <a:spcPct val="115000"/>
              </a:lnSpc>
              <a:spcAft>
                <a:spcPts val="1000"/>
              </a:spcAft>
            </a:pPr>
            <a:r>
              <a:rPr lang="vi-VN" sz="3200" dirty="0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Nêu được một số biểu hiện bất hòa với bạn bè.</a:t>
            </a:r>
          </a:p>
          <a:p>
            <a:pPr lvl="0" defTabSz="457200">
              <a:lnSpc>
                <a:spcPct val="115000"/>
              </a:lnSpc>
              <a:spcAft>
                <a:spcPts val="1000"/>
              </a:spcAft>
            </a:pPr>
            <a:r>
              <a:rPr lang="vi-VN" sz="3200" dirty="0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Biết vì sao bất hòa với bạn bè.</a:t>
            </a:r>
          </a:p>
        </p:txBody>
      </p:sp>
      <p:pic>
        <p:nvPicPr>
          <p:cNvPr id="13" name="Graphic 12" descr="Heart">
            <a:extLst>
              <a:ext uri="{FF2B5EF4-FFF2-40B4-BE49-F238E27FC236}">
                <a16:creationId xmlns:a16="http://schemas.microsoft.com/office/drawing/2014/main" id="{B0A9C2C4-4F98-A5BC-1358-155107DAD3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9260" y="1695896"/>
            <a:ext cx="775447" cy="775447"/>
          </a:xfrm>
          <a:prstGeom prst="rect">
            <a:avLst/>
          </a:prstGeom>
        </p:spPr>
      </p:pic>
      <p:pic>
        <p:nvPicPr>
          <p:cNvPr id="14" name="Graphic 13" descr="Heart">
            <a:extLst>
              <a:ext uri="{FF2B5EF4-FFF2-40B4-BE49-F238E27FC236}">
                <a16:creationId xmlns:a16="http://schemas.microsoft.com/office/drawing/2014/main" id="{6E7DB88D-9379-7492-27F2-C810FB6D26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5934" y="2452159"/>
            <a:ext cx="775447" cy="775447"/>
          </a:xfrm>
          <a:prstGeom prst="rect">
            <a:avLst/>
          </a:prstGeom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AE7229D-EB59-2765-E529-FE5CD77BD8DD}"/>
              </a:ext>
            </a:extLst>
          </p:cNvPr>
          <p:cNvGrpSpPr/>
          <p:nvPr/>
        </p:nvGrpSpPr>
        <p:grpSpPr>
          <a:xfrm>
            <a:off x="527381" y="285751"/>
            <a:ext cx="5825794" cy="6098964"/>
            <a:chOff x="729861" y="1028932"/>
            <a:chExt cx="4495800" cy="4805324"/>
          </a:xfrm>
        </p:grpSpPr>
        <p:pic>
          <p:nvPicPr>
            <p:cNvPr id="3" name="Picture 2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86644759-14C6-40C9-E42F-06F35A8A40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861" y="1028932"/>
              <a:ext cx="4495800" cy="4805324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20D8FE5-0F6D-AF4B-63CC-FA2A1A1740F8}"/>
                </a:ext>
              </a:extLst>
            </p:cNvPr>
            <p:cNvSpPr txBox="1"/>
            <p:nvPr/>
          </p:nvSpPr>
          <p:spPr>
            <a:xfrm>
              <a:off x="789578" y="3431496"/>
              <a:ext cx="4236856" cy="2255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Khi không được Mai rủ đi học, Hà đã bình tĩnh và chủ động gặp Mai làm hòa để làm hòa và gắn kết tình bạn của cả ba.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A4A8FE95-CCA4-4690-8B7D-7AB4B912B0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5345" y="971550"/>
            <a:ext cx="5139480" cy="27150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39576912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227D527-2EB5-4081-8FDC-E54034D78405}"/>
              </a:ext>
            </a:extLst>
          </p:cNvPr>
          <p:cNvSpPr txBox="1"/>
          <p:nvPr/>
        </p:nvSpPr>
        <p:spPr>
          <a:xfrm>
            <a:off x="2142034" y="1794140"/>
            <a:ext cx="607891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4377"/>
            <a:r>
              <a:rPr lang="vi-VN" sz="4000" b="1" dirty="0">
                <a:solidFill>
                  <a:srgbClr val="0070C0"/>
                </a:solidFill>
                <a:latin typeface="Calibri" panose="020F0502020204030204"/>
              </a:rPr>
              <a:t>Khi chúng ta 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/>
              </a:rPr>
              <a:t>b</a:t>
            </a:r>
            <a:r>
              <a:rPr lang="vi-VN" sz="4000" b="1" dirty="0">
                <a:solidFill>
                  <a:srgbClr val="0070C0"/>
                </a:solidFill>
                <a:latin typeface="Calibri" panose="020F0502020204030204"/>
              </a:rPr>
              <a:t>ất hòa với bạn cần bình tĩnh, bày tỏ quan điểm với bạn để giải quyết được mâu thuẫn với bạn bè.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48F870-F2DA-96A8-CF6A-1C70DC0B4983}"/>
              </a:ext>
            </a:extLst>
          </p:cNvPr>
          <p:cNvSpPr txBox="1"/>
          <p:nvPr/>
        </p:nvSpPr>
        <p:spPr>
          <a:xfrm>
            <a:off x="2409825" y="133350"/>
            <a:ext cx="6943758" cy="1250713"/>
          </a:xfrm>
          <a:prstGeom prst="rect">
            <a:avLst/>
          </a:prstGeom>
          <a:noFill/>
        </p:spPr>
        <p:txBody>
          <a:bodyPr wrap="square" rtlCol="0">
            <a:prstTxWarp prst="textWave2">
              <a:avLst/>
            </a:prstTxWarp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 err="1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Em</a:t>
            </a:r>
            <a:r>
              <a:rPr kumimoji="0" lang="en-US" sz="8800" b="0" i="0" u="none" strike="noStrike" kern="1200" cap="none" spc="0" normalizeH="0" baseline="0" noProof="0" dirty="0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8800" b="0" i="0" u="none" strike="noStrike" kern="1200" cap="none" spc="0" normalizeH="0" baseline="0" noProof="0" dirty="0" err="1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cần</a:t>
            </a:r>
            <a:r>
              <a:rPr kumimoji="0" lang="en-US" sz="8800" b="0" i="0" u="none" strike="noStrike" kern="1200" cap="none" spc="0" normalizeH="0" baseline="0" noProof="0" dirty="0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8800" b="0" i="0" u="none" strike="noStrike" kern="1200" cap="none" spc="0" normalizeH="0" baseline="0" noProof="0" dirty="0" err="1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nhớ</a:t>
            </a:r>
            <a:endParaRPr kumimoji="0" lang="en-US" sz="8800" b="0" i="0" u="none" strike="noStrike" kern="1200" cap="none" spc="0" normalizeH="0" baseline="0" noProof="0" dirty="0">
              <a:ln w="19050">
                <a:solidFill>
                  <a:srgbClr val="ED7D31">
                    <a:lumMod val="50000"/>
                  </a:srgbClr>
                </a:solidFill>
              </a:ln>
              <a:solidFill>
                <a:srgbClr val="FF9900"/>
              </a:solidFill>
              <a:effectLst/>
              <a:uLnTx/>
              <a:uFillTx/>
              <a:latin typeface="Calibri" panose="020F0502020204030204"/>
              <a:ea typeface="LNTH-LuoLuoNotangYuanTi 1" pitchFamily="2" charset="-128"/>
              <a:cs typeface="LNTH-LuoLuoNotangYuanTi 1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6187121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uple of figurines next to a cake&#10;&#10;Description automatically generated with low confidence">
            <a:extLst>
              <a:ext uri="{FF2B5EF4-FFF2-40B4-BE49-F238E27FC236}">
                <a16:creationId xmlns:a16="http://schemas.microsoft.com/office/drawing/2014/main" id="{AB0360B9-E33F-26BB-88AF-48CD30503C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46" y="3180527"/>
            <a:ext cx="4486391" cy="348004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469D831-C7AE-4633-A146-85EA26D580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2110" y="2473759"/>
            <a:ext cx="4865030" cy="1700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92503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4A999D2-7EEE-1DAC-8847-47A7C5785791}"/>
              </a:ext>
            </a:extLst>
          </p:cNvPr>
          <p:cNvSpPr/>
          <p:nvPr/>
        </p:nvSpPr>
        <p:spPr>
          <a:xfrm>
            <a:off x="1733550" y="432099"/>
            <a:ext cx="9572626" cy="1168101"/>
          </a:xfrm>
          <a:prstGeom prst="roundRect">
            <a:avLst>
              <a:gd name="adj" fmla="val 1330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3FE019-F7FA-4BA5-87FB-3E8D4BEB12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438" b="100000" l="15313" r="58750">
                        <a14:foregroundMark x1="21250" y1="46406" x2="24375" y2="51563"/>
                        <a14:foregroundMark x1="49219" y1="58750" x2="50313" y2="58906"/>
                        <a14:foregroundMark x1="50313" y1="59062" x2="50156" y2="60469"/>
                        <a14:foregroundMark x1="16719" y1="38438" x2="16719" y2="38438"/>
                        <a14:foregroundMark x1="17344" y1="39063" x2="18281" y2="41719"/>
                        <a14:foregroundMark x1="20938" y1="46875" x2="21719" y2="49219"/>
                        <a14:foregroundMark x1="22656" y1="50156" x2="24375" y2="51719"/>
                        <a14:backgroundMark x1="19531" y1="11875" x2="11719" y2="25781"/>
                        <a14:backgroundMark x1="42813" y1="12031" x2="55313" y2="14063"/>
                        <a14:backgroundMark x1="21094" y1="58750" x2="22500" y2="65938"/>
                        <a14:backgroundMark x1="55937" y1="59531" x2="54219" y2="68750"/>
                        <a14:backgroundMark x1="49063" y1="62813" x2="50313" y2="60781"/>
                        <a14:backgroundMark x1="47500" y1="62813" x2="51250" y2="59688"/>
                      </a14:backgroundRemoval>
                    </a14:imgEffect>
                  </a14:imgLayer>
                </a14:imgProps>
              </a:ext>
            </a:extLst>
          </a:blip>
          <a:srcRect r="47461"/>
          <a:stretch/>
        </p:blipFill>
        <p:spPr>
          <a:xfrm>
            <a:off x="-845343" y="2137027"/>
            <a:ext cx="2808179" cy="534496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F873798-28A2-90C9-DA3F-495578719485}"/>
              </a:ext>
            </a:extLst>
          </p:cNvPr>
          <p:cNvSpPr txBox="1"/>
          <p:nvPr/>
        </p:nvSpPr>
        <p:spPr>
          <a:xfrm>
            <a:off x="2303958" y="528109"/>
            <a:ext cx="8725991" cy="8177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14297" algn="just" defTabSz="1219170">
              <a:lnSpc>
                <a:spcPct val="122000"/>
              </a:lnSpc>
              <a:spcAft>
                <a:spcPts val="500"/>
              </a:spcAft>
              <a:tabLst>
                <a:tab pos="240659" algn="l"/>
              </a:tabLst>
            </a:pPr>
            <a:r>
              <a:rPr lang="en-US" sz="4267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4267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4267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hôm</a:t>
            </a:r>
            <a:r>
              <a:rPr lang="en-US" sz="4267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nay, </a:t>
            </a:r>
            <a:r>
              <a:rPr lang="en-US" sz="4267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4267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4267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điều</a:t>
            </a:r>
            <a:r>
              <a:rPr lang="en-US" sz="4267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en-US" sz="4267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3733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DD36E9F-E480-46AB-9350-8B50DAD546F7}"/>
              </a:ext>
            </a:extLst>
          </p:cNvPr>
          <p:cNvSpPr/>
          <p:nvPr/>
        </p:nvSpPr>
        <p:spPr>
          <a:xfrm>
            <a:off x="3105150" y="2152650"/>
            <a:ext cx="7067550" cy="23622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 học hôm nay cho chúng ta biết cần cần bình tĩnh, bày tỏ quan điểm với bạn để giải quyết được mâu thuẫn .</a:t>
            </a:r>
            <a:endParaRPr lang="en-US" sz="4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751341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40C5D9E-9439-4265-8DDC-4FFA65455028}"/>
              </a:ext>
            </a:extLst>
          </p:cNvPr>
          <p:cNvSpPr txBox="1"/>
          <p:nvPr/>
        </p:nvSpPr>
        <p:spPr>
          <a:xfrm>
            <a:off x="6257924" y="571500"/>
            <a:ext cx="513397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>
                <a:solidFill>
                  <a:srgbClr val="FF0000"/>
                </a:solidFill>
              </a:rPr>
              <a:t>Chia </a:t>
            </a:r>
            <a:r>
              <a:rPr lang="en-US" sz="3600" b="1" dirty="0" err="1">
                <a:solidFill>
                  <a:srgbClr val="FF0000"/>
                </a:solidFill>
              </a:rPr>
              <a:t>sẻ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một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số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việc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em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đã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làm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để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thể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hiện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sự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bất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hòa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với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bạn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bè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và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cách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giải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quyết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sự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bất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hòa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đó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5023390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B31BF79-1D49-6F32-4FD3-68832799D1DD}"/>
              </a:ext>
            </a:extLst>
          </p:cNvPr>
          <p:cNvSpPr/>
          <p:nvPr/>
        </p:nvSpPr>
        <p:spPr>
          <a:xfrm>
            <a:off x="204573" y="107712"/>
            <a:ext cx="11782851" cy="6345605"/>
          </a:xfrm>
          <a:custGeom>
            <a:avLst/>
            <a:gdLst>
              <a:gd name="connsiteX0" fmla="*/ 0 w 11782851"/>
              <a:gd name="connsiteY0" fmla="*/ 632784 h 6345605"/>
              <a:gd name="connsiteX1" fmla="*/ 632784 w 11782851"/>
              <a:gd name="connsiteY1" fmla="*/ 0 h 6345605"/>
              <a:gd name="connsiteX2" fmla="*/ 11150067 w 11782851"/>
              <a:gd name="connsiteY2" fmla="*/ 0 h 6345605"/>
              <a:gd name="connsiteX3" fmla="*/ 11782851 w 11782851"/>
              <a:gd name="connsiteY3" fmla="*/ 632784 h 6345605"/>
              <a:gd name="connsiteX4" fmla="*/ 11782851 w 11782851"/>
              <a:gd name="connsiteY4" fmla="*/ 5712821 h 6345605"/>
              <a:gd name="connsiteX5" fmla="*/ 11150067 w 11782851"/>
              <a:gd name="connsiteY5" fmla="*/ 6345605 h 6345605"/>
              <a:gd name="connsiteX6" fmla="*/ 632784 w 11782851"/>
              <a:gd name="connsiteY6" fmla="*/ 6345605 h 6345605"/>
              <a:gd name="connsiteX7" fmla="*/ 0 w 11782851"/>
              <a:gd name="connsiteY7" fmla="*/ 5712821 h 6345605"/>
              <a:gd name="connsiteX8" fmla="*/ 0 w 11782851"/>
              <a:gd name="connsiteY8" fmla="*/ 632784 h 6345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82851" h="6345605" fill="none" extrusionOk="0">
                <a:moveTo>
                  <a:pt x="0" y="632784"/>
                </a:moveTo>
                <a:cubicBezTo>
                  <a:pt x="1620" y="327147"/>
                  <a:pt x="293330" y="16822"/>
                  <a:pt x="632784" y="0"/>
                </a:cubicBezTo>
                <a:cubicBezTo>
                  <a:pt x="3965638" y="72427"/>
                  <a:pt x="6298398" y="61419"/>
                  <a:pt x="11150067" y="0"/>
                </a:cubicBezTo>
                <a:cubicBezTo>
                  <a:pt x="11491583" y="-54801"/>
                  <a:pt x="11765667" y="278109"/>
                  <a:pt x="11782851" y="632784"/>
                </a:cubicBezTo>
                <a:cubicBezTo>
                  <a:pt x="11883727" y="1511319"/>
                  <a:pt x="11675538" y="3374225"/>
                  <a:pt x="11782851" y="5712821"/>
                </a:cubicBezTo>
                <a:cubicBezTo>
                  <a:pt x="11792776" y="6011926"/>
                  <a:pt x="11464147" y="6305924"/>
                  <a:pt x="11150067" y="6345605"/>
                </a:cubicBezTo>
                <a:cubicBezTo>
                  <a:pt x="8078419" y="6375432"/>
                  <a:pt x="3549249" y="6266299"/>
                  <a:pt x="632784" y="6345605"/>
                </a:cubicBezTo>
                <a:cubicBezTo>
                  <a:pt x="305240" y="6343126"/>
                  <a:pt x="-52921" y="6072763"/>
                  <a:pt x="0" y="5712821"/>
                </a:cubicBezTo>
                <a:cubicBezTo>
                  <a:pt x="50037" y="5204113"/>
                  <a:pt x="770" y="1774066"/>
                  <a:pt x="0" y="632784"/>
                </a:cubicBezTo>
                <a:close/>
              </a:path>
              <a:path w="11782851" h="6345605" stroke="0" extrusionOk="0">
                <a:moveTo>
                  <a:pt x="0" y="632784"/>
                </a:moveTo>
                <a:cubicBezTo>
                  <a:pt x="7648" y="285392"/>
                  <a:pt x="295254" y="24892"/>
                  <a:pt x="632784" y="0"/>
                </a:cubicBezTo>
                <a:cubicBezTo>
                  <a:pt x="3760914" y="123000"/>
                  <a:pt x="8275602" y="-96860"/>
                  <a:pt x="11150067" y="0"/>
                </a:cubicBezTo>
                <a:cubicBezTo>
                  <a:pt x="11485169" y="-10956"/>
                  <a:pt x="11786023" y="276913"/>
                  <a:pt x="11782851" y="632784"/>
                </a:cubicBezTo>
                <a:cubicBezTo>
                  <a:pt x="11786024" y="2074852"/>
                  <a:pt x="11877118" y="4393695"/>
                  <a:pt x="11782851" y="5712821"/>
                </a:cubicBezTo>
                <a:cubicBezTo>
                  <a:pt x="11725221" y="6083176"/>
                  <a:pt x="11436837" y="6335342"/>
                  <a:pt x="11150067" y="6345605"/>
                </a:cubicBezTo>
                <a:cubicBezTo>
                  <a:pt x="9447783" y="6184898"/>
                  <a:pt x="3885534" y="6385272"/>
                  <a:pt x="632784" y="6345605"/>
                </a:cubicBezTo>
                <a:cubicBezTo>
                  <a:pt x="271881" y="6343297"/>
                  <a:pt x="-53525" y="6038049"/>
                  <a:pt x="0" y="5712821"/>
                </a:cubicBezTo>
                <a:cubicBezTo>
                  <a:pt x="32216" y="3512219"/>
                  <a:pt x="57206" y="1259605"/>
                  <a:pt x="0" y="632784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1867">
              <a:solidFill>
                <a:srgbClr val="F8F8F8"/>
              </a:solidFill>
              <a:latin typeface="Helvetica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999F817-221A-8193-DA61-FD0A42C0B83C}"/>
              </a:ext>
            </a:extLst>
          </p:cNvPr>
          <p:cNvSpPr/>
          <p:nvPr/>
        </p:nvSpPr>
        <p:spPr>
          <a:xfrm>
            <a:off x="2076450" y="2401831"/>
            <a:ext cx="9267825" cy="265594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219170">
              <a:defRPr/>
            </a:pP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vận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tốt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cuộc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sống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chuẩn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tiết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4F62A342-5B3C-8C82-C73D-35531641D3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535" y="2476500"/>
            <a:ext cx="862407" cy="804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7187696-FC03-4732-AEB8-5A7A1290E3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2806" y="596207"/>
            <a:ext cx="7486537" cy="134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51939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01910C-8876-4214-8F4E-15EF4A77C0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4869" y="2333192"/>
            <a:ext cx="7706012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60152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uple of figurines next to a cake&#10;&#10;Description automatically generated with low confidence">
            <a:extLst>
              <a:ext uri="{FF2B5EF4-FFF2-40B4-BE49-F238E27FC236}">
                <a16:creationId xmlns:a16="http://schemas.microsoft.com/office/drawing/2014/main" id="{AB0360B9-E33F-26BB-88AF-48CD30503C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46" y="3180527"/>
            <a:ext cx="4486391" cy="348004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5BFD7E2-C875-4811-8E24-CFE145EF70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1247" y="2462716"/>
            <a:ext cx="6062399" cy="1977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01944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toy&#10;&#10;Description automatically generated">
            <a:extLst>
              <a:ext uri="{FF2B5EF4-FFF2-40B4-BE49-F238E27FC236}">
                <a16:creationId xmlns:a16="http://schemas.microsoft.com/office/drawing/2014/main" id="{824558E3-A687-4798-B001-438591D7F6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24624" y="66676"/>
            <a:ext cx="5667371" cy="679132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4BC4687-005F-4F96-9C15-B4680B00A44F}"/>
              </a:ext>
            </a:extLst>
          </p:cNvPr>
          <p:cNvSpPr txBox="1"/>
          <p:nvPr/>
        </p:nvSpPr>
        <p:spPr>
          <a:xfrm>
            <a:off x="7124700" y="638175"/>
            <a:ext cx="4838700" cy="17109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vi-VN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và bạn đã từng bất hòa chưa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pPr marL="342900" marR="0" indent="-3429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24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Bất hòa về chuyện gì?</a:t>
            </a:r>
            <a:endParaRPr lang="en-US" sz="24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indent="-3429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24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Em đã xử lý bất hòa đó như thế nào?</a:t>
            </a:r>
            <a:endParaRPr lang="en-US" sz="24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E0390B5-2E8B-4844-827D-85F2063669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5349" y="1081087"/>
            <a:ext cx="5320585" cy="31480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94103788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uple of figurines next to a cake&#10;&#10;Description automatically generated with low confidence">
            <a:extLst>
              <a:ext uri="{FF2B5EF4-FFF2-40B4-BE49-F238E27FC236}">
                <a16:creationId xmlns:a16="http://schemas.microsoft.com/office/drawing/2014/main" id="{AB0360B9-E33F-26BB-88AF-48CD30503C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46" y="3180527"/>
            <a:ext cx="4486391" cy="34800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05B54C0-A12B-415A-9225-D18D034627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0937" y="2271446"/>
            <a:ext cx="6102625" cy="1743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72127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40C5D9E-9439-4265-8DDC-4FFA65455028}"/>
              </a:ext>
            </a:extLst>
          </p:cNvPr>
          <p:cNvSpPr txBox="1"/>
          <p:nvPr/>
        </p:nvSpPr>
        <p:spPr>
          <a:xfrm>
            <a:off x="6257924" y="800100"/>
            <a:ext cx="51339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1. </a:t>
            </a:r>
            <a:r>
              <a:rPr lang="en-US" sz="4000" b="1" dirty="0" err="1">
                <a:solidFill>
                  <a:srgbClr val="FF0000"/>
                </a:solidFill>
              </a:rPr>
              <a:t>Tìm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hiểu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một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số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biểu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hiện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của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việc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bất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hòa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với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bạn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bè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944930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AE83207-8E45-2936-EA56-9558AA618C68}"/>
              </a:ext>
            </a:extLst>
          </p:cNvPr>
          <p:cNvSpPr/>
          <p:nvPr/>
        </p:nvSpPr>
        <p:spPr>
          <a:xfrm>
            <a:off x="465293" y="260648"/>
            <a:ext cx="11233248" cy="6416377"/>
          </a:xfrm>
          <a:prstGeom prst="roundRect">
            <a:avLst>
              <a:gd name="adj" fmla="val 1330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11B59B-9105-29AF-6654-434DDB6EB32C}"/>
              </a:ext>
            </a:extLst>
          </p:cNvPr>
          <p:cNvSpPr txBox="1"/>
          <p:nvPr/>
        </p:nvSpPr>
        <p:spPr>
          <a:xfrm>
            <a:off x="962308" y="469181"/>
            <a:ext cx="10239219" cy="913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219170"/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hòa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bè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9EC029F-4173-466C-9067-22F5D7D21F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437196"/>
            <a:ext cx="5707660" cy="27246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4DF39CF-057F-41BC-BEDE-384342C231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9482" y="1523999"/>
            <a:ext cx="4870968" cy="268431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12120D1-DA4F-4FA2-B1B1-9D99CDAC0D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0750" y="4139712"/>
            <a:ext cx="5337973" cy="241348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5FF7EA4-CEDB-4BA9-A2A1-8172723331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37900" y="4171950"/>
            <a:ext cx="2923619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74934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1" name="Picture 540" descr="Graphical user interface&#10;&#10;Description automatically generated">
            <a:extLst>
              <a:ext uri="{FF2B5EF4-FFF2-40B4-BE49-F238E27FC236}">
                <a16:creationId xmlns:a16="http://schemas.microsoft.com/office/drawing/2014/main" id="{16219389-EB68-4EB6-B66F-147FA6A8E9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"/>
            <a:ext cx="12207092" cy="6866489"/>
          </a:xfrm>
          <a:prstGeom prst="rect">
            <a:avLst/>
          </a:prstGeom>
        </p:spPr>
      </p:pic>
      <p:pic>
        <p:nvPicPr>
          <p:cNvPr id="543" name="Graphic 542">
            <a:extLst>
              <a:ext uri="{FF2B5EF4-FFF2-40B4-BE49-F238E27FC236}">
                <a16:creationId xmlns:a16="http://schemas.microsoft.com/office/drawing/2014/main" id="{DA540977-529D-4EB5-8230-7134F98606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17723" y="4280108"/>
            <a:ext cx="2474279" cy="2548136"/>
          </a:xfrm>
          <a:prstGeom prst="rect">
            <a:avLst/>
          </a:prstGeom>
        </p:spPr>
      </p:pic>
      <p:pic>
        <p:nvPicPr>
          <p:cNvPr id="544" name="Graphic 543">
            <a:extLst>
              <a:ext uri="{FF2B5EF4-FFF2-40B4-BE49-F238E27FC236}">
                <a16:creationId xmlns:a16="http://schemas.microsoft.com/office/drawing/2014/main" id="{74B01ED8-9554-42B4-BD56-CC268442D2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509372" y="4027176"/>
            <a:ext cx="2474277" cy="2801069"/>
          </a:xfrm>
          <a:prstGeom prst="rect">
            <a:avLst/>
          </a:prstGeom>
        </p:spPr>
      </p:pic>
      <p:pic>
        <p:nvPicPr>
          <p:cNvPr id="545" name="Graphic 544">
            <a:extLst>
              <a:ext uri="{FF2B5EF4-FFF2-40B4-BE49-F238E27FC236}">
                <a16:creationId xmlns:a16="http://schemas.microsoft.com/office/drawing/2014/main" id="{FCA5AD51-C407-48CC-A3EC-9719F9DFBD6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672775" y="2103789"/>
            <a:ext cx="1881080" cy="3829168"/>
          </a:xfrm>
          <a:prstGeom prst="rect">
            <a:avLst/>
          </a:prstGeom>
        </p:spPr>
      </p:pic>
      <p:pic>
        <p:nvPicPr>
          <p:cNvPr id="546" name="Graphic 545">
            <a:extLst>
              <a:ext uri="{FF2B5EF4-FFF2-40B4-BE49-F238E27FC236}">
                <a16:creationId xmlns:a16="http://schemas.microsoft.com/office/drawing/2014/main" id="{64418B11-F315-490C-9C87-085355A6889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" y="4158380"/>
            <a:ext cx="2479419" cy="2704821"/>
          </a:xfrm>
          <a:prstGeom prst="rect">
            <a:avLst/>
          </a:prstGeom>
        </p:spPr>
      </p:pic>
      <p:pic>
        <p:nvPicPr>
          <p:cNvPr id="547" name="Graphic 546">
            <a:extLst>
              <a:ext uri="{FF2B5EF4-FFF2-40B4-BE49-F238E27FC236}">
                <a16:creationId xmlns:a16="http://schemas.microsoft.com/office/drawing/2014/main" id="{14BA8C53-9437-4654-AE0C-0FA3109568B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flipH="1">
            <a:off x="3208353" y="4076022"/>
            <a:ext cx="2474279" cy="2703377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D08DA11-34E8-D57D-6CBF-939EE8A9617E}"/>
              </a:ext>
            </a:extLst>
          </p:cNvPr>
          <p:cNvSpPr/>
          <p:nvPr/>
        </p:nvSpPr>
        <p:spPr>
          <a:xfrm>
            <a:off x="2613315" y="1844390"/>
            <a:ext cx="7110972" cy="73350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800" b="1" dirty="0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BLACK" pitchFamily="2" charset="0"/>
                <a:cs typeface="Baloo 2" panose="03080502040302020200" pitchFamily="66" charset="0"/>
              </a:rPr>
              <a:t>CHIA SẺ TRƯỚC LỚP</a:t>
            </a:r>
          </a:p>
        </p:txBody>
      </p:sp>
    </p:spTree>
    <p:extLst>
      <p:ext uri="{BB962C8B-B14F-4D97-AF65-F5344CB8AC3E}">
        <p14:creationId xmlns:p14="http://schemas.microsoft.com/office/powerpoint/2010/main" val="393350466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7ABB90D-BC3A-7636-88D1-B7BD906D5F79}"/>
              </a:ext>
            </a:extLst>
          </p:cNvPr>
          <p:cNvGrpSpPr/>
          <p:nvPr/>
        </p:nvGrpSpPr>
        <p:grpSpPr>
          <a:xfrm>
            <a:off x="5400675" y="114300"/>
            <a:ext cx="6610349" cy="6570222"/>
            <a:chOff x="6834011" y="1330036"/>
            <a:chExt cx="5255448" cy="5554436"/>
          </a:xfrm>
        </p:grpSpPr>
        <p:pic>
          <p:nvPicPr>
            <p:cNvPr id="7" name="Picture 6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2EDB24ED-C63D-4EC1-F306-A897286087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4011" y="1330036"/>
              <a:ext cx="5255448" cy="552796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19D5E9D-0222-DA61-3BE1-8796743ECAF8}"/>
                </a:ext>
              </a:extLst>
            </p:cNvPr>
            <p:cNvSpPr txBox="1"/>
            <p:nvPr/>
          </p:nvSpPr>
          <p:spPr>
            <a:xfrm>
              <a:off x="8085155" y="3892254"/>
              <a:ext cx="3840427" cy="2992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914377"/>
              <a:r>
                <a:rPr lang="en-US" sz="3200" b="1" dirty="0">
                  <a:solidFill>
                    <a:prstClr val="black"/>
                  </a:solidFill>
                </a:rPr>
                <a:t>Hai </a:t>
              </a:r>
              <a:r>
                <a:rPr lang="en-US" sz="3200" b="1" dirty="0" err="1">
                  <a:solidFill>
                    <a:prstClr val="black"/>
                  </a:solidFill>
                </a:rPr>
                <a:t>bạn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đang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tranh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luận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với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nhau</a:t>
              </a:r>
              <a:r>
                <a:rPr lang="en-US" sz="3200" b="1" dirty="0">
                  <a:solidFill>
                    <a:prstClr val="black"/>
                  </a:solidFill>
                </a:rPr>
                <a:t>. </a:t>
              </a:r>
              <a:r>
                <a:rPr lang="en-US" sz="3200" b="1" dirty="0" err="1">
                  <a:solidFill>
                    <a:prstClr val="black"/>
                  </a:solidFill>
                </a:rPr>
                <a:t>Bạn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nữ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yêu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cầu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bạn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nữ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phải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theo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những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gì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mình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nói</a:t>
              </a:r>
              <a:r>
                <a:rPr lang="en-US" sz="3200" b="1" dirty="0">
                  <a:solidFill>
                    <a:prstClr val="black"/>
                  </a:solidFill>
                </a:rPr>
                <a:t>. </a:t>
              </a:r>
              <a:r>
                <a:rPr lang="en-US" sz="3200" b="1" dirty="0" err="1">
                  <a:solidFill>
                    <a:prstClr val="black"/>
                  </a:solidFill>
                </a:rPr>
                <a:t>Bạn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nữ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không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đồng</a:t>
              </a:r>
              <a:r>
                <a:rPr lang="en-US" sz="3200" b="1" dirty="0">
                  <a:solidFill>
                    <a:prstClr val="black"/>
                  </a:solidFill>
                </a:rPr>
                <a:t> ý. </a:t>
              </a:r>
            </a:p>
            <a:p>
              <a:pPr algn="just" defTabSz="914377"/>
              <a:r>
                <a:rPr lang="nl-NL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Việc đó thể hiện sự bất hòa giữ hai bạn.</a:t>
              </a:r>
              <a:endParaRPr lang="en-US" sz="32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48507FCB-E817-493B-90D5-561DEBF860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399" y="1738312"/>
            <a:ext cx="4638675" cy="35589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80003324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fault Theme">
  <a:themeElements>
    <a:clrScheme name="自定义 449">
      <a:dk1>
        <a:srgbClr val="F8F8F8"/>
      </a:dk1>
      <a:lt1>
        <a:srgbClr val="F8F8F8"/>
      </a:lt1>
      <a:dk2>
        <a:srgbClr val="F8F8F8"/>
      </a:dk2>
      <a:lt2>
        <a:srgbClr val="3E3E3E"/>
      </a:lt2>
      <a:accent1>
        <a:srgbClr val="D06577"/>
      </a:accent1>
      <a:accent2>
        <a:srgbClr val="574E8F"/>
      </a:accent2>
      <a:accent3>
        <a:srgbClr val="D06577"/>
      </a:accent3>
      <a:accent4>
        <a:srgbClr val="574E8F"/>
      </a:accent4>
      <a:accent5>
        <a:srgbClr val="D06577"/>
      </a:accent5>
      <a:accent6>
        <a:srgbClr val="574E8F"/>
      </a:accent6>
      <a:hlink>
        <a:srgbClr val="080808"/>
      </a:hlink>
      <a:folHlink>
        <a:srgbClr val="080808"/>
      </a:folHlink>
    </a:clrScheme>
    <a:fontScheme name="irdh0jlw">
      <a:majorFont>
        <a:latin typeface="Helvetica"/>
        <a:ea typeface="Helvetica"/>
        <a:cs typeface=""/>
      </a:majorFont>
      <a:minorFont>
        <a:latin typeface="Helvetica"/>
        <a:ea typeface="Helvetica"/>
        <a:cs typeface="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</TotalTime>
  <Words>532</Words>
  <Application>Microsoft Office PowerPoint</Application>
  <PresentationFormat>Widescreen</PresentationFormat>
  <Paragraphs>41</Paragraphs>
  <Slides>26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26</vt:i4>
      </vt:variant>
    </vt:vector>
  </HeadingPairs>
  <TitlesOfParts>
    <vt:vector size="48" baseType="lpstr">
      <vt:lpstr>等线</vt:lpstr>
      <vt:lpstr>Arial</vt:lpstr>
      <vt:lpstr>Calibri</vt:lpstr>
      <vt:lpstr>Calibri Light</vt:lpstr>
      <vt:lpstr>Coiny</vt:lpstr>
      <vt:lpstr>Helvetica</vt:lpstr>
      <vt:lpstr>NUNITO BLACK</vt:lpstr>
      <vt:lpstr>Times New Roman</vt:lpstr>
      <vt:lpstr>UTM Fleur</vt:lpstr>
      <vt:lpstr>UVN Van Chuong Nang</vt:lpstr>
      <vt:lpstr>Wingdings</vt:lpstr>
      <vt:lpstr>Wingdings 2</vt:lpstr>
      <vt:lpstr>Wingdings 3</vt:lpstr>
      <vt:lpstr>1_Office Theme</vt:lpstr>
      <vt:lpstr>3_Office Theme</vt:lpstr>
      <vt:lpstr>Default Theme</vt:lpstr>
      <vt:lpstr>4_Office Theme</vt:lpstr>
      <vt:lpstr>5_Office Theme</vt:lpstr>
      <vt:lpstr>6_Office Theme</vt:lpstr>
      <vt:lpstr>7_Office Theme</vt:lpstr>
      <vt:lpstr>8_Office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Phuong</cp:lastModifiedBy>
  <cp:revision>45</cp:revision>
  <dcterms:created xsi:type="dcterms:W3CDTF">2023-01-02T23:55:56Z</dcterms:created>
  <dcterms:modified xsi:type="dcterms:W3CDTF">2023-03-15T03:33:02Z</dcterms:modified>
</cp:coreProperties>
</file>