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01" r:id="rId4"/>
    <p:sldMasterId id="2147483709" r:id="rId5"/>
    <p:sldMasterId id="2147483721" r:id="rId6"/>
    <p:sldMasterId id="2147483735" r:id="rId7"/>
  </p:sldMasterIdLst>
  <p:notesMasterIdLst>
    <p:notesMasterId r:id="rId27"/>
  </p:notesMasterIdLst>
  <p:sldIdLst>
    <p:sldId id="1552" r:id="rId8"/>
    <p:sldId id="337" r:id="rId9"/>
    <p:sldId id="264" r:id="rId10"/>
    <p:sldId id="291" r:id="rId11"/>
    <p:sldId id="2636" r:id="rId12"/>
    <p:sldId id="292" r:id="rId13"/>
    <p:sldId id="304" r:id="rId14"/>
    <p:sldId id="2647" r:id="rId15"/>
    <p:sldId id="2648" r:id="rId16"/>
    <p:sldId id="2649" r:id="rId17"/>
    <p:sldId id="2637" r:id="rId18"/>
    <p:sldId id="2638" r:id="rId19"/>
    <p:sldId id="2640" r:id="rId20"/>
    <p:sldId id="2641" r:id="rId21"/>
    <p:sldId id="2639" r:id="rId22"/>
    <p:sldId id="2642" r:id="rId23"/>
    <p:sldId id="260" r:id="rId24"/>
    <p:sldId id="2646" r:id="rId25"/>
    <p:sldId id="3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1FB42-A1B1-40D9-A0B1-D7AD0E6AB5A7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3E002-A179-4C14-865D-6B75BD35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2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67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16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29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1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98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0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=""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=""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821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0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3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93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9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62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7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8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7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85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8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34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50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8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39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9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67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350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873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81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55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42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47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81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8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532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88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40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=""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5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3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3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29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=""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3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3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8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7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08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28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30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07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29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09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9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41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16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=""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=""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1061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76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28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7864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2024/3/8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0286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2024/3/8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444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2024/3/8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023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2024/3/8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2494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2024/3/8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964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2024/3/8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7686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2024/3/8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41374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75272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123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873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2499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371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018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=""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2024/3/8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=""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4072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=""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2024/3/8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=""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=""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9608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=""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2024/3/8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=""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=""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393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2024/3/8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673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=""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2024/3/8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=""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8442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=""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2024/3/8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=""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3307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228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361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9196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222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5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B7F3FFE4-25A6-4596-9B8F-8784DE83F07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152399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6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2024/3/8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6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=""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AF0729DF-1B6B-4E15-B585-3A70C05C8A6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45774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=""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=""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26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NULL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1.gif"/><Relationship Id="rId4" Type="http://schemas.microsoft.com/office/2007/relationships/media" Target="../media/media2.mp3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=""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=""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26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=""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69091"/>
            <a:ext cx="12191999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aa-ET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kumimoji="0" lang="en-US" altLang="aa-ET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aa-ET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kumimoji="0" lang="en-US" altLang="aa-ET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aa-ET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aa-E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Nghe – </a:t>
            </a:r>
            <a:r>
              <a:rPr kumimoji="0" lang="en-US" altLang="aa-E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viết</a:t>
            </a:r>
            <a:r>
              <a:rPr kumimoji="0" lang="en-US" altLang="aa-E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 </a:t>
            </a:r>
            <a:r>
              <a:rPr kumimoji="0" lang="en-US" altLang="aa-E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Ngày</a:t>
            </a:r>
            <a:r>
              <a:rPr kumimoji="0" lang="en-US" altLang="aa-E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aa-E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như</a:t>
            </a:r>
            <a:r>
              <a:rPr kumimoji="0" lang="en-US" altLang="aa-E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aa-E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thế</a:t>
            </a:r>
            <a:r>
              <a:rPr kumimoji="0" lang="en-US" altLang="aa-E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aa-E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nào</a:t>
            </a:r>
            <a:r>
              <a:rPr kumimoji="0" lang="en-US" altLang="aa-E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aa-E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là</a:t>
            </a:r>
            <a:r>
              <a:rPr kumimoji="0" lang="en-US" altLang="aa-E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aa-E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đẹp</a:t>
            </a:r>
            <a:r>
              <a:rPr kumimoji="0" lang="en-US" altLang="aa-ET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?</a:t>
            </a:r>
            <a:endParaRPr kumimoji="0" lang="en-US" altLang="aa-ET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=""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=""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=""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64851" y="3716943"/>
            <a:ext cx="1462323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=""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=""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sẵn</a:t>
            </a:r>
            <a:r>
              <a:rPr kumimoji="0" lang="en-US" sz="8797" b="0" i="0" u="none" strike="noStrike" kern="1200" cap="none" spc="0" normalizeH="0" baseline="0" noProof="0" dirty="0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sàng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=""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trúc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xinh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=""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=""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sẵn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sàng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=""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501998" y="603133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=""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=""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=""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=""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0369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1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2629094" y="2881058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jồ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hċ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=""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=""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=""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=""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=""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=""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=""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=""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=""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=""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43150" y="560667"/>
            <a:ext cx="9201149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 từ phù hợp với mỗi lời giải nghĩa dưới đây: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=""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5" y="-230748"/>
            <a:ext cx="2240524" cy="2240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21A83D7-6507-4BC7-9972-5E30A9EF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007" y="1465897"/>
            <a:ext cx="7119938" cy="1744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2D2CD7-1043-4BEA-A861-7D56D076992C}"/>
              </a:ext>
            </a:extLst>
          </p:cNvPr>
          <p:cNvSpPr txBox="1"/>
          <p:nvPr/>
        </p:nvSpPr>
        <p:spPr>
          <a:xfrm>
            <a:off x="1495425" y="3533775"/>
            <a:ext cx="10029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6513C8-B9D0-49F8-888A-B2443D1B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738187"/>
            <a:ext cx="1709091" cy="158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49A7493-B49E-423B-AFC2-C6E2EB0B4548}"/>
              </a:ext>
            </a:extLst>
          </p:cNvPr>
          <p:cNvSpPr txBox="1"/>
          <p:nvPr/>
        </p:nvSpPr>
        <p:spPr>
          <a:xfrm>
            <a:off x="2743199" y="1263134"/>
            <a:ext cx="869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A9B3410-F7EE-44E5-BB71-97BD379F1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2738437"/>
            <a:ext cx="1633538" cy="1453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22773A9-AA51-449A-B43D-1742E8FCFA73}"/>
              </a:ext>
            </a:extLst>
          </p:cNvPr>
          <p:cNvSpPr txBox="1"/>
          <p:nvPr/>
        </p:nvSpPr>
        <p:spPr>
          <a:xfrm>
            <a:off x="2743199" y="2682359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2AD2605-3133-4F61-B616-F1BF7F30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7" y="4486275"/>
            <a:ext cx="1693164" cy="1676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0C61DFD-2E13-4888-A387-4D13130D6FC6}"/>
              </a:ext>
            </a:extLst>
          </p:cNvPr>
          <p:cNvSpPr txBox="1"/>
          <p:nvPr/>
        </p:nvSpPr>
        <p:spPr>
          <a:xfrm>
            <a:off x="2752724" y="4558784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3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57755" y="484467"/>
            <a:ext cx="10302241" cy="715089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r,d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80CE7ED-F8A8-4533-89C0-C06EB11B44D1}"/>
              </a:ext>
            </a:extLst>
          </p:cNvPr>
          <p:cNvSpPr txBox="1"/>
          <p:nvPr/>
        </p:nvSpPr>
        <p:spPr>
          <a:xfrm>
            <a:off x="1247774" y="1612464"/>
            <a:ext cx="97631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Trong khu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ià có một cây sồi to, cành lá xum xuê che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ợp cả một góc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ừng. Cây sồi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ất kiêu ngạo về vóc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áng và sức mạnh của mình. Trong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 có nhiều loài chim nhưng cây sồi thì chỉ thích kết bạn với các loài chim xinh đẹp và hót hay như họa mi, sơn ca,… 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D5D65EC-5864-415C-B15C-59021F6712AC}"/>
              </a:ext>
            </a:extLst>
          </p:cNvPr>
          <p:cNvSpPr/>
          <p:nvPr/>
        </p:nvSpPr>
        <p:spPr>
          <a:xfrm>
            <a:off x="3657600" y="176212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DFC15D8-EC39-4A94-A9FA-1EDAE7B65767}"/>
              </a:ext>
            </a:extLst>
          </p:cNvPr>
          <p:cNvSpPr/>
          <p:nvPr/>
        </p:nvSpPr>
        <p:spPr>
          <a:xfrm>
            <a:off x="4667250" y="17811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15B606B-2CEB-4114-998A-A95F9E6E952B}"/>
              </a:ext>
            </a:extLst>
          </p:cNvPr>
          <p:cNvSpPr/>
          <p:nvPr/>
        </p:nvSpPr>
        <p:spPr>
          <a:xfrm>
            <a:off x="2828925" y="232410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4A602DE-4F3F-42E8-9A16-BD212E352B72}"/>
              </a:ext>
            </a:extLst>
          </p:cNvPr>
          <p:cNvSpPr/>
          <p:nvPr/>
        </p:nvSpPr>
        <p:spPr>
          <a:xfrm>
            <a:off x="5829300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45FC633-BC33-4E45-9F2E-9AEE35CE65F8}"/>
              </a:ext>
            </a:extLst>
          </p:cNvPr>
          <p:cNvSpPr/>
          <p:nvPr/>
        </p:nvSpPr>
        <p:spPr>
          <a:xfrm>
            <a:off x="8410575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F86C4CA-5221-47EA-9F47-06ECE31B21D1}"/>
              </a:ext>
            </a:extLst>
          </p:cNvPr>
          <p:cNvSpPr/>
          <p:nvPr/>
        </p:nvSpPr>
        <p:spPr>
          <a:xfrm>
            <a:off x="2647950" y="28479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72985FA-D7BA-4583-9E40-82205B953463}"/>
              </a:ext>
            </a:extLst>
          </p:cNvPr>
          <p:cNvSpPr/>
          <p:nvPr/>
        </p:nvSpPr>
        <p:spPr>
          <a:xfrm>
            <a:off x="9382125" y="28384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B93664-F18F-42B1-A1DC-4C053452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49" y="2286000"/>
            <a:ext cx="10178280" cy="141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F571446-37E3-4709-A548-D6D86A4CC833}"/>
              </a:ext>
            </a:extLst>
          </p:cNvPr>
          <p:cNvSpPr txBox="1"/>
          <p:nvPr/>
        </p:nvSpPr>
        <p:spPr>
          <a:xfrm>
            <a:off x="5038725" y="609600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0260C7-573A-4124-B529-9256FE23D2F6}"/>
              </a:ext>
            </a:extLst>
          </p:cNvPr>
          <p:cNvSpPr txBox="1"/>
          <p:nvPr/>
        </p:nvSpPr>
        <p:spPr>
          <a:xfrm>
            <a:off x="2360205" y="648866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https://www.facebook.com/huongthaoGADT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=""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BB7424D-443F-46B1-9B5A-C50E3311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908" y="2446311"/>
            <a:ext cx="8547333" cy="20606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3A2CF24-0280-00F9-800D-235CA609D739}"/>
              </a:ext>
            </a:extLst>
          </p:cNvPr>
          <p:cNvSpPr/>
          <p:nvPr/>
        </p:nvSpPr>
        <p:spPr>
          <a:xfrm>
            <a:off x="-1603513" y="0"/>
            <a:ext cx="1364974" cy="153367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097" y="5590132"/>
            <a:ext cx="2706667" cy="14350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1357169" y="1377157"/>
            <a:ext cx="9829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Kiến lau mồ hôi, ngẫm nghĩ một lát rồi nói:</a:t>
            </a:r>
          </a:p>
          <a:p>
            <a:pPr lvl="0"/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- Tôi sẽ trả lời câu hỏi của bạn sau khi mặt trời lặn nhé!</a:t>
            </a:r>
          </a:p>
          <a:p>
            <a:pPr lvl="0"/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Mặt trời lặn, chúng đi đến tổ kiến.</a:t>
            </a:r>
          </a:p>
          <a:p>
            <a:pPr lvl="0"/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- Hôm nay là ngày thế nào hả bác kiến đáng kính?</a:t>
            </a:r>
          </a:p>
          <a:p>
            <a:pPr lvl="0"/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- Hôm này là một ngày tuyệt đẹp! Tôi đã làm việc rất tốt và bây giờ có thể nghỉ ngơi thoải mái.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2453570" y="607716"/>
            <a:ext cx="8194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=""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198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362789" y="404630"/>
            <a:ext cx="4427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>
                <a:solidFill>
                  <a:srgbClr val="FFFF00"/>
                </a:solidFill>
                <a:latin typeface="HP001 4 hàng" panose="020B0603050302020204" pitchFamily="34" charset="0"/>
              </a:rPr>
              <a:t>Ngày như thế nào là đẹp?</a:t>
            </a:r>
            <a:endParaRPr lang="vi-VN" sz="2800" b="1" dirty="0" err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398394" y="994699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wgẫm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wĀ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C7BD990-FAA4-447B-8A0A-D0C7D6127CF4}"/>
              </a:ext>
            </a:extLst>
          </p:cNvPr>
          <p:cNvSpPr txBox="1"/>
          <p:nvPr/>
        </p:nvSpPr>
        <p:spPr>
          <a:xfrm>
            <a:off x="161733" y="1522052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·≈!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F834F96-F250-4D0A-B4E5-A599E50BCDA0}"/>
              </a:ext>
            </a:extLst>
          </p:cNvPr>
          <p:cNvSpPr txBox="1"/>
          <p:nvPr/>
        </p:nvSpPr>
        <p:spPr>
          <a:xfrm>
            <a:off x="399858" y="2106101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A1138ED-E003-4B23-AE06-74D0ADEB8D99}"/>
              </a:ext>
            </a:extLst>
          </p:cNvPr>
          <p:cNvSpPr txBox="1"/>
          <p:nvPr/>
        </p:nvSpPr>
        <p:spPr>
          <a:xfrm>
            <a:off x="280795" y="2567766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ı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wào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1F791C0-51BB-4E10-A0C8-BDC75C934560}"/>
              </a:ext>
            </a:extLst>
          </p:cNvPr>
          <p:cNvSpPr txBox="1"/>
          <p:nvPr/>
        </p:nvSpPr>
        <p:spPr>
          <a:xfrm>
            <a:off x="161733" y="3141914"/>
            <a:ext cx="1180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 Α−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p!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ǟất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Ό˘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CF5A4F0-36C2-439E-B16B-14E7E23992D7}"/>
              </a:ext>
            </a:extLst>
          </p:cNvPr>
          <p:cNvSpPr txBox="1"/>
          <p:nvPr/>
        </p:nvSpPr>
        <p:spPr>
          <a:xfrm>
            <a:off x="-208722" y="371169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7" grpId="0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=""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=""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=""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=""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Đọc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thầm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đoạn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văn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yêu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cầu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=""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=""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=""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59621" y="3716943"/>
            <a:ext cx="1472774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=""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=""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=""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=""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=""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07173" y="3716943"/>
            <a:ext cx="1577676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=""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=""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=""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=""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=""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4751733" y="3716943"/>
            <a:ext cx="2688558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tuyệt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=""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tuyệt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=""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510</Words>
  <Application>Microsoft Office PowerPoint</Application>
  <PresentationFormat>Widescreen</PresentationFormat>
  <Paragraphs>66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8" baseType="lpstr">
      <vt:lpstr>微软雅黑</vt:lpstr>
      <vt:lpstr>宋体</vt:lpstr>
      <vt:lpstr>Alibaba PuHuiTi</vt:lpstr>
      <vt:lpstr>Arial</vt:lpstr>
      <vt:lpstr>Arial-Rounded</vt:lpstr>
      <vt:lpstr>Calibri</vt:lpstr>
      <vt:lpstr>Calibri Light</vt:lpstr>
      <vt:lpstr>Cambria</vt:lpstr>
      <vt:lpstr>Coiny</vt:lpstr>
      <vt:lpstr>Gloria Hallelujah</vt:lpstr>
      <vt:lpstr>HP001 4 hàng</vt:lpstr>
      <vt:lpstr>KaiTi</vt:lpstr>
      <vt:lpstr>LNTH-Kids  Chinese Font 1</vt:lpstr>
      <vt:lpstr>Sriracha</vt:lpstr>
      <vt:lpstr>Times New Roman</vt:lpstr>
      <vt:lpstr>UVN Van Chuong Nang</vt:lpstr>
      <vt:lpstr>Zilla Slab</vt:lpstr>
      <vt:lpstr>义启小魏楷</vt:lpstr>
      <vt:lpstr>字魂59号-创粗黑</vt:lpstr>
      <vt:lpstr>字魂70号-灵悦黑体</vt:lpstr>
      <vt:lpstr>等线</vt:lpstr>
      <vt:lpstr>等线 Light</vt:lpstr>
      <vt:lpstr>Theme1</vt:lpstr>
      <vt:lpstr>1_Office Theme</vt:lpstr>
      <vt:lpstr>Office 主题​​</vt:lpstr>
      <vt:lpstr>千图网海量PPT模板www.58pic.com​​</vt:lpstr>
      <vt:lpstr>2_Office Theme</vt:lpstr>
      <vt:lpstr>www.freeppt7.com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18</cp:revision>
  <dcterms:created xsi:type="dcterms:W3CDTF">2022-11-26T08:30:20Z</dcterms:created>
  <dcterms:modified xsi:type="dcterms:W3CDTF">2024-03-08T01:31:47Z</dcterms:modified>
</cp:coreProperties>
</file>