
<file path=[Content_Types].xml><?xml version="1.0" encoding="utf-8"?>
<Types xmlns="http://schemas.openxmlformats.org/package/2006/content-types">
  <Default Extension="png" ContentType="image/png"/>
  <Default Extension="mp3" ContentType="audio/m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85" r:id="rId2"/>
    <p:sldMasterId id="2147483697" r:id="rId3"/>
    <p:sldMasterId id="2147483710" r:id="rId4"/>
  </p:sldMasterIdLst>
  <p:notesMasterIdLst>
    <p:notesMasterId r:id="rId24"/>
  </p:notesMasterIdLst>
  <p:sldIdLst>
    <p:sldId id="342" r:id="rId5"/>
    <p:sldId id="343" r:id="rId6"/>
    <p:sldId id="257" r:id="rId7"/>
    <p:sldId id="259" r:id="rId8"/>
    <p:sldId id="344" r:id="rId9"/>
    <p:sldId id="321" r:id="rId10"/>
    <p:sldId id="322" r:id="rId11"/>
    <p:sldId id="333" r:id="rId12"/>
    <p:sldId id="334" r:id="rId13"/>
    <p:sldId id="335" r:id="rId14"/>
    <p:sldId id="275" r:id="rId15"/>
    <p:sldId id="336" r:id="rId16"/>
    <p:sldId id="337" r:id="rId17"/>
    <p:sldId id="262" r:id="rId18"/>
    <p:sldId id="323" r:id="rId19"/>
    <p:sldId id="338" r:id="rId20"/>
    <p:sldId id="339" r:id="rId21"/>
    <p:sldId id="340" r:id="rId22"/>
    <p:sldId id="332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564" y="64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E09389-4077-46FD-BEAF-CD995D80BF5F}" type="datetimeFigureOut">
              <a:rPr lang="en-US" smtClean="0"/>
              <a:t>10/5/2023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E70C46-D555-4ACF-AA27-F411D8B972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0929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DA7471-DCE1-4676-834E-8F850D68034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2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81833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641731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821535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72683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34227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928068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5468D389-97FE-411E-8883-EB9073DF4725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8561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5524061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272346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79292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8183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59586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0DA7471-DCE1-4676-834E-8F850D68034C}" type="slidenum">
              <a:rPr lang="zh-CN" altLang="en-US" smtClean="0">
                <a:solidFill>
                  <a:prstClr val="black"/>
                </a:solidFill>
                <a:latin typeface="等线" panose="020F0502020204030204"/>
              </a:rPr>
              <a:pPr>
                <a:defRPr/>
              </a:pPr>
              <a:t>5</a:t>
            </a:fld>
            <a:endParaRPr lang="zh-CN" altLang="en-US">
              <a:solidFill>
                <a:prstClr val="black"/>
              </a:solidFill>
              <a:latin typeface="等线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10581833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57809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941165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4127581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857131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0DA7471-DCE1-4676-834E-8F850D68034C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15076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2432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14493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75444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5893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ề Bản chiế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070BE43D-0713-48A4-A945-E96D31F568B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Tiêu đề phụ 2">
            <a:extLst>
              <a:ext uri="{FF2B5EF4-FFF2-40B4-BE49-F238E27FC236}">
                <a16:creationId xmlns:a16="http://schemas.microsoft.com/office/drawing/2014/main" xmlns="" id="{F83F157F-FEDC-4100-A4D3-481066B162A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vi-VN"/>
              <a:t>Bấm để chỉnh sửa kiểu tiêu đề phụ của Bản cái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BE3B3A6E-A052-4210-B26A-43D8AEF44A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C015731-9B85-47FB-84A7-C345EEB0E7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FD71187C-5058-4758-BAA7-FAB67A166C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912800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ề và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C661ACCA-BFDB-4B3F-9F59-6E0160427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F6018889-A493-49FD-AEAA-7C92CB4F4F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A843967C-B335-47C3-AC13-CD1CF22B44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A2F7DD87-4EF8-4BDC-8E25-1BC6B0CE5C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121E772-C74F-4055-AA5D-A9CD2BD90A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0127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ầu trang của Phầ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4B490E2-72C1-4906-9EDE-51FB1DBF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AA47517B-4E47-4972-A650-F7C9A96404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C6B6B7B-8C88-417B-9682-B19E94E5FF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5C710BB6-9308-4B35-BAB9-6273C39E9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B9749539-A675-443D-8D34-44914AE57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880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ộ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2AC96DCD-30A7-4E37-BEB4-B29F8926C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CD93374B-6194-4C04-B17B-0D2D2E255A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7450A6AE-0650-44A2-8C3F-7D2F9D23EF2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B9EED3B0-26FE-4D9E-BD58-48BD81B43D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B5852674-91FF-4A18-86D3-4F7986337D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EE4DB870-027F-46B0-9C5B-3B47C98EF8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067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ép so sá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5976E0E4-7F88-4440-83B0-65C57157E1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11F29201-A6B8-45F8-9F18-D50FE39B06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4" name="Chỗ dành sẵn cho Nội dung 3">
            <a:extLst>
              <a:ext uri="{FF2B5EF4-FFF2-40B4-BE49-F238E27FC236}">
                <a16:creationId xmlns:a16="http://schemas.microsoft.com/office/drawing/2014/main" xmlns="" id="{DF59A75C-C897-4DB6-9F0C-44447E1B5EF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5" name="Chỗ dành sẵn cho Văn bản 4">
            <a:extLst>
              <a:ext uri="{FF2B5EF4-FFF2-40B4-BE49-F238E27FC236}">
                <a16:creationId xmlns:a16="http://schemas.microsoft.com/office/drawing/2014/main" xmlns="" id="{A4516E5C-167F-4769-97E6-ED9B1D8557D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6" name="Chỗ dành sẵn cho Nội dung 5">
            <a:extLst>
              <a:ext uri="{FF2B5EF4-FFF2-40B4-BE49-F238E27FC236}">
                <a16:creationId xmlns:a16="http://schemas.microsoft.com/office/drawing/2014/main" xmlns="" id="{6F07886D-3B18-43A8-BBC3-A123D5EF91C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7" name="Chỗ dành sẵn cho Ngày tháng 6">
            <a:extLst>
              <a:ext uri="{FF2B5EF4-FFF2-40B4-BE49-F238E27FC236}">
                <a16:creationId xmlns:a16="http://schemas.microsoft.com/office/drawing/2014/main" xmlns="" id="{36783D19-CB9B-46E4-BF8D-171F701EA1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Chỗ dành sẵn cho Chân trang 7">
            <a:extLst>
              <a:ext uri="{FF2B5EF4-FFF2-40B4-BE49-F238E27FC236}">
                <a16:creationId xmlns:a16="http://schemas.microsoft.com/office/drawing/2014/main" xmlns="" id="{F5E1F87C-D34D-44B7-B7BE-A22ABB740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Chỗ dành sẵn cho Số hiệu Bản chiếu 8">
            <a:extLst>
              <a:ext uri="{FF2B5EF4-FFF2-40B4-BE49-F238E27FC236}">
                <a16:creationId xmlns:a16="http://schemas.microsoft.com/office/drawing/2014/main" xmlns="" id="{63174F03-1414-4101-A2B3-3D27C94AD0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5576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ỉ Tiêu đê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F9FE3B6-71F5-44E9-B718-C582203BD0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gày tháng 2">
            <a:extLst>
              <a:ext uri="{FF2B5EF4-FFF2-40B4-BE49-F238E27FC236}">
                <a16:creationId xmlns:a16="http://schemas.microsoft.com/office/drawing/2014/main" xmlns="" id="{EF357184-1F12-451F-9C28-0F9D84577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Chân trang 3">
            <a:extLst>
              <a:ext uri="{FF2B5EF4-FFF2-40B4-BE49-F238E27FC236}">
                <a16:creationId xmlns:a16="http://schemas.microsoft.com/office/drawing/2014/main" xmlns="" id="{57A6518B-5626-46B6-911D-9F02DE38DA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Số hiệu Bản chiếu 4">
            <a:extLst>
              <a:ext uri="{FF2B5EF4-FFF2-40B4-BE49-F238E27FC236}">
                <a16:creationId xmlns:a16="http://schemas.microsoft.com/office/drawing/2014/main" xmlns="" id="{11B46D37-4770-4D31-AC5A-E1BCF8FC3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808433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ố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Ngày tháng 1">
            <a:extLst>
              <a:ext uri="{FF2B5EF4-FFF2-40B4-BE49-F238E27FC236}">
                <a16:creationId xmlns:a16="http://schemas.microsoft.com/office/drawing/2014/main" xmlns="" id="{9E9FD4F2-61C8-4905-A45F-15B3DE09C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Chỗ dành sẵn cho Chân trang 2">
            <a:extLst>
              <a:ext uri="{FF2B5EF4-FFF2-40B4-BE49-F238E27FC236}">
                <a16:creationId xmlns:a16="http://schemas.microsoft.com/office/drawing/2014/main" xmlns="" id="{6607CDDA-FC78-4461-83E6-09968C3E1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Chỗ dành sẵn cho Số hiệu Bản chiếu 3">
            <a:extLst>
              <a:ext uri="{FF2B5EF4-FFF2-40B4-BE49-F238E27FC236}">
                <a16:creationId xmlns:a16="http://schemas.microsoft.com/office/drawing/2014/main" xmlns="" id="{23A6A46D-4B7B-4CD8-A42D-A7517A843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50758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24649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ội dung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697E2910-2957-43F0-AE6F-08A37E1ABC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Nội dung 2">
            <a:extLst>
              <a:ext uri="{FF2B5EF4-FFF2-40B4-BE49-F238E27FC236}">
                <a16:creationId xmlns:a16="http://schemas.microsoft.com/office/drawing/2014/main" xmlns="" id="{74BE2A42-F7F8-4A77-9A30-50EB56FF98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FEE7AFE2-C8AF-4224-B0A5-9ECCB619534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0597E360-EE1E-415C-A82C-A8DAE6C6F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228FBC32-B59C-4332-ABC7-922310F58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E34D9D54-7BD2-4449-8277-F9955AB79D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8436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̉nh với Chú thí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46B25B84-683D-4AC3-90D3-E8CF8C09D0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Hình ảnh 2">
            <a:extLst>
              <a:ext uri="{FF2B5EF4-FFF2-40B4-BE49-F238E27FC236}">
                <a16:creationId xmlns:a16="http://schemas.microsoft.com/office/drawing/2014/main" xmlns="" id="{0B83FD7C-4894-4820-BBC8-C450291E9E7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Chỗ dành sẵn cho Văn bản 3">
            <a:extLst>
              <a:ext uri="{FF2B5EF4-FFF2-40B4-BE49-F238E27FC236}">
                <a16:creationId xmlns:a16="http://schemas.microsoft.com/office/drawing/2014/main" xmlns="" id="{B1EAA32D-8A25-4A0A-A923-3CE9A0EA5F2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vi-VN"/>
              <a:t>Bấm để chỉnh sửa kiểu văn bản của Bản cái</a:t>
            </a:r>
          </a:p>
        </p:txBody>
      </p:sp>
      <p:sp>
        <p:nvSpPr>
          <p:cNvPr id="5" name="Chỗ dành sẵn cho Ngày tháng 4">
            <a:extLst>
              <a:ext uri="{FF2B5EF4-FFF2-40B4-BE49-F238E27FC236}">
                <a16:creationId xmlns:a16="http://schemas.microsoft.com/office/drawing/2014/main" xmlns="" id="{1137ACE7-5889-4492-91CE-A43877BBC9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Chân trang 5">
            <a:extLst>
              <a:ext uri="{FF2B5EF4-FFF2-40B4-BE49-F238E27FC236}">
                <a16:creationId xmlns:a16="http://schemas.microsoft.com/office/drawing/2014/main" xmlns="" id="{BA829292-F5A8-4FF0-BA92-8C5D447E5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hỗ dành sẵn cho Số hiệu Bản chiếu 6">
            <a:extLst>
              <a:ext uri="{FF2B5EF4-FFF2-40B4-BE49-F238E27FC236}">
                <a16:creationId xmlns:a16="http://schemas.microsoft.com/office/drawing/2014/main" xmlns="" id="{87021491-11B6-4210-8E83-F08CE9C520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60572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1">
            <a:extLst>
              <a:ext uri="{FF2B5EF4-FFF2-40B4-BE49-F238E27FC236}">
                <a16:creationId xmlns:a16="http://schemas.microsoft.com/office/drawing/2014/main" xmlns="" id="{176B49AE-90F2-4DAE-B03D-578A0971CA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820163A6-4264-4609-B2DF-E79045A0F0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CA953A0C-C34A-4973-A468-FF8EC268D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D85A4646-C9E6-4CB9-8589-D3D8EEF16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65EFFD0E-15EE-410B-98CE-63639C0DBA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945675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ề Dọc 1">
            <a:extLst>
              <a:ext uri="{FF2B5EF4-FFF2-40B4-BE49-F238E27FC236}">
                <a16:creationId xmlns:a16="http://schemas.microsoft.com/office/drawing/2014/main" xmlns="" id="{BD077D39-24B0-4219-B026-8E6C9FBC589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Dọc 2">
            <a:extLst>
              <a:ext uri="{FF2B5EF4-FFF2-40B4-BE49-F238E27FC236}">
                <a16:creationId xmlns:a16="http://schemas.microsoft.com/office/drawing/2014/main" xmlns="" id="{2DD74A57-1EBD-431D-86C6-ED80B472F9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F8D4E548-1238-422E-92F7-606BF117D6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BEEEECDB-0D3B-42C3-9861-DAD4316DAF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4E06869B-CD3A-492B-A8F5-C040C2D8B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609638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8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8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7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5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2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3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94207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9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3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5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6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74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3553A8FA-8D9A-458C-BA2A-8676CB7A30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="" xmlns:a16="http://schemas.microsoft.com/office/drawing/2014/main" id="{C06AADFA-4117-4133-A58A-8FDBF89D8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3ADE843C-9007-41D0-8C85-EEB162D727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02AA8ED9-F698-435A-A9CD-5D6EBBAD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FFA8B033-33EF-4585-9DC7-B5F6D4D275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7186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5BC904D1-EB75-465F-9572-62D9E974F5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8EFB7426-EA51-4882-88CB-6C84D9EE38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A3ABC412-D18D-4349-9010-4DC9DE3DFD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D07885D9-F736-40F6-A99B-A77977DC1F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D3548349-CA17-4E6C-977B-F6D67A1BA4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8888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E60A803-F33A-476D-82E3-9FC3849349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A533D403-4B05-46BE-9DE3-022A846F25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F1FB60EC-179E-4403-880D-1D448F33F7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80EFB2C6-FCBD-4DA8-A813-E2E98C0400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008CB9C5-F588-405A-B214-2DD9DF47FF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476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7152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1F70958F-493D-48C2-8F22-9E686823DC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B93542B4-F694-4E3D-AFDD-9A1DE6B658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3DC7F82-21C3-4284-8DDE-850EAB1B257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05EAE06E-0D9B-40EB-B543-02FC4371F2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30B21D2A-5034-41B8-B85A-625FF41792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A67EF732-9096-404A-BC70-3859CB41CC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11253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42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74344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6891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2733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451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AD2372C6-F92D-4BD7-9FB2-28B4568CAF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5D140EFE-01C8-443A-B50D-7775222286A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3D48734-9EE0-4936-B632-50E9F1A04A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644F3EDF-A086-41DE-ACA0-D4F18BC594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644FBF2F-65A5-48D1-9AAD-5F86DB759B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360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="" xmlns:a16="http://schemas.microsoft.com/office/drawing/2014/main" id="{FF11278F-3619-4A31-8206-E7AA2C3FC35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="" xmlns:a16="http://schemas.microsoft.com/office/drawing/2014/main" id="{F41F6C2B-A732-4D7C-B6FC-3487101FD87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90CF0A56-1D8B-452E-B29C-8C79CA05D7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BECE6DF-5146-4EA3-9ADA-8AC883ED01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101F660B-19CE-45B3-B017-64342DAAD6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6665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01742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09CD5443-EE0C-4346-83CC-5BA77BB6C9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F63155A2-EF42-498C-B5B2-A7EB678A6E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="" xmlns:a16="http://schemas.microsoft.com/office/drawing/2014/main" id="{9BE5ECE2-1AB2-4468-9953-ACAA23DCF9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="" xmlns:a16="http://schemas.microsoft.com/office/drawing/2014/main" id="{98C15DE7-1DA9-47AC-90DF-292ED456EC9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="" xmlns:a16="http://schemas.microsoft.com/office/drawing/2014/main" id="{3A0141EB-34F6-42BE-9C06-7CF8C6A0E8B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="" xmlns:a16="http://schemas.microsoft.com/office/drawing/2014/main" id="{E6835446-5D7D-4429-A2CA-3CAB0C122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="" xmlns:a16="http://schemas.microsoft.com/office/drawing/2014/main" id="{23BC8FC3-BD28-4CFF-83E7-DF12E172DD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="" xmlns:a16="http://schemas.microsoft.com/office/drawing/2014/main" id="{A907FF9D-56B2-4D2A-A814-E4919DD34F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7580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E3754DE9-9688-4768-AD07-0C36C734E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="" xmlns:a16="http://schemas.microsoft.com/office/drawing/2014/main" id="{F61FE703-DB18-4306-9E28-BB4D10B4C8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="" xmlns:a16="http://schemas.microsoft.com/office/drawing/2014/main" id="{04F21828-2E14-4426-B87E-EC3B0A606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="" xmlns:a16="http://schemas.microsoft.com/office/drawing/2014/main" id="{A88826FA-628B-463E-BBA8-2715629BF7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33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="" xmlns:a16="http://schemas.microsoft.com/office/drawing/2014/main" id="{E373679E-5504-4940-94F6-7DA9A5C7C5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="" xmlns:a16="http://schemas.microsoft.com/office/drawing/2014/main" id="{99906A0E-BF6D-4FB4-BF94-0BBFB99190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="" xmlns:a16="http://schemas.microsoft.com/office/drawing/2014/main" id="{4EC6906D-4BFA-4505-93AC-146CD4447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00086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8C3FB7B5-5D75-489A-8AEC-3E788F18C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="" xmlns:a16="http://schemas.microsoft.com/office/drawing/2014/main" id="{C7FED9B4-BCCA-4CD7-A6B5-073B1A86E3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C83CF378-4DC5-44FA-BF3C-A201BA3373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8F7540AD-CF6F-478D-997C-05935F48ED5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601148CA-A7F0-4465-847B-DCFD95A25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B89B3869-F4A8-4CF3-8328-CB196976C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474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="" xmlns:a16="http://schemas.microsoft.com/office/drawing/2014/main" id="{442BD1B8-B3C0-48CA-B2A8-00889DC0EF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="" xmlns:a16="http://schemas.microsoft.com/office/drawing/2014/main" id="{570F814F-DDB1-4522-82F8-DA97BA0DB46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="" xmlns:a16="http://schemas.microsoft.com/office/drawing/2014/main" id="{A7F8F0DF-2EF8-4D65-9B2B-2620D176A2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="" xmlns:a16="http://schemas.microsoft.com/office/drawing/2014/main" id="{E02EEE8F-D4A7-4A82-9FBB-F13460C5E8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="" xmlns:a16="http://schemas.microsoft.com/office/drawing/2014/main" id="{C5350A95-27D0-4A9F-A5C8-4C634965FE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="" xmlns:a16="http://schemas.microsoft.com/office/drawing/2014/main" id="{7F448E90-E654-4B9D-B5DE-60FEAF1B94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98485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/>
              <a:t>2023/10/5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3801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Tiêu đề 1">
            <a:extLst>
              <a:ext uri="{FF2B5EF4-FFF2-40B4-BE49-F238E27FC236}">
                <a16:creationId xmlns:a16="http://schemas.microsoft.com/office/drawing/2014/main" xmlns="" id="{8436460B-21F8-48D9-AD8F-FE12B1DF51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vi-VN"/>
              <a:t>Bấm để sửa kiểu tiêu đề Bản cái</a:t>
            </a:r>
            <a:endParaRPr lang="en-US"/>
          </a:p>
        </p:txBody>
      </p:sp>
      <p:sp>
        <p:nvSpPr>
          <p:cNvPr id="3" name="Chỗ dành sẵn cho Văn bản 2">
            <a:extLst>
              <a:ext uri="{FF2B5EF4-FFF2-40B4-BE49-F238E27FC236}">
                <a16:creationId xmlns:a16="http://schemas.microsoft.com/office/drawing/2014/main" xmlns="" id="{60B2BD41-8FA9-493E-B58B-A2C314C569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  <a:endParaRPr lang="en-US"/>
          </a:p>
        </p:txBody>
      </p:sp>
      <p:sp>
        <p:nvSpPr>
          <p:cNvPr id="4" name="Chỗ dành sẵn cho Ngày tháng 3">
            <a:extLst>
              <a:ext uri="{FF2B5EF4-FFF2-40B4-BE49-F238E27FC236}">
                <a16:creationId xmlns:a16="http://schemas.microsoft.com/office/drawing/2014/main" xmlns="" id="{DA16DDA4-A045-49DD-AF9E-B6FB52158A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6DD501-C1E9-434C-B6E4-A350938FDFA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10/5/2023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Chỗ dành sẵn cho Chân trang 4">
            <a:extLst>
              <a:ext uri="{FF2B5EF4-FFF2-40B4-BE49-F238E27FC236}">
                <a16:creationId xmlns:a16="http://schemas.microsoft.com/office/drawing/2014/main" xmlns="" id="{C56043DC-86AA-4A84-9C92-DE21ED5C580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Chỗ dành sẵn cho Số hiệu Bản chiếu 5">
            <a:extLst>
              <a:ext uri="{FF2B5EF4-FFF2-40B4-BE49-F238E27FC236}">
                <a16:creationId xmlns:a16="http://schemas.microsoft.com/office/drawing/2014/main" xmlns="" id="{059456AF-8A0B-4127-A052-D45F91306D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DC2628-D50A-4E4E-BF1B-CC4F867AEDA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1093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4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  <p:sldLayoutId id="2147483709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="" xmlns:a16="http://schemas.microsoft.com/office/drawing/2014/main" id="{8AFB27AF-7655-4195-BB7D-A6A3D7896D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="" xmlns:a16="http://schemas.microsoft.com/office/drawing/2014/main" id="{698CDC52-D608-4D0D-9712-46EC45CFA8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="" xmlns:a16="http://schemas.microsoft.com/office/drawing/2014/main" id="{402E030C-8036-4C26-96D8-E8D2C56D3C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139CA-46CD-4ED7-BF46-1BEA3BCE18DE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2023/10/5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>
            <a:extLst>
              <a:ext uri="{FF2B5EF4-FFF2-40B4-BE49-F238E27FC236}">
                <a16:creationId xmlns="" xmlns:a16="http://schemas.microsoft.com/office/drawing/2014/main" id="{571D0F3E-6540-4FA9-8DAB-9E44981231A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>
            <a:extLst>
              <a:ext uri="{FF2B5EF4-FFF2-40B4-BE49-F238E27FC236}">
                <a16:creationId xmlns="" xmlns:a16="http://schemas.microsoft.com/office/drawing/2014/main" id="{85344CBB-E823-404E-881A-A71A28D3B1C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81580C-AAF4-4D9D-9549-85DF98CE51D0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="" xmlns:a16="http://schemas.microsoft.com/office/drawing/2014/main" id="{C8C67F61-468D-4BB9-8418-E94833FD03BC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19250" y="238125"/>
            <a:ext cx="1257002" cy="1257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9640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  <p:sldLayoutId id="2147483722" r:id="rId12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4.jpeg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microsoft.com/office/2007/relationships/hdphoto" Target="../media/hdphoto4.wdp"/><Relationship Id="rId11" Type="http://schemas.microsoft.com/office/2007/relationships/hdphoto" Target="../media/hdphoto6.wdp"/><Relationship Id="rId5" Type="http://schemas.openxmlformats.org/officeDocument/2006/relationships/image" Target="../media/image24.png"/><Relationship Id="rId10" Type="http://schemas.openxmlformats.org/officeDocument/2006/relationships/image" Target="../media/image27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34.png"/><Relationship Id="rId3" Type="http://schemas.openxmlformats.org/officeDocument/2006/relationships/image" Target="../media/image29.emf"/><Relationship Id="rId7" Type="http://schemas.openxmlformats.org/officeDocument/2006/relationships/image" Target="../media/image8.emf"/><Relationship Id="rId12" Type="http://schemas.microsoft.com/office/2007/relationships/hdphoto" Target="../media/hdphoto7.wdp"/><Relationship Id="rId2" Type="http://schemas.openxmlformats.org/officeDocument/2006/relationships/notesSlide" Target="../notesSlides/notesSlide10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11" Type="http://schemas.openxmlformats.org/officeDocument/2006/relationships/image" Target="../media/image33.png"/><Relationship Id="rId5" Type="http://schemas.openxmlformats.org/officeDocument/2006/relationships/image" Target="../media/image6.emf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4" Type="http://schemas.openxmlformats.org/officeDocument/2006/relationships/image" Target="../media/image30.emf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34.png"/><Relationship Id="rId3" Type="http://schemas.openxmlformats.org/officeDocument/2006/relationships/image" Target="../media/image29.emf"/><Relationship Id="rId7" Type="http://schemas.openxmlformats.org/officeDocument/2006/relationships/image" Target="../media/image8.emf"/><Relationship Id="rId12" Type="http://schemas.microsoft.com/office/2007/relationships/hdphoto" Target="../media/hdphoto7.wdp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11" Type="http://schemas.openxmlformats.org/officeDocument/2006/relationships/image" Target="../media/image33.png"/><Relationship Id="rId5" Type="http://schemas.openxmlformats.org/officeDocument/2006/relationships/image" Target="../media/image6.emf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4" Type="http://schemas.openxmlformats.org/officeDocument/2006/relationships/image" Target="../media/image30.emf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13" Type="http://schemas.openxmlformats.org/officeDocument/2006/relationships/image" Target="../media/image34.png"/><Relationship Id="rId3" Type="http://schemas.openxmlformats.org/officeDocument/2006/relationships/image" Target="../media/image29.emf"/><Relationship Id="rId7" Type="http://schemas.openxmlformats.org/officeDocument/2006/relationships/image" Target="../media/image8.emf"/><Relationship Id="rId12" Type="http://schemas.microsoft.com/office/2007/relationships/hdphoto" Target="../media/hdphoto7.wdp"/><Relationship Id="rId2" Type="http://schemas.openxmlformats.org/officeDocument/2006/relationships/notesSlide" Target="../notesSlides/notesSlide12.xml"/><Relationship Id="rId16" Type="http://schemas.openxmlformats.org/officeDocument/2006/relationships/image" Target="../media/image37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emf"/><Relationship Id="rId11" Type="http://schemas.openxmlformats.org/officeDocument/2006/relationships/image" Target="../media/image33.png"/><Relationship Id="rId5" Type="http://schemas.openxmlformats.org/officeDocument/2006/relationships/image" Target="../media/image6.emf"/><Relationship Id="rId15" Type="http://schemas.openxmlformats.org/officeDocument/2006/relationships/image" Target="../media/image36.png"/><Relationship Id="rId10" Type="http://schemas.openxmlformats.org/officeDocument/2006/relationships/image" Target="../media/image32.png"/><Relationship Id="rId4" Type="http://schemas.openxmlformats.org/officeDocument/2006/relationships/image" Target="../media/image30.emf"/><Relationship Id="rId9" Type="http://schemas.openxmlformats.org/officeDocument/2006/relationships/image" Target="../media/image31.png"/><Relationship Id="rId1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9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30.emf"/><Relationship Id="rId7" Type="http://schemas.openxmlformats.org/officeDocument/2006/relationships/image" Target="../media/image9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6.emf"/><Relationship Id="rId9" Type="http://schemas.openxmlformats.org/officeDocument/2006/relationships/image" Target="../media/image4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39.png"/><Relationship Id="rId5" Type="http://schemas.openxmlformats.org/officeDocument/2006/relationships/image" Target="../media/image4.jpeg"/><Relationship Id="rId4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jp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image" Target="../media/image4.jpeg"/><Relationship Id="rId7" Type="http://schemas.openxmlformats.org/officeDocument/2006/relationships/image" Target="../media/image8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6.xml"/><Relationship Id="rId6" Type="http://schemas.openxmlformats.org/officeDocument/2006/relationships/image" Target="../media/image7.emf"/><Relationship Id="rId5" Type="http://schemas.openxmlformats.org/officeDocument/2006/relationships/image" Target="../media/image6.emf"/><Relationship Id="rId4" Type="http://schemas.openxmlformats.org/officeDocument/2006/relationships/image" Target="../media/image5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audio" Target="../media/audio1.wav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emf"/><Relationship Id="rId4" Type="http://schemas.openxmlformats.org/officeDocument/2006/relationships/image" Target="../media/image4.jpeg"/><Relationship Id="rId9" Type="http://schemas.openxmlformats.org/officeDocument/2006/relationships/audio" Target="../media/audio1.wav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4.jpe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microsoft.com/office/2007/relationships/hdphoto" Target="../media/hdphoto2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microsoft.com/office/2007/relationships/hdphoto" Target="../media/hdphoto3.wdp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"/>
            <a:ext cx="1090863" cy="109086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109335" y="253044"/>
            <a:ext cx="659346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70AD47">
                    <a:lumMod val="75000"/>
                  </a:srgbClr>
                </a:solidFill>
                <a:latin typeface="Times New Roman" pitchFamily="18" charset="0"/>
                <a:cs typeface="Times New Roman" pitchFamily="18" charset="0"/>
              </a:rPr>
              <a:t>TRƯỜNG TIỂU HỌC PHÚC LỢI</a:t>
            </a:r>
            <a:endParaRPr lang="vi-VN" sz="3200" b="1" dirty="0">
              <a:solidFill>
                <a:srgbClr val="70AD47">
                  <a:lumMod val="75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19C6FF74-A3CD-43E9-B936-B3D00B198B50}"/>
              </a:ext>
            </a:extLst>
          </p:cNvPr>
          <p:cNvSpPr txBox="1"/>
          <p:nvPr/>
        </p:nvSpPr>
        <p:spPr>
          <a:xfrm>
            <a:off x="3764526" y="1016339"/>
            <a:ext cx="466294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en-US" sz="4000" b="1" spc="-151" dirty="0">
                <a:solidFill>
                  <a:srgbClr val="135E98"/>
                </a:solidFill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TUẦN </a:t>
            </a:r>
            <a:r>
              <a:rPr lang="en-US" sz="4000" b="1" spc="-151" dirty="0" smtClean="0">
                <a:solidFill>
                  <a:srgbClr val="135E98"/>
                </a:solidFill>
                <a:latin typeface="Times New Roman" pitchFamily="18" charset="0"/>
                <a:ea typeface="LNTH-Kids  Chinese Font 1" panose="02010600030101010101" pitchFamily="2" charset="-128"/>
                <a:cs typeface="Times New Roman" pitchFamily="18" charset="0"/>
              </a:rPr>
              <a:t>5</a:t>
            </a:r>
            <a:endParaRPr lang="en-US" sz="4000" b="1" spc="-151" dirty="0">
              <a:solidFill>
                <a:srgbClr val="135E98"/>
              </a:solidFill>
              <a:latin typeface="Times New Roman" pitchFamily="18" charset="0"/>
              <a:ea typeface="LNTH-Kids  Chinese Font 1" panose="02010600030101010101" pitchFamily="2" charset="-128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1280" y="2054233"/>
            <a:ext cx="1210072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Tiếng</a:t>
            </a:r>
            <a:r>
              <a:rPr lang="en-US" sz="4800" b="1" dirty="0">
                <a:solidFill>
                  <a:srgbClr val="FF0000"/>
                </a:solidFill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Việt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Zilla Slab" pitchFamily="2" charset="0"/>
              <a:cs typeface="Times New Roman" pitchFamily="18" charset="0"/>
            </a:endParaRPr>
          </a:p>
          <a:p>
            <a:pPr algn="ctr"/>
            <a:r>
              <a:rPr lang="en-US" sz="4800" b="1" err="1">
                <a:solidFill>
                  <a:srgbClr val="FF0000"/>
                </a:solidFill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Bài</a:t>
            </a:r>
            <a:r>
              <a:rPr lang="en-US" sz="4800" b="1">
                <a:solidFill>
                  <a:srgbClr val="FF0000"/>
                </a:solidFill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 </a:t>
            </a:r>
            <a:r>
              <a:rPr lang="en-US" sz="4800" b="1" smtClean="0">
                <a:solidFill>
                  <a:srgbClr val="FF0000"/>
                </a:solidFill>
                <a:latin typeface="Times New Roman" pitchFamily="18" charset="0"/>
                <a:ea typeface="Zilla Slab" pitchFamily="2" charset="0"/>
                <a:cs typeface="Times New Roman" pitchFamily="18" charset="0"/>
              </a:rPr>
              <a:t>10:Luyện tập 1</a:t>
            </a:r>
            <a:endParaRPr lang="en-US" sz="4800" b="1" dirty="0">
              <a:solidFill>
                <a:srgbClr val="FF0000"/>
              </a:solidFill>
              <a:latin typeface="Times New Roman" pitchFamily="18" charset="0"/>
              <a:ea typeface="Zilla Slab" pitchFamily="2" charset="0"/>
              <a:cs typeface="Times New Roman" pitchFamily="18" charset="0"/>
            </a:endParaRPr>
          </a:p>
          <a:p>
            <a:r>
              <a:rPr lang="en-US" sz="4800" b="1">
                <a:solidFill>
                  <a:prstClr val="black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   </a:t>
            </a:r>
            <a:r>
              <a:rPr lang="en-US" sz="4800" b="1" smtClean="0">
                <a:solidFill>
                  <a:prstClr val="black"/>
                </a:solidFill>
                <a:latin typeface="Times New Roman" panose="02020603050405020304" pitchFamily="18" charset="0"/>
                <a:ea typeface="Zilla Slab" pitchFamily="2" charset="0"/>
                <a:cs typeface="Times New Roman" panose="02020603050405020304" pitchFamily="18" charset="0"/>
              </a:rPr>
              <a:t>Từ ngữ chỉ đặc điểm. Câu nêu đặc điểm</a:t>
            </a:r>
            <a:endParaRPr lang="vi-VN" sz="4800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ea typeface="Zilla Slab" pitchFamily="2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6787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CEEE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145672"/>
            <a:ext cx="12190132" cy="2264898"/>
          </a:xfrm>
          <a:prstGeom prst="rect">
            <a:avLst/>
          </a:prstGeom>
        </p:spPr>
      </p:pic>
      <p:pic>
        <p:nvPicPr>
          <p:cNvPr id="40" name="图片 23">
            <a:extLst>
              <a:ext uri="{FF2B5EF4-FFF2-40B4-BE49-F238E27FC236}">
                <a16:creationId xmlns="" xmlns:a16="http://schemas.microsoft.com/office/drawing/2014/main" id="{0ED459C4-CEE7-42C8-A0A8-D26F383A07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0233173" y="3015255"/>
            <a:ext cx="1958827" cy="3914339"/>
          </a:xfrm>
          <a:prstGeom prst="rect">
            <a:avLst/>
          </a:prstGeom>
        </p:spPr>
      </p:pic>
      <p:grpSp>
        <p:nvGrpSpPr>
          <p:cNvPr id="41" name="Group 40">
            <a:extLst>
              <a:ext uri="{FF2B5EF4-FFF2-40B4-BE49-F238E27FC236}">
                <a16:creationId xmlns="" xmlns:a16="http://schemas.microsoft.com/office/drawing/2014/main" id="{15DCEFD0-1591-4DC1-AD4B-15B59F83E690}"/>
              </a:ext>
            </a:extLst>
          </p:cNvPr>
          <p:cNvGrpSpPr/>
          <p:nvPr/>
        </p:nvGrpSpPr>
        <p:grpSpPr>
          <a:xfrm>
            <a:off x="2199774" y="1053706"/>
            <a:ext cx="3316277" cy="3030087"/>
            <a:chOff x="4453323" y="1312800"/>
            <a:chExt cx="3316277" cy="3030087"/>
          </a:xfrm>
        </p:grpSpPr>
        <p:sp>
          <p:nvSpPr>
            <p:cNvPr id="42" name="!!2">
              <a:extLst>
                <a:ext uri="{FF2B5EF4-FFF2-40B4-BE49-F238E27FC236}">
                  <a16:creationId xmlns="" xmlns:a16="http://schemas.microsoft.com/office/drawing/2014/main" id="{28BE6276-8E35-4232-8973-FE81E727FECD}"/>
                </a:ext>
              </a:extLst>
            </p:cNvPr>
            <p:cNvSpPr/>
            <p:nvPr/>
          </p:nvSpPr>
          <p:spPr>
            <a:xfrm rot="10800000">
              <a:off x="4453323" y="1312800"/>
              <a:ext cx="3271640" cy="3030087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3" name="Picture 4" descr="Cô gái dễ thương hạnh phúc với logo văn phòng phẩm minh họa nhân vật hoạt hình Các vector miễn phí">
              <a:extLst>
                <a:ext uri="{FF2B5EF4-FFF2-40B4-BE49-F238E27FC236}">
                  <a16:creationId xmlns="" xmlns:a16="http://schemas.microsoft.com/office/drawing/2014/main" id="{3471D365-7E18-432C-A7D7-6B33A12B72F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10000" b="90000" l="10000" r="90000">
                          <a14:foregroundMark x1="37700" y1="78800" x2="57987" y2="89600"/>
                          <a14:backgroundMark x1="36262" y1="72800" x2="36262" y2="728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4982" t="26409" r="25058" b="5197"/>
            <a:stretch/>
          </p:blipFill>
          <p:spPr bwMode="auto">
            <a:xfrm>
              <a:off x="5123086" y="1906573"/>
              <a:ext cx="2155957" cy="235743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4" name="文本框 12">
              <a:extLst>
                <a:ext uri="{FF2B5EF4-FFF2-40B4-BE49-F238E27FC236}">
                  <a16:creationId xmlns="" xmlns:a16="http://schemas.microsoft.com/office/drawing/2014/main" id="{7E38590A-488D-4A89-BE1E-FD5550E29C75}"/>
                </a:ext>
              </a:extLst>
            </p:cNvPr>
            <p:cNvSpPr txBox="1">
              <a:spLocks/>
            </p:cNvSpPr>
            <p:nvPr/>
          </p:nvSpPr>
          <p:spPr>
            <a:xfrm>
              <a:off x="4632527" y="1626914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zh-CN" sz="4000">
                  <a:solidFill>
                    <a:srgbClr val="FF0066"/>
                  </a:solidFill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Trình bày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="" xmlns:a16="http://schemas.microsoft.com/office/drawing/2014/main" id="{6C8D95FE-A9E8-47C9-A66E-E7A262399E54}"/>
              </a:ext>
            </a:extLst>
          </p:cNvPr>
          <p:cNvGrpSpPr/>
          <p:nvPr/>
        </p:nvGrpSpPr>
        <p:grpSpPr>
          <a:xfrm>
            <a:off x="6594120" y="1020668"/>
            <a:ext cx="3188834" cy="3108960"/>
            <a:chOff x="7921269" y="2763027"/>
            <a:chExt cx="3188834" cy="3108960"/>
          </a:xfrm>
        </p:grpSpPr>
        <p:sp>
          <p:nvSpPr>
            <p:cNvPr id="46" name="!!1">
              <a:extLst>
                <a:ext uri="{FF2B5EF4-FFF2-40B4-BE49-F238E27FC236}">
                  <a16:creationId xmlns="" xmlns:a16="http://schemas.microsoft.com/office/drawing/2014/main" id="{3FDEED99-9C16-434F-835C-7563A3E9E124}"/>
                </a:ext>
              </a:extLst>
            </p:cNvPr>
            <p:cNvSpPr/>
            <p:nvPr/>
          </p:nvSpPr>
          <p:spPr>
            <a:xfrm rot="10800000">
              <a:off x="7921269" y="2763027"/>
              <a:ext cx="3108960" cy="3108960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rgbClr val="FF6699"/>
              </a:solidFill>
            </a:ln>
            <a:effectLst>
              <a:outerShdw blurRad="25400" algn="ctr" rotWithShape="0">
                <a:prstClr val="black">
                  <a:alpha val="7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endParaRPr>
            </a:p>
          </p:txBody>
        </p:sp>
        <p:pic>
          <p:nvPicPr>
            <p:cNvPr id="47" name="Picture 6" descr="Cô gái dễ thương cầm bút chì vẽ minh họa cho nhân vật hoạt hình Miễn phí Vector">
              <a:extLst>
                <a:ext uri="{FF2B5EF4-FFF2-40B4-BE49-F238E27FC236}">
                  <a16:creationId xmlns="" xmlns:a16="http://schemas.microsoft.com/office/drawing/2014/main" id="{A0636D9F-B43D-48F2-9660-DE8716FFD6E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6600" b="91200" l="8946" r="90895">
                          <a14:foregroundMark x1="35463" y1="9000" x2="48562" y2="6600"/>
                          <a14:foregroundMark x1="48562" y1="6600" x2="51278" y2="6600"/>
                          <a14:foregroundMark x1="24281" y1="14600" x2="24281" y2="14600"/>
                          <a14:foregroundMark x1="54153" y1="30600" x2="50799" y2="63000"/>
                          <a14:foregroundMark x1="46805" y1="63800" x2="58466" y2="54600"/>
                          <a14:foregroundMark x1="53994" y1="52400" x2="57348" y2="54800"/>
                          <a14:foregroundMark x1="72684" y1="17000" x2="85942" y2="30600"/>
                          <a14:foregroundMark x1="85942" y1="30600" x2="90895" y2="40400"/>
                          <a14:foregroundMark x1="85144" y1="21200" x2="51597" y2="50000"/>
                          <a14:foregroundMark x1="51597" y1="50000" x2="51597" y2="50000"/>
                          <a14:foregroundMark x1="70927" y1="20000" x2="76198" y2="25400"/>
                          <a14:foregroundMark x1="50639" y1="91200" x2="56070" y2="90800"/>
                          <a14:foregroundMark x1="70927" y1="27000" x2="83227" y2="20400"/>
                          <a14:foregroundMark x1="8946" y1="54600" x2="8946" y2="54600"/>
                          <a14:foregroundMark x1="22524" y1="63800" x2="23323" y2="64200"/>
                          <a14:foregroundMark x1="13419" y1="42600" x2="13419" y2="42600"/>
                          <a14:foregroundMark x1="27796" y1="78800" x2="27796" y2="78800"/>
                          <a14:foregroundMark x1="18051" y1="75000" x2="18051" y2="75000"/>
                          <a14:backgroundMark x1="60383" y1="6600" x2="60383" y2="6600"/>
                          <a14:backgroundMark x1="25719" y1="56600" x2="25719" y2="56600"/>
                          <a14:backgroundMark x1="73802" y1="81000" x2="73802" y2="8100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177061" y="3724709"/>
              <a:ext cx="2681954" cy="214213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8" name="文本框 12">
              <a:extLst>
                <a:ext uri="{FF2B5EF4-FFF2-40B4-BE49-F238E27FC236}">
                  <a16:creationId xmlns="" xmlns:a16="http://schemas.microsoft.com/office/drawing/2014/main" id="{BB949691-4390-4C16-BE6B-4C865CF4C170}"/>
                </a:ext>
              </a:extLst>
            </p:cNvPr>
            <p:cNvSpPr txBox="1">
              <a:spLocks/>
            </p:cNvSpPr>
            <p:nvPr/>
          </p:nvSpPr>
          <p:spPr>
            <a:xfrm>
              <a:off x="7973030" y="3016823"/>
              <a:ext cx="313707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uLnTx/>
                  <a:uFillTx/>
                  <a:latin typeface="UVN Gia Dinh" panose="02020702060506020304" pitchFamily="18" charset="0"/>
                  <a:ea typeface="字魂115号-刀刀体" panose="00000500000000000000" pitchFamily="2" charset="-122"/>
                </a:rPr>
                <a:t>Nhận xét</a:t>
              </a:r>
              <a:endParaRPr kumimoji="0" lang="en-US" altLang="zh-CN" sz="400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uLnTx/>
                <a:uFillTx/>
                <a:latin typeface="UVN Gia Dinh" panose="02020702060506020304" pitchFamily="18" charset="0"/>
                <a:ea typeface="字魂115号-刀刀体" panose="00000500000000000000" pitchFamily="2" charset="-122"/>
              </a:endParaRPr>
            </a:p>
          </p:txBody>
        </p:sp>
      </p:grpSp>
      <p:pic>
        <p:nvPicPr>
          <p:cNvPr id="49" name="Picture 10">
            <a:extLst>
              <a:ext uri="{FF2B5EF4-FFF2-40B4-BE49-F238E27FC236}">
                <a16:creationId xmlns="" xmlns:a16="http://schemas.microsoft.com/office/drawing/2014/main" id="{1C11B0BC-4550-4497-83DF-A251A0115D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74" y="353994"/>
            <a:ext cx="1683919" cy="16839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0" name="Picture 14">
            <a:extLst>
              <a:ext uri="{FF2B5EF4-FFF2-40B4-BE49-F238E27FC236}">
                <a16:creationId xmlns="" xmlns:a16="http://schemas.microsoft.com/office/drawing/2014/main" id="{9E92E675-A503-4F15-BADC-DFA1339FC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7982" y="3937623"/>
            <a:ext cx="3445911" cy="37109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" name="图片 4">
            <a:extLst>
              <a:ext uri="{FF2B5EF4-FFF2-40B4-BE49-F238E27FC236}">
                <a16:creationId xmlns="" xmlns:a16="http://schemas.microsoft.com/office/drawing/2014/main" id="{2770B5A6-A195-4E4C-898D-837909BC978A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498" y="5409"/>
            <a:ext cx="2184400" cy="13887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6086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=""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=""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màu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sắc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=""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=""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=""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=""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=""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đỏ</a:t>
              </a:r>
              <a:r>
                <a:rPr lang="en-US" sz="44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400" b="1" dirty="0" err="1">
                  <a:solidFill>
                    <a:prstClr val="black"/>
                  </a:solidFill>
                  <a:latin typeface="Calibri" panose="020F0502020204030204"/>
                </a:rPr>
                <a:t>thắm</a:t>
              </a:r>
              <a:endParaRPr lang="en-US" sz="44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38634" y="525979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=""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vàng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tươi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=""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720298" y="3322320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đen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xì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53332" y="1795113"/>
            <a:ext cx="2843822" cy="1552728"/>
            <a:chOff x="8021253" y="3198267"/>
            <a:chExt cx="2843822" cy="1552728"/>
          </a:xfrm>
        </p:grpSpPr>
        <p:pic>
          <p:nvPicPr>
            <p:cNvPr id="81" name="Picture 2">
              <a:extLst>
                <a:ext uri="{FF2B5EF4-FFF2-40B4-BE49-F238E27FC236}">
                  <a16:creationId xmlns=""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641522" y="3840664"/>
              <a:ext cx="2223553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tím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tái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=""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xanh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biếc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  <p:sp>
        <p:nvSpPr>
          <p:cNvPr id="86" name="Rounded Rectangle 54">
            <a:extLst>
              <a:ext uri="{FF2B5EF4-FFF2-40B4-BE49-F238E27FC236}">
                <a16:creationId xmlns="" xmlns:a16="http://schemas.microsoft.com/office/drawing/2014/main" id="{766C93D0-D62B-42F3-8FAC-2F8C0D1395F4}"/>
              </a:ext>
            </a:extLst>
          </p:cNvPr>
          <p:cNvSpPr/>
          <p:nvPr/>
        </p:nvSpPr>
        <p:spPr>
          <a:xfrm>
            <a:off x="2793697" y="4987706"/>
            <a:ext cx="8138831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nhà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tô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màu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đỏ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thắm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87" name="Group 86">
            <a:extLst>
              <a:ext uri="{FF2B5EF4-FFF2-40B4-BE49-F238E27FC236}">
                <a16:creationId xmlns="" xmlns:a16="http://schemas.microsoft.com/office/drawing/2014/main" id="{32072C49-DF93-47DC-8B98-628A959FD29D}"/>
              </a:ext>
            </a:extLst>
          </p:cNvPr>
          <p:cNvGrpSpPr/>
          <p:nvPr/>
        </p:nvGrpSpPr>
        <p:grpSpPr>
          <a:xfrm>
            <a:off x="8221597" y="3230766"/>
            <a:ext cx="2843823" cy="1552728"/>
            <a:chOff x="8021253" y="3198267"/>
            <a:chExt cx="2843823" cy="1552728"/>
          </a:xfrm>
        </p:grpSpPr>
        <p:pic>
          <p:nvPicPr>
            <p:cNvPr id="88" name="Picture 2">
              <a:extLst>
                <a:ext uri="{FF2B5EF4-FFF2-40B4-BE49-F238E27FC236}">
                  <a16:creationId xmlns="" xmlns:a16="http://schemas.microsoft.com/office/drawing/2014/main" id="{1F155E76-B33D-434A-AE24-8E14654AE88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9" name="TextBox 88">
              <a:extLst>
                <a:ext uri="{FF2B5EF4-FFF2-40B4-BE49-F238E27FC236}">
                  <a16:creationId xmlns="" xmlns:a16="http://schemas.microsoft.com/office/drawing/2014/main" id="{912E5B66-1098-45B9-A9F3-7F3FE57A7CE3}"/>
                </a:ext>
              </a:extLst>
            </p:cNvPr>
            <p:cNvSpPr txBox="1"/>
            <p:nvPr/>
          </p:nvSpPr>
          <p:spPr>
            <a:xfrm>
              <a:off x="8223624" y="3840664"/>
              <a:ext cx="26414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trắng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tinh</a:t>
              </a:r>
              <a:endParaRPr lang="en-US" sz="4000" b="1" dirty="0">
                <a:solidFill>
                  <a:prstClr val="black"/>
                </a:solidFill>
                <a:latin typeface="Calibri" panose="020F05020202040302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45949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8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=""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=""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âm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thanh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=""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=""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=""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=""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486576" y="290920"/>
            <a:ext cx="2921192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=""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318667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xôn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95978" y="247525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=""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ầ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ầm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606557" cy="1395517"/>
            <a:chOff x="5475462" y="2852683"/>
            <a:chExt cx="2606557" cy="1395517"/>
          </a:xfrm>
        </p:grpSpPr>
        <p:pic>
          <p:nvPicPr>
            <p:cNvPr id="78" name="Picture 2">
              <a:extLst>
                <a:ext uri="{FF2B5EF4-FFF2-40B4-BE49-F238E27FC236}">
                  <a16:creationId xmlns=""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826978" y="3292886"/>
              <a:ext cx="225504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r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óc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rách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365551" y="169223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=""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lao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xao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=""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tí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tách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4" name="Rounded Rectangle 54">
            <a:extLst>
              <a:ext uri="{FF2B5EF4-FFF2-40B4-BE49-F238E27FC236}">
                <a16:creationId xmlns=""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2793697" y="4987706"/>
            <a:ext cx="8386463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Mưa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rơi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tí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tách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mái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hiên</a:t>
            </a:r>
            <a:r>
              <a:rPr lang="en-US" sz="4000" b="1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grpSp>
        <p:nvGrpSpPr>
          <p:cNvPr id="35" name="Group 34">
            <a:extLst>
              <a:ext uri="{FF2B5EF4-FFF2-40B4-BE49-F238E27FC236}">
                <a16:creationId xmlns="" xmlns:a16="http://schemas.microsoft.com/office/drawing/2014/main" id="{E6A5F2E7-805C-44A3-8E24-FB54F205C6B6}"/>
              </a:ext>
            </a:extLst>
          </p:cNvPr>
          <p:cNvGrpSpPr/>
          <p:nvPr/>
        </p:nvGrpSpPr>
        <p:grpSpPr>
          <a:xfrm>
            <a:off x="8397513" y="3094772"/>
            <a:ext cx="2628226" cy="1552728"/>
            <a:chOff x="8021253" y="3198267"/>
            <a:chExt cx="2628226" cy="1552728"/>
          </a:xfrm>
        </p:grpSpPr>
        <p:pic>
          <p:nvPicPr>
            <p:cNvPr id="36" name="Picture 2">
              <a:extLst>
                <a:ext uri="{FF2B5EF4-FFF2-40B4-BE49-F238E27FC236}">
                  <a16:creationId xmlns="" xmlns:a16="http://schemas.microsoft.com/office/drawing/2014/main" id="{8275E5C4-EB49-4842-B82A-99CF7B9A9ED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TextBox 36">
              <a:extLst>
                <a:ext uri="{FF2B5EF4-FFF2-40B4-BE49-F238E27FC236}">
                  <a16:creationId xmlns="" xmlns:a16="http://schemas.microsoft.com/office/drawing/2014/main" id="{5928F52D-A7D3-4A93-853D-62266301DF52}"/>
                </a:ext>
              </a:extLst>
            </p:cNvPr>
            <p:cNvSpPr txBox="1"/>
            <p:nvPr/>
          </p:nvSpPr>
          <p:spPr>
            <a:xfrm>
              <a:off x="8081029" y="3827221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vi vu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03548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2" name="图片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0280" y="1044205"/>
            <a:ext cx="556960" cy="821516"/>
          </a:xfrm>
          <a:prstGeom prst="rect">
            <a:avLst/>
          </a:prstGeom>
        </p:spPr>
      </p:pic>
      <p:pic>
        <p:nvPicPr>
          <p:cNvPr id="24" name="图片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=""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grpSp>
        <p:nvGrpSpPr>
          <p:cNvPr id="64" name="Group 63">
            <a:extLst>
              <a:ext uri="{FF2B5EF4-FFF2-40B4-BE49-F238E27FC236}">
                <a16:creationId xmlns="" xmlns:a16="http://schemas.microsoft.com/office/drawing/2014/main" id="{3D70ADA7-C539-4ACD-A79D-70ED5FE10E64}"/>
              </a:ext>
            </a:extLst>
          </p:cNvPr>
          <p:cNvGrpSpPr/>
          <p:nvPr/>
        </p:nvGrpSpPr>
        <p:grpSpPr>
          <a:xfrm>
            <a:off x="1280451" y="696477"/>
            <a:ext cx="4119983" cy="4132675"/>
            <a:chOff x="1411000" y="1515425"/>
            <a:chExt cx="4119983" cy="4132675"/>
          </a:xfrm>
        </p:grpSpPr>
        <p:sp>
          <p:nvSpPr>
            <p:cNvPr id="65" name="TextBox 8">
              <a:extLst>
                <a:ext uri="{FF2B5EF4-FFF2-40B4-BE49-F238E27FC236}">
                  <a16:creationId xmlns="" xmlns:a16="http://schemas.microsoft.com/office/drawing/2014/main" id="{61B2B656-5AD7-484E-988C-0F3025E0F8E9}"/>
                </a:ext>
              </a:extLst>
            </p:cNvPr>
            <p:cNvSpPr txBox="1"/>
            <p:nvPr/>
          </p:nvSpPr>
          <p:spPr>
            <a:xfrm>
              <a:off x="2666524" y="3316312"/>
              <a:ext cx="1177009" cy="596322"/>
            </a:xfrm>
            <a:prstGeom prst="rect">
              <a:avLst/>
            </a:prstGeom>
            <a:noFill/>
          </p:spPr>
          <p:txBody>
            <a:bodyPr wrap="none" lIns="480000" tIns="0" rIns="0" bIns="0" anchor="b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Từ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ngữ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chỉ</a:t>
              </a:r>
              <a:endParaRPr kumimoji="0" lang="en-US" altLang="zh-CN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hương</a:t>
              </a:r>
              <a:r>
                <a:rPr kumimoji="0" lang="en-US" altLang="zh-CN" sz="4000" b="1" i="0" u="none" strike="noStrike" kern="0" cap="none" spc="0" normalizeH="0" baseline="0" noProof="0" dirty="0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 </a:t>
              </a:r>
              <a:r>
                <a:rPr kumimoji="0" lang="en-US" altLang="zh-CN" sz="4000" b="1" i="0" u="none" strike="noStrike" kern="0" cap="none" spc="0" normalizeH="0" baseline="0" noProof="0" dirty="0" err="1">
                  <a:ln>
                    <a:noFill/>
                  </a:ln>
                  <a:solidFill>
                    <a:srgbClr val="1E5AA4"/>
                  </a:solidFill>
                  <a:effectLst/>
                  <a:uLnTx/>
                  <a:uFillTx/>
                  <a:latin typeface="Calibri" panose="020F0502020204030204"/>
                  <a:ea typeface="微软雅黑" panose="020B0503020204020204" pitchFamily="34" charset="-122"/>
                  <a:cs typeface="+mn-ea"/>
                  <a:sym typeface="+mn-lt"/>
                </a:rPr>
                <a:t>vị</a:t>
              </a:r>
              <a:endParaRPr kumimoji="0" lang="zh-CN" altLang="en-US" sz="4000" b="1" i="0" u="none" strike="noStrike" kern="0" cap="none" spc="0" normalizeH="0" baseline="0" noProof="0" dirty="0">
                <a:ln>
                  <a:noFill/>
                </a:ln>
                <a:solidFill>
                  <a:srgbClr val="1E5AA4"/>
                </a:solidFill>
                <a:effectLst/>
                <a:uLnTx/>
                <a:uFillTx/>
                <a:latin typeface="Calibri" panose="020F0502020204030204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66" name="组合 10">
              <a:extLst>
                <a:ext uri="{FF2B5EF4-FFF2-40B4-BE49-F238E27FC236}">
                  <a16:creationId xmlns="" xmlns:a16="http://schemas.microsoft.com/office/drawing/2014/main" id="{6A07D10D-4B41-4A37-B1FE-0987552D312D}"/>
                </a:ext>
              </a:extLst>
            </p:cNvPr>
            <p:cNvGrpSpPr/>
            <p:nvPr/>
          </p:nvGrpSpPr>
          <p:grpSpPr>
            <a:xfrm>
              <a:off x="1411000" y="1515425"/>
              <a:ext cx="4119983" cy="3459950"/>
              <a:chOff x="1918357" y="1491175"/>
              <a:chExt cx="4119983" cy="3459950"/>
            </a:xfrm>
          </p:grpSpPr>
          <p:sp>
            <p:nvSpPr>
              <p:cNvPr id="69" name="任意多边形 4">
                <a:extLst>
                  <a:ext uri="{FF2B5EF4-FFF2-40B4-BE49-F238E27FC236}">
                    <a16:creationId xmlns="" xmlns:a16="http://schemas.microsoft.com/office/drawing/2014/main" id="{7C2D0BF5-963F-4858-AE1B-4D10C992B9E9}"/>
                  </a:ext>
                </a:extLst>
              </p:cNvPr>
              <p:cNvSpPr/>
              <p:nvPr/>
            </p:nvSpPr>
            <p:spPr>
              <a:xfrm>
                <a:off x="1918357" y="1491175"/>
                <a:ext cx="4119983" cy="3459950"/>
              </a:xfrm>
              <a:custGeom>
                <a:avLst/>
                <a:gdLst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02198 h 3399417"/>
                  <a:gd name="connsiteX1" fmla="*/ 817581 w 3808207"/>
                  <a:gd name="connsiteY1" fmla="*/ 220532 h 3399417"/>
                  <a:gd name="connsiteX2" fmla="*/ 564776 w 3808207"/>
                  <a:gd name="connsiteY2" fmla="*/ 720762 h 3399417"/>
                  <a:gd name="connsiteX3" fmla="*/ 107576 w 3808207"/>
                  <a:gd name="connsiteY3" fmla="*/ 1269402 h 3399417"/>
                  <a:gd name="connsiteX4" fmla="*/ 0 w 3808207"/>
                  <a:gd name="connsiteY4" fmla="*/ 2070847 h 3399417"/>
                  <a:gd name="connsiteX5" fmla="*/ 699247 w 3808207"/>
                  <a:gd name="connsiteY5" fmla="*/ 2732442 h 3399417"/>
                  <a:gd name="connsiteX6" fmla="*/ 1360842 w 3808207"/>
                  <a:gd name="connsiteY6" fmla="*/ 3383280 h 3399417"/>
                  <a:gd name="connsiteX7" fmla="*/ 2366682 w 3808207"/>
                  <a:gd name="connsiteY7" fmla="*/ 3302598 h 3399417"/>
                  <a:gd name="connsiteX8" fmla="*/ 3200400 w 3808207"/>
                  <a:gd name="connsiteY8" fmla="*/ 3399417 h 3399417"/>
                  <a:gd name="connsiteX9" fmla="*/ 3598433 w 3808207"/>
                  <a:gd name="connsiteY9" fmla="*/ 3055172 h 3399417"/>
                  <a:gd name="connsiteX10" fmla="*/ 3593054 w 3808207"/>
                  <a:gd name="connsiteY10" fmla="*/ 2490395 h 3399417"/>
                  <a:gd name="connsiteX11" fmla="*/ 3808207 w 3808207"/>
                  <a:gd name="connsiteY11" fmla="*/ 2017059 h 3399417"/>
                  <a:gd name="connsiteX12" fmla="*/ 3689873 w 3808207"/>
                  <a:gd name="connsiteY12" fmla="*/ 1371600 h 3399417"/>
                  <a:gd name="connsiteX13" fmla="*/ 3447826 w 3808207"/>
                  <a:gd name="connsiteY13" fmla="*/ 849854 h 3399417"/>
                  <a:gd name="connsiteX14" fmla="*/ 3458584 w 3808207"/>
                  <a:gd name="connsiteY14" fmla="*/ 446442 h 3399417"/>
                  <a:gd name="connsiteX15" fmla="*/ 2770094 w 3808207"/>
                  <a:gd name="connsiteY15" fmla="*/ 0 h 3399417"/>
                  <a:gd name="connsiteX16" fmla="*/ 2264485 w 3808207"/>
                  <a:gd name="connsiteY16" fmla="*/ 155986 h 3399417"/>
                  <a:gd name="connsiteX17" fmla="*/ 1721224 w 3808207"/>
                  <a:gd name="connsiteY17" fmla="*/ 102198 h 3399417"/>
                  <a:gd name="connsiteX0" fmla="*/ 1721224 w 3808207"/>
                  <a:gd name="connsiteY0" fmla="*/ 110193 h 3407412"/>
                  <a:gd name="connsiteX1" fmla="*/ 817581 w 3808207"/>
                  <a:gd name="connsiteY1" fmla="*/ 228527 h 3407412"/>
                  <a:gd name="connsiteX2" fmla="*/ 564776 w 3808207"/>
                  <a:gd name="connsiteY2" fmla="*/ 728757 h 3407412"/>
                  <a:gd name="connsiteX3" fmla="*/ 107576 w 3808207"/>
                  <a:gd name="connsiteY3" fmla="*/ 1277397 h 3407412"/>
                  <a:gd name="connsiteX4" fmla="*/ 0 w 3808207"/>
                  <a:gd name="connsiteY4" fmla="*/ 2078842 h 3407412"/>
                  <a:gd name="connsiteX5" fmla="*/ 699247 w 3808207"/>
                  <a:gd name="connsiteY5" fmla="*/ 2740437 h 3407412"/>
                  <a:gd name="connsiteX6" fmla="*/ 1360842 w 3808207"/>
                  <a:gd name="connsiteY6" fmla="*/ 3391275 h 3407412"/>
                  <a:gd name="connsiteX7" fmla="*/ 2366682 w 3808207"/>
                  <a:gd name="connsiteY7" fmla="*/ 3310593 h 3407412"/>
                  <a:gd name="connsiteX8" fmla="*/ 3200400 w 3808207"/>
                  <a:gd name="connsiteY8" fmla="*/ 3407412 h 3407412"/>
                  <a:gd name="connsiteX9" fmla="*/ 3598433 w 3808207"/>
                  <a:gd name="connsiteY9" fmla="*/ 3063167 h 3407412"/>
                  <a:gd name="connsiteX10" fmla="*/ 3593054 w 3808207"/>
                  <a:gd name="connsiteY10" fmla="*/ 2498390 h 3407412"/>
                  <a:gd name="connsiteX11" fmla="*/ 3808207 w 3808207"/>
                  <a:gd name="connsiteY11" fmla="*/ 2025054 h 3407412"/>
                  <a:gd name="connsiteX12" fmla="*/ 3689873 w 3808207"/>
                  <a:gd name="connsiteY12" fmla="*/ 1379595 h 3407412"/>
                  <a:gd name="connsiteX13" fmla="*/ 3447826 w 3808207"/>
                  <a:gd name="connsiteY13" fmla="*/ 857849 h 3407412"/>
                  <a:gd name="connsiteX14" fmla="*/ 3458584 w 3808207"/>
                  <a:gd name="connsiteY14" fmla="*/ 454437 h 3407412"/>
                  <a:gd name="connsiteX15" fmla="*/ 2770094 w 3808207"/>
                  <a:gd name="connsiteY15" fmla="*/ 7995 h 3407412"/>
                  <a:gd name="connsiteX16" fmla="*/ 2264485 w 3808207"/>
                  <a:gd name="connsiteY16" fmla="*/ 163981 h 3407412"/>
                  <a:gd name="connsiteX17" fmla="*/ 1721224 w 3808207"/>
                  <a:gd name="connsiteY17" fmla="*/ 110193 h 3407412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08207"/>
                  <a:gd name="connsiteY0" fmla="*/ 110956 h 3408175"/>
                  <a:gd name="connsiteX1" fmla="*/ 817581 w 3808207"/>
                  <a:gd name="connsiteY1" fmla="*/ 229290 h 3408175"/>
                  <a:gd name="connsiteX2" fmla="*/ 564776 w 3808207"/>
                  <a:gd name="connsiteY2" fmla="*/ 729520 h 3408175"/>
                  <a:gd name="connsiteX3" fmla="*/ 107576 w 3808207"/>
                  <a:gd name="connsiteY3" fmla="*/ 1278160 h 3408175"/>
                  <a:gd name="connsiteX4" fmla="*/ 0 w 3808207"/>
                  <a:gd name="connsiteY4" fmla="*/ 2079605 h 3408175"/>
                  <a:gd name="connsiteX5" fmla="*/ 699247 w 3808207"/>
                  <a:gd name="connsiteY5" fmla="*/ 2741200 h 3408175"/>
                  <a:gd name="connsiteX6" fmla="*/ 1360842 w 3808207"/>
                  <a:gd name="connsiteY6" fmla="*/ 3392038 h 3408175"/>
                  <a:gd name="connsiteX7" fmla="*/ 2366682 w 3808207"/>
                  <a:gd name="connsiteY7" fmla="*/ 3311356 h 3408175"/>
                  <a:gd name="connsiteX8" fmla="*/ 3200400 w 3808207"/>
                  <a:gd name="connsiteY8" fmla="*/ 3408175 h 3408175"/>
                  <a:gd name="connsiteX9" fmla="*/ 3598433 w 3808207"/>
                  <a:gd name="connsiteY9" fmla="*/ 3063930 h 3408175"/>
                  <a:gd name="connsiteX10" fmla="*/ 3593054 w 3808207"/>
                  <a:gd name="connsiteY10" fmla="*/ 2499153 h 3408175"/>
                  <a:gd name="connsiteX11" fmla="*/ 3808207 w 3808207"/>
                  <a:gd name="connsiteY11" fmla="*/ 2025817 h 3408175"/>
                  <a:gd name="connsiteX12" fmla="*/ 3689873 w 3808207"/>
                  <a:gd name="connsiteY12" fmla="*/ 1380358 h 3408175"/>
                  <a:gd name="connsiteX13" fmla="*/ 3447826 w 3808207"/>
                  <a:gd name="connsiteY13" fmla="*/ 858612 h 3408175"/>
                  <a:gd name="connsiteX14" fmla="*/ 3458584 w 3808207"/>
                  <a:gd name="connsiteY14" fmla="*/ 455200 h 3408175"/>
                  <a:gd name="connsiteX15" fmla="*/ 2770094 w 3808207"/>
                  <a:gd name="connsiteY15" fmla="*/ 8758 h 3408175"/>
                  <a:gd name="connsiteX16" fmla="*/ 2264485 w 3808207"/>
                  <a:gd name="connsiteY16" fmla="*/ 164744 h 3408175"/>
                  <a:gd name="connsiteX17" fmla="*/ 1721224 w 3808207"/>
                  <a:gd name="connsiteY17" fmla="*/ 110956 h 3408175"/>
                  <a:gd name="connsiteX0" fmla="*/ 1721224 w 3837701"/>
                  <a:gd name="connsiteY0" fmla="*/ 110956 h 3408175"/>
                  <a:gd name="connsiteX1" fmla="*/ 817581 w 3837701"/>
                  <a:gd name="connsiteY1" fmla="*/ 229290 h 3408175"/>
                  <a:gd name="connsiteX2" fmla="*/ 564776 w 3837701"/>
                  <a:gd name="connsiteY2" fmla="*/ 729520 h 3408175"/>
                  <a:gd name="connsiteX3" fmla="*/ 107576 w 3837701"/>
                  <a:gd name="connsiteY3" fmla="*/ 1278160 h 3408175"/>
                  <a:gd name="connsiteX4" fmla="*/ 0 w 3837701"/>
                  <a:gd name="connsiteY4" fmla="*/ 2079605 h 3408175"/>
                  <a:gd name="connsiteX5" fmla="*/ 699247 w 3837701"/>
                  <a:gd name="connsiteY5" fmla="*/ 2741200 h 3408175"/>
                  <a:gd name="connsiteX6" fmla="*/ 1360842 w 3837701"/>
                  <a:gd name="connsiteY6" fmla="*/ 3392038 h 3408175"/>
                  <a:gd name="connsiteX7" fmla="*/ 2366682 w 3837701"/>
                  <a:gd name="connsiteY7" fmla="*/ 3311356 h 3408175"/>
                  <a:gd name="connsiteX8" fmla="*/ 3200400 w 3837701"/>
                  <a:gd name="connsiteY8" fmla="*/ 3408175 h 3408175"/>
                  <a:gd name="connsiteX9" fmla="*/ 3598433 w 3837701"/>
                  <a:gd name="connsiteY9" fmla="*/ 3063930 h 3408175"/>
                  <a:gd name="connsiteX10" fmla="*/ 3593054 w 3837701"/>
                  <a:gd name="connsiteY10" fmla="*/ 2499153 h 3408175"/>
                  <a:gd name="connsiteX11" fmla="*/ 3808207 w 3837701"/>
                  <a:gd name="connsiteY11" fmla="*/ 2025817 h 3408175"/>
                  <a:gd name="connsiteX12" fmla="*/ 3689873 w 3837701"/>
                  <a:gd name="connsiteY12" fmla="*/ 1380358 h 3408175"/>
                  <a:gd name="connsiteX13" fmla="*/ 3447826 w 3837701"/>
                  <a:gd name="connsiteY13" fmla="*/ 858612 h 3408175"/>
                  <a:gd name="connsiteX14" fmla="*/ 3458584 w 3837701"/>
                  <a:gd name="connsiteY14" fmla="*/ 455200 h 3408175"/>
                  <a:gd name="connsiteX15" fmla="*/ 2770094 w 3837701"/>
                  <a:gd name="connsiteY15" fmla="*/ 8758 h 3408175"/>
                  <a:gd name="connsiteX16" fmla="*/ 2264485 w 3837701"/>
                  <a:gd name="connsiteY16" fmla="*/ 164744 h 3408175"/>
                  <a:gd name="connsiteX17" fmla="*/ 1721224 w 3837701"/>
                  <a:gd name="connsiteY17" fmla="*/ 110956 h 3408175"/>
                  <a:gd name="connsiteX0" fmla="*/ 1721224 w 3874332"/>
                  <a:gd name="connsiteY0" fmla="*/ 110956 h 3408175"/>
                  <a:gd name="connsiteX1" fmla="*/ 817581 w 3874332"/>
                  <a:gd name="connsiteY1" fmla="*/ 229290 h 3408175"/>
                  <a:gd name="connsiteX2" fmla="*/ 564776 w 3874332"/>
                  <a:gd name="connsiteY2" fmla="*/ 729520 h 3408175"/>
                  <a:gd name="connsiteX3" fmla="*/ 107576 w 3874332"/>
                  <a:gd name="connsiteY3" fmla="*/ 1278160 h 3408175"/>
                  <a:gd name="connsiteX4" fmla="*/ 0 w 3874332"/>
                  <a:gd name="connsiteY4" fmla="*/ 2079605 h 3408175"/>
                  <a:gd name="connsiteX5" fmla="*/ 699247 w 3874332"/>
                  <a:gd name="connsiteY5" fmla="*/ 2741200 h 3408175"/>
                  <a:gd name="connsiteX6" fmla="*/ 1360842 w 3874332"/>
                  <a:gd name="connsiteY6" fmla="*/ 3392038 h 3408175"/>
                  <a:gd name="connsiteX7" fmla="*/ 2366682 w 3874332"/>
                  <a:gd name="connsiteY7" fmla="*/ 3311356 h 3408175"/>
                  <a:gd name="connsiteX8" fmla="*/ 3200400 w 3874332"/>
                  <a:gd name="connsiteY8" fmla="*/ 3408175 h 3408175"/>
                  <a:gd name="connsiteX9" fmla="*/ 3598433 w 3874332"/>
                  <a:gd name="connsiteY9" fmla="*/ 3063930 h 3408175"/>
                  <a:gd name="connsiteX10" fmla="*/ 3593054 w 3874332"/>
                  <a:gd name="connsiteY10" fmla="*/ 2499153 h 3408175"/>
                  <a:gd name="connsiteX11" fmla="*/ 3808207 w 3874332"/>
                  <a:gd name="connsiteY11" fmla="*/ 2025817 h 3408175"/>
                  <a:gd name="connsiteX12" fmla="*/ 3689873 w 3874332"/>
                  <a:gd name="connsiteY12" fmla="*/ 1380358 h 3408175"/>
                  <a:gd name="connsiteX13" fmla="*/ 3447826 w 3874332"/>
                  <a:gd name="connsiteY13" fmla="*/ 858612 h 3408175"/>
                  <a:gd name="connsiteX14" fmla="*/ 3458584 w 3874332"/>
                  <a:gd name="connsiteY14" fmla="*/ 455200 h 3408175"/>
                  <a:gd name="connsiteX15" fmla="*/ 2770094 w 3874332"/>
                  <a:gd name="connsiteY15" fmla="*/ 8758 h 3408175"/>
                  <a:gd name="connsiteX16" fmla="*/ 2264485 w 3874332"/>
                  <a:gd name="connsiteY16" fmla="*/ 164744 h 3408175"/>
                  <a:gd name="connsiteX17" fmla="*/ 1721224 w 3874332"/>
                  <a:gd name="connsiteY17" fmla="*/ 110956 h 3408175"/>
                  <a:gd name="connsiteX0" fmla="*/ 1721224 w 3877234"/>
                  <a:gd name="connsiteY0" fmla="*/ 110956 h 3408175"/>
                  <a:gd name="connsiteX1" fmla="*/ 817581 w 3877234"/>
                  <a:gd name="connsiteY1" fmla="*/ 229290 h 3408175"/>
                  <a:gd name="connsiteX2" fmla="*/ 564776 w 3877234"/>
                  <a:gd name="connsiteY2" fmla="*/ 729520 h 3408175"/>
                  <a:gd name="connsiteX3" fmla="*/ 107576 w 3877234"/>
                  <a:gd name="connsiteY3" fmla="*/ 1278160 h 3408175"/>
                  <a:gd name="connsiteX4" fmla="*/ 0 w 3877234"/>
                  <a:gd name="connsiteY4" fmla="*/ 2079605 h 3408175"/>
                  <a:gd name="connsiteX5" fmla="*/ 699247 w 3877234"/>
                  <a:gd name="connsiteY5" fmla="*/ 2741200 h 3408175"/>
                  <a:gd name="connsiteX6" fmla="*/ 1360842 w 3877234"/>
                  <a:gd name="connsiteY6" fmla="*/ 3392038 h 3408175"/>
                  <a:gd name="connsiteX7" fmla="*/ 2366682 w 3877234"/>
                  <a:gd name="connsiteY7" fmla="*/ 3311356 h 3408175"/>
                  <a:gd name="connsiteX8" fmla="*/ 3200400 w 3877234"/>
                  <a:gd name="connsiteY8" fmla="*/ 3408175 h 3408175"/>
                  <a:gd name="connsiteX9" fmla="*/ 3598433 w 3877234"/>
                  <a:gd name="connsiteY9" fmla="*/ 3063930 h 3408175"/>
                  <a:gd name="connsiteX10" fmla="*/ 3593054 w 3877234"/>
                  <a:gd name="connsiteY10" fmla="*/ 2499153 h 3408175"/>
                  <a:gd name="connsiteX11" fmla="*/ 3813586 w 3877234"/>
                  <a:gd name="connsiteY11" fmla="*/ 2063468 h 3408175"/>
                  <a:gd name="connsiteX12" fmla="*/ 3689873 w 3877234"/>
                  <a:gd name="connsiteY12" fmla="*/ 1380358 h 3408175"/>
                  <a:gd name="connsiteX13" fmla="*/ 3447826 w 3877234"/>
                  <a:gd name="connsiteY13" fmla="*/ 858612 h 3408175"/>
                  <a:gd name="connsiteX14" fmla="*/ 3458584 w 3877234"/>
                  <a:gd name="connsiteY14" fmla="*/ 455200 h 3408175"/>
                  <a:gd name="connsiteX15" fmla="*/ 2770094 w 3877234"/>
                  <a:gd name="connsiteY15" fmla="*/ 8758 h 3408175"/>
                  <a:gd name="connsiteX16" fmla="*/ 2264485 w 3877234"/>
                  <a:gd name="connsiteY16" fmla="*/ 164744 h 3408175"/>
                  <a:gd name="connsiteX17" fmla="*/ 1721224 w 3877234"/>
                  <a:gd name="connsiteY17" fmla="*/ 110956 h 3408175"/>
                  <a:gd name="connsiteX0" fmla="*/ 1721224 w 3879373"/>
                  <a:gd name="connsiteY0" fmla="*/ 110956 h 3408175"/>
                  <a:gd name="connsiteX1" fmla="*/ 817581 w 3879373"/>
                  <a:gd name="connsiteY1" fmla="*/ 229290 h 3408175"/>
                  <a:gd name="connsiteX2" fmla="*/ 564776 w 3879373"/>
                  <a:gd name="connsiteY2" fmla="*/ 729520 h 3408175"/>
                  <a:gd name="connsiteX3" fmla="*/ 107576 w 3879373"/>
                  <a:gd name="connsiteY3" fmla="*/ 1278160 h 3408175"/>
                  <a:gd name="connsiteX4" fmla="*/ 0 w 3879373"/>
                  <a:gd name="connsiteY4" fmla="*/ 2079605 h 3408175"/>
                  <a:gd name="connsiteX5" fmla="*/ 699247 w 3879373"/>
                  <a:gd name="connsiteY5" fmla="*/ 2741200 h 3408175"/>
                  <a:gd name="connsiteX6" fmla="*/ 1360842 w 3879373"/>
                  <a:gd name="connsiteY6" fmla="*/ 3392038 h 3408175"/>
                  <a:gd name="connsiteX7" fmla="*/ 2366682 w 3879373"/>
                  <a:gd name="connsiteY7" fmla="*/ 3311356 h 3408175"/>
                  <a:gd name="connsiteX8" fmla="*/ 3200400 w 3879373"/>
                  <a:gd name="connsiteY8" fmla="*/ 3408175 h 3408175"/>
                  <a:gd name="connsiteX9" fmla="*/ 3598433 w 3879373"/>
                  <a:gd name="connsiteY9" fmla="*/ 3063930 h 3408175"/>
                  <a:gd name="connsiteX10" fmla="*/ 3593054 w 3879373"/>
                  <a:gd name="connsiteY10" fmla="*/ 2499153 h 3408175"/>
                  <a:gd name="connsiteX11" fmla="*/ 3813586 w 3879373"/>
                  <a:gd name="connsiteY11" fmla="*/ 2063468 h 3408175"/>
                  <a:gd name="connsiteX12" fmla="*/ 3689873 w 3879373"/>
                  <a:gd name="connsiteY12" fmla="*/ 1380358 h 3408175"/>
                  <a:gd name="connsiteX13" fmla="*/ 3447826 w 3879373"/>
                  <a:gd name="connsiteY13" fmla="*/ 858612 h 3408175"/>
                  <a:gd name="connsiteX14" fmla="*/ 3458584 w 3879373"/>
                  <a:gd name="connsiteY14" fmla="*/ 455200 h 3408175"/>
                  <a:gd name="connsiteX15" fmla="*/ 2770094 w 3879373"/>
                  <a:gd name="connsiteY15" fmla="*/ 8758 h 3408175"/>
                  <a:gd name="connsiteX16" fmla="*/ 2264485 w 3879373"/>
                  <a:gd name="connsiteY16" fmla="*/ 164744 h 3408175"/>
                  <a:gd name="connsiteX17" fmla="*/ 1721224 w 38793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063930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08175"/>
                  <a:gd name="connsiteX1" fmla="*/ 817581 w 3895073"/>
                  <a:gd name="connsiteY1" fmla="*/ 229290 h 3408175"/>
                  <a:gd name="connsiteX2" fmla="*/ 564776 w 3895073"/>
                  <a:gd name="connsiteY2" fmla="*/ 729520 h 3408175"/>
                  <a:gd name="connsiteX3" fmla="*/ 107576 w 3895073"/>
                  <a:gd name="connsiteY3" fmla="*/ 1278160 h 3408175"/>
                  <a:gd name="connsiteX4" fmla="*/ 0 w 3895073"/>
                  <a:gd name="connsiteY4" fmla="*/ 2079605 h 3408175"/>
                  <a:gd name="connsiteX5" fmla="*/ 699247 w 3895073"/>
                  <a:gd name="connsiteY5" fmla="*/ 2741200 h 3408175"/>
                  <a:gd name="connsiteX6" fmla="*/ 1360842 w 3895073"/>
                  <a:gd name="connsiteY6" fmla="*/ 3392038 h 3408175"/>
                  <a:gd name="connsiteX7" fmla="*/ 2366682 w 3895073"/>
                  <a:gd name="connsiteY7" fmla="*/ 3311356 h 3408175"/>
                  <a:gd name="connsiteX8" fmla="*/ 3200400 w 3895073"/>
                  <a:gd name="connsiteY8" fmla="*/ 3408175 h 3408175"/>
                  <a:gd name="connsiteX9" fmla="*/ 3598433 w 3895073"/>
                  <a:gd name="connsiteY9" fmla="*/ 3133854 h 3408175"/>
                  <a:gd name="connsiteX10" fmla="*/ 3593054 w 3895073"/>
                  <a:gd name="connsiteY10" fmla="*/ 2499153 h 3408175"/>
                  <a:gd name="connsiteX11" fmla="*/ 3840480 w 3895073"/>
                  <a:gd name="connsiteY11" fmla="*/ 2063468 h 3408175"/>
                  <a:gd name="connsiteX12" fmla="*/ 3689873 w 3895073"/>
                  <a:gd name="connsiteY12" fmla="*/ 1380358 h 3408175"/>
                  <a:gd name="connsiteX13" fmla="*/ 3447826 w 3895073"/>
                  <a:gd name="connsiteY13" fmla="*/ 858612 h 3408175"/>
                  <a:gd name="connsiteX14" fmla="*/ 3458584 w 3895073"/>
                  <a:gd name="connsiteY14" fmla="*/ 455200 h 3408175"/>
                  <a:gd name="connsiteX15" fmla="*/ 2770094 w 3895073"/>
                  <a:gd name="connsiteY15" fmla="*/ 8758 h 3408175"/>
                  <a:gd name="connsiteX16" fmla="*/ 2264485 w 3895073"/>
                  <a:gd name="connsiteY16" fmla="*/ 164744 h 3408175"/>
                  <a:gd name="connsiteX17" fmla="*/ 1721224 w 3895073"/>
                  <a:gd name="connsiteY17" fmla="*/ 110956 h 3408175"/>
                  <a:gd name="connsiteX0" fmla="*/ 1721224 w 3895073"/>
                  <a:gd name="connsiteY0" fmla="*/ 110956 h 3413275"/>
                  <a:gd name="connsiteX1" fmla="*/ 817581 w 3895073"/>
                  <a:gd name="connsiteY1" fmla="*/ 229290 h 3413275"/>
                  <a:gd name="connsiteX2" fmla="*/ 564776 w 3895073"/>
                  <a:gd name="connsiteY2" fmla="*/ 729520 h 3413275"/>
                  <a:gd name="connsiteX3" fmla="*/ 107576 w 3895073"/>
                  <a:gd name="connsiteY3" fmla="*/ 1278160 h 3413275"/>
                  <a:gd name="connsiteX4" fmla="*/ 0 w 3895073"/>
                  <a:gd name="connsiteY4" fmla="*/ 2079605 h 3413275"/>
                  <a:gd name="connsiteX5" fmla="*/ 699247 w 3895073"/>
                  <a:gd name="connsiteY5" fmla="*/ 2741200 h 3413275"/>
                  <a:gd name="connsiteX6" fmla="*/ 1360842 w 3895073"/>
                  <a:gd name="connsiteY6" fmla="*/ 3392038 h 3413275"/>
                  <a:gd name="connsiteX7" fmla="*/ 2366682 w 3895073"/>
                  <a:gd name="connsiteY7" fmla="*/ 3311356 h 3413275"/>
                  <a:gd name="connsiteX8" fmla="*/ 3200400 w 3895073"/>
                  <a:gd name="connsiteY8" fmla="*/ 3408175 h 3413275"/>
                  <a:gd name="connsiteX9" fmla="*/ 3598433 w 3895073"/>
                  <a:gd name="connsiteY9" fmla="*/ 3133854 h 3413275"/>
                  <a:gd name="connsiteX10" fmla="*/ 3593054 w 3895073"/>
                  <a:gd name="connsiteY10" fmla="*/ 2499153 h 3413275"/>
                  <a:gd name="connsiteX11" fmla="*/ 3840480 w 3895073"/>
                  <a:gd name="connsiteY11" fmla="*/ 2063468 h 3413275"/>
                  <a:gd name="connsiteX12" fmla="*/ 3689873 w 3895073"/>
                  <a:gd name="connsiteY12" fmla="*/ 1380358 h 3413275"/>
                  <a:gd name="connsiteX13" fmla="*/ 3447826 w 3895073"/>
                  <a:gd name="connsiteY13" fmla="*/ 858612 h 3413275"/>
                  <a:gd name="connsiteX14" fmla="*/ 3458584 w 3895073"/>
                  <a:gd name="connsiteY14" fmla="*/ 455200 h 3413275"/>
                  <a:gd name="connsiteX15" fmla="*/ 2770094 w 3895073"/>
                  <a:gd name="connsiteY15" fmla="*/ 8758 h 3413275"/>
                  <a:gd name="connsiteX16" fmla="*/ 2264485 w 3895073"/>
                  <a:gd name="connsiteY16" fmla="*/ 164744 h 3413275"/>
                  <a:gd name="connsiteX17" fmla="*/ 1721224 w 3895073"/>
                  <a:gd name="connsiteY17" fmla="*/ 110956 h 3413275"/>
                  <a:gd name="connsiteX0" fmla="*/ 1721224 w 3895073"/>
                  <a:gd name="connsiteY0" fmla="*/ 110956 h 3428654"/>
                  <a:gd name="connsiteX1" fmla="*/ 817581 w 3895073"/>
                  <a:gd name="connsiteY1" fmla="*/ 229290 h 3428654"/>
                  <a:gd name="connsiteX2" fmla="*/ 564776 w 3895073"/>
                  <a:gd name="connsiteY2" fmla="*/ 729520 h 3428654"/>
                  <a:gd name="connsiteX3" fmla="*/ 107576 w 3895073"/>
                  <a:gd name="connsiteY3" fmla="*/ 1278160 h 3428654"/>
                  <a:gd name="connsiteX4" fmla="*/ 0 w 3895073"/>
                  <a:gd name="connsiteY4" fmla="*/ 2079605 h 3428654"/>
                  <a:gd name="connsiteX5" fmla="*/ 699247 w 3895073"/>
                  <a:gd name="connsiteY5" fmla="*/ 2741200 h 3428654"/>
                  <a:gd name="connsiteX6" fmla="*/ 1360842 w 3895073"/>
                  <a:gd name="connsiteY6" fmla="*/ 3392038 h 3428654"/>
                  <a:gd name="connsiteX7" fmla="*/ 2366682 w 3895073"/>
                  <a:gd name="connsiteY7" fmla="*/ 3311356 h 3428654"/>
                  <a:gd name="connsiteX8" fmla="*/ 3200400 w 3895073"/>
                  <a:gd name="connsiteY8" fmla="*/ 3408175 h 3428654"/>
                  <a:gd name="connsiteX9" fmla="*/ 3598433 w 3895073"/>
                  <a:gd name="connsiteY9" fmla="*/ 3133854 h 3428654"/>
                  <a:gd name="connsiteX10" fmla="*/ 3593054 w 3895073"/>
                  <a:gd name="connsiteY10" fmla="*/ 2499153 h 3428654"/>
                  <a:gd name="connsiteX11" fmla="*/ 3840480 w 3895073"/>
                  <a:gd name="connsiteY11" fmla="*/ 2063468 h 3428654"/>
                  <a:gd name="connsiteX12" fmla="*/ 3689873 w 3895073"/>
                  <a:gd name="connsiteY12" fmla="*/ 1380358 h 3428654"/>
                  <a:gd name="connsiteX13" fmla="*/ 3447826 w 3895073"/>
                  <a:gd name="connsiteY13" fmla="*/ 858612 h 3428654"/>
                  <a:gd name="connsiteX14" fmla="*/ 3458584 w 3895073"/>
                  <a:gd name="connsiteY14" fmla="*/ 455200 h 3428654"/>
                  <a:gd name="connsiteX15" fmla="*/ 2770094 w 3895073"/>
                  <a:gd name="connsiteY15" fmla="*/ 8758 h 3428654"/>
                  <a:gd name="connsiteX16" fmla="*/ 2264485 w 3895073"/>
                  <a:gd name="connsiteY16" fmla="*/ 164744 h 3428654"/>
                  <a:gd name="connsiteX17" fmla="*/ 1721224 w 3895073"/>
                  <a:gd name="connsiteY17" fmla="*/ 110956 h 3428654"/>
                  <a:gd name="connsiteX0" fmla="*/ 1721224 w 3895073"/>
                  <a:gd name="connsiteY0" fmla="*/ 110956 h 3423733"/>
                  <a:gd name="connsiteX1" fmla="*/ 817581 w 3895073"/>
                  <a:gd name="connsiteY1" fmla="*/ 229290 h 3423733"/>
                  <a:gd name="connsiteX2" fmla="*/ 564776 w 3895073"/>
                  <a:gd name="connsiteY2" fmla="*/ 729520 h 3423733"/>
                  <a:gd name="connsiteX3" fmla="*/ 107576 w 3895073"/>
                  <a:gd name="connsiteY3" fmla="*/ 1278160 h 3423733"/>
                  <a:gd name="connsiteX4" fmla="*/ 0 w 3895073"/>
                  <a:gd name="connsiteY4" fmla="*/ 2079605 h 3423733"/>
                  <a:gd name="connsiteX5" fmla="*/ 699247 w 3895073"/>
                  <a:gd name="connsiteY5" fmla="*/ 2741200 h 3423733"/>
                  <a:gd name="connsiteX6" fmla="*/ 1376979 w 3895073"/>
                  <a:gd name="connsiteY6" fmla="*/ 3386659 h 3423733"/>
                  <a:gd name="connsiteX7" fmla="*/ 2366682 w 3895073"/>
                  <a:gd name="connsiteY7" fmla="*/ 3311356 h 3423733"/>
                  <a:gd name="connsiteX8" fmla="*/ 3200400 w 3895073"/>
                  <a:gd name="connsiteY8" fmla="*/ 3408175 h 3423733"/>
                  <a:gd name="connsiteX9" fmla="*/ 3598433 w 3895073"/>
                  <a:gd name="connsiteY9" fmla="*/ 3133854 h 3423733"/>
                  <a:gd name="connsiteX10" fmla="*/ 3593054 w 3895073"/>
                  <a:gd name="connsiteY10" fmla="*/ 2499153 h 3423733"/>
                  <a:gd name="connsiteX11" fmla="*/ 3840480 w 3895073"/>
                  <a:gd name="connsiteY11" fmla="*/ 2063468 h 3423733"/>
                  <a:gd name="connsiteX12" fmla="*/ 3689873 w 3895073"/>
                  <a:gd name="connsiteY12" fmla="*/ 1380358 h 3423733"/>
                  <a:gd name="connsiteX13" fmla="*/ 3447826 w 3895073"/>
                  <a:gd name="connsiteY13" fmla="*/ 858612 h 3423733"/>
                  <a:gd name="connsiteX14" fmla="*/ 3458584 w 3895073"/>
                  <a:gd name="connsiteY14" fmla="*/ 455200 h 3423733"/>
                  <a:gd name="connsiteX15" fmla="*/ 2770094 w 3895073"/>
                  <a:gd name="connsiteY15" fmla="*/ 8758 h 3423733"/>
                  <a:gd name="connsiteX16" fmla="*/ 2264485 w 3895073"/>
                  <a:gd name="connsiteY16" fmla="*/ 164744 h 3423733"/>
                  <a:gd name="connsiteX17" fmla="*/ 1721224 w 3895073"/>
                  <a:gd name="connsiteY17" fmla="*/ 110956 h 3423733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721224 w 3895073"/>
                  <a:gd name="connsiteY0" fmla="*/ 110956 h 3450277"/>
                  <a:gd name="connsiteX1" fmla="*/ 817581 w 3895073"/>
                  <a:gd name="connsiteY1" fmla="*/ 229290 h 3450277"/>
                  <a:gd name="connsiteX2" fmla="*/ 564776 w 3895073"/>
                  <a:gd name="connsiteY2" fmla="*/ 729520 h 3450277"/>
                  <a:gd name="connsiteX3" fmla="*/ 107576 w 3895073"/>
                  <a:gd name="connsiteY3" fmla="*/ 1278160 h 3450277"/>
                  <a:gd name="connsiteX4" fmla="*/ 0 w 3895073"/>
                  <a:gd name="connsiteY4" fmla="*/ 2079605 h 3450277"/>
                  <a:gd name="connsiteX5" fmla="*/ 699247 w 3895073"/>
                  <a:gd name="connsiteY5" fmla="*/ 2741200 h 3450277"/>
                  <a:gd name="connsiteX6" fmla="*/ 1376979 w 3895073"/>
                  <a:gd name="connsiteY6" fmla="*/ 3386659 h 3450277"/>
                  <a:gd name="connsiteX7" fmla="*/ 2366682 w 3895073"/>
                  <a:gd name="connsiteY7" fmla="*/ 3311356 h 3450277"/>
                  <a:gd name="connsiteX8" fmla="*/ 3200400 w 3895073"/>
                  <a:gd name="connsiteY8" fmla="*/ 3408175 h 3450277"/>
                  <a:gd name="connsiteX9" fmla="*/ 3598433 w 3895073"/>
                  <a:gd name="connsiteY9" fmla="*/ 3133854 h 3450277"/>
                  <a:gd name="connsiteX10" fmla="*/ 3593054 w 3895073"/>
                  <a:gd name="connsiteY10" fmla="*/ 2499153 h 3450277"/>
                  <a:gd name="connsiteX11" fmla="*/ 3840480 w 3895073"/>
                  <a:gd name="connsiteY11" fmla="*/ 2063468 h 3450277"/>
                  <a:gd name="connsiteX12" fmla="*/ 3689873 w 3895073"/>
                  <a:gd name="connsiteY12" fmla="*/ 1380358 h 3450277"/>
                  <a:gd name="connsiteX13" fmla="*/ 3447826 w 3895073"/>
                  <a:gd name="connsiteY13" fmla="*/ 858612 h 3450277"/>
                  <a:gd name="connsiteX14" fmla="*/ 3458584 w 3895073"/>
                  <a:gd name="connsiteY14" fmla="*/ 455200 h 3450277"/>
                  <a:gd name="connsiteX15" fmla="*/ 2770094 w 3895073"/>
                  <a:gd name="connsiteY15" fmla="*/ 8758 h 3450277"/>
                  <a:gd name="connsiteX16" fmla="*/ 2264485 w 3895073"/>
                  <a:gd name="connsiteY16" fmla="*/ 164744 h 3450277"/>
                  <a:gd name="connsiteX17" fmla="*/ 1721224 w 3895073"/>
                  <a:gd name="connsiteY17" fmla="*/ 110956 h 3450277"/>
                  <a:gd name="connsiteX0" fmla="*/ 1859872 w 4033721"/>
                  <a:gd name="connsiteY0" fmla="*/ 110956 h 3450277"/>
                  <a:gd name="connsiteX1" fmla="*/ 956229 w 4033721"/>
                  <a:gd name="connsiteY1" fmla="*/ 229290 h 3450277"/>
                  <a:gd name="connsiteX2" fmla="*/ 703424 w 4033721"/>
                  <a:gd name="connsiteY2" fmla="*/ 729520 h 3450277"/>
                  <a:gd name="connsiteX3" fmla="*/ 246224 w 4033721"/>
                  <a:gd name="connsiteY3" fmla="*/ 1278160 h 3450277"/>
                  <a:gd name="connsiteX4" fmla="*/ 138648 w 4033721"/>
                  <a:gd name="connsiteY4" fmla="*/ 2079605 h 3450277"/>
                  <a:gd name="connsiteX5" fmla="*/ 837895 w 4033721"/>
                  <a:gd name="connsiteY5" fmla="*/ 2741200 h 3450277"/>
                  <a:gd name="connsiteX6" fmla="*/ 1515627 w 4033721"/>
                  <a:gd name="connsiteY6" fmla="*/ 3386659 h 3450277"/>
                  <a:gd name="connsiteX7" fmla="*/ 2505330 w 4033721"/>
                  <a:gd name="connsiteY7" fmla="*/ 3311356 h 3450277"/>
                  <a:gd name="connsiteX8" fmla="*/ 3339048 w 4033721"/>
                  <a:gd name="connsiteY8" fmla="*/ 3408175 h 3450277"/>
                  <a:gd name="connsiteX9" fmla="*/ 3737081 w 4033721"/>
                  <a:gd name="connsiteY9" fmla="*/ 3133854 h 3450277"/>
                  <a:gd name="connsiteX10" fmla="*/ 3731702 w 4033721"/>
                  <a:gd name="connsiteY10" fmla="*/ 2499153 h 3450277"/>
                  <a:gd name="connsiteX11" fmla="*/ 3979128 w 4033721"/>
                  <a:gd name="connsiteY11" fmla="*/ 2063468 h 3450277"/>
                  <a:gd name="connsiteX12" fmla="*/ 3828521 w 4033721"/>
                  <a:gd name="connsiteY12" fmla="*/ 1380358 h 3450277"/>
                  <a:gd name="connsiteX13" fmla="*/ 3586474 w 4033721"/>
                  <a:gd name="connsiteY13" fmla="*/ 858612 h 3450277"/>
                  <a:gd name="connsiteX14" fmla="*/ 3597232 w 4033721"/>
                  <a:gd name="connsiteY14" fmla="*/ 455200 h 3450277"/>
                  <a:gd name="connsiteX15" fmla="*/ 2908742 w 4033721"/>
                  <a:gd name="connsiteY15" fmla="*/ 8758 h 3450277"/>
                  <a:gd name="connsiteX16" fmla="*/ 2403133 w 4033721"/>
                  <a:gd name="connsiteY16" fmla="*/ 164744 h 3450277"/>
                  <a:gd name="connsiteX17" fmla="*/ 1859872 w 4033721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73327 w 4047176"/>
                  <a:gd name="connsiteY0" fmla="*/ 110956 h 3450277"/>
                  <a:gd name="connsiteX1" fmla="*/ 969684 w 4047176"/>
                  <a:gd name="connsiteY1" fmla="*/ 229290 h 3450277"/>
                  <a:gd name="connsiteX2" fmla="*/ 716879 w 4047176"/>
                  <a:gd name="connsiteY2" fmla="*/ 729520 h 3450277"/>
                  <a:gd name="connsiteX3" fmla="*/ 259679 w 4047176"/>
                  <a:gd name="connsiteY3" fmla="*/ 1278160 h 3450277"/>
                  <a:gd name="connsiteX4" fmla="*/ 152103 w 4047176"/>
                  <a:gd name="connsiteY4" fmla="*/ 2079605 h 3450277"/>
                  <a:gd name="connsiteX5" fmla="*/ 851350 w 4047176"/>
                  <a:gd name="connsiteY5" fmla="*/ 2741200 h 3450277"/>
                  <a:gd name="connsiteX6" fmla="*/ 1529082 w 4047176"/>
                  <a:gd name="connsiteY6" fmla="*/ 3386659 h 3450277"/>
                  <a:gd name="connsiteX7" fmla="*/ 2518785 w 4047176"/>
                  <a:gd name="connsiteY7" fmla="*/ 3311356 h 3450277"/>
                  <a:gd name="connsiteX8" fmla="*/ 3352503 w 4047176"/>
                  <a:gd name="connsiteY8" fmla="*/ 3408175 h 3450277"/>
                  <a:gd name="connsiteX9" fmla="*/ 3750536 w 4047176"/>
                  <a:gd name="connsiteY9" fmla="*/ 3133854 h 3450277"/>
                  <a:gd name="connsiteX10" fmla="*/ 3745157 w 4047176"/>
                  <a:gd name="connsiteY10" fmla="*/ 2499153 h 3450277"/>
                  <a:gd name="connsiteX11" fmla="*/ 3992583 w 4047176"/>
                  <a:gd name="connsiteY11" fmla="*/ 2063468 h 3450277"/>
                  <a:gd name="connsiteX12" fmla="*/ 3841976 w 4047176"/>
                  <a:gd name="connsiteY12" fmla="*/ 1380358 h 3450277"/>
                  <a:gd name="connsiteX13" fmla="*/ 3599929 w 4047176"/>
                  <a:gd name="connsiteY13" fmla="*/ 858612 h 3450277"/>
                  <a:gd name="connsiteX14" fmla="*/ 3610687 w 4047176"/>
                  <a:gd name="connsiteY14" fmla="*/ 455200 h 3450277"/>
                  <a:gd name="connsiteX15" fmla="*/ 2922197 w 4047176"/>
                  <a:gd name="connsiteY15" fmla="*/ 8758 h 3450277"/>
                  <a:gd name="connsiteX16" fmla="*/ 2416588 w 4047176"/>
                  <a:gd name="connsiteY16" fmla="*/ 164744 h 3450277"/>
                  <a:gd name="connsiteX17" fmla="*/ 1873327 w 4047176"/>
                  <a:gd name="connsiteY17" fmla="*/ 110956 h 3450277"/>
                  <a:gd name="connsiteX0" fmla="*/ 1847085 w 4020934"/>
                  <a:gd name="connsiteY0" fmla="*/ 110956 h 3450277"/>
                  <a:gd name="connsiteX1" fmla="*/ 943442 w 4020934"/>
                  <a:gd name="connsiteY1" fmla="*/ 229290 h 3450277"/>
                  <a:gd name="connsiteX2" fmla="*/ 690637 w 4020934"/>
                  <a:gd name="connsiteY2" fmla="*/ 729520 h 3450277"/>
                  <a:gd name="connsiteX3" fmla="*/ 233437 w 4020934"/>
                  <a:gd name="connsiteY3" fmla="*/ 1278160 h 3450277"/>
                  <a:gd name="connsiteX4" fmla="*/ 125861 w 4020934"/>
                  <a:gd name="connsiteY4" fmla="*/ 2079605 h 3450277"/>
                  <a:gd name="connsiteX5" fmla="*/ 825108 w 4020934"/>
                  <a:gd name="connsiteY5" fmla="*/ 2741200 h 3450277"/>
                  <a:gd name="connsiteX6" fmla="*/ 1502840 w 4020934"/>
                  <a:gd name="connsiteY6" fmla="*/ 3386659 h 3450277"/>
                  <a:gd name="connsiteX7" fmla="*/ 2492543 w 4020934"/>
                  <a:gd name="connsiteY7" fmla="*/ 3311356 h 3450277"/>
                  <a:gd name="connsiteX8" fmla="*/ 3326261 w 4020934"/>
                  <a:gd name="connsiteY8" fmla="*/ 3408175 h 3450277"/>
                  <a:gd name="connsiteX9" fmla="*/ 3724294 w 4020934"/>
                  <a:gd name="connsiteY9" fmla="*/ 3133854 h 3450277"/>
                  <a:gd name="connsiteX10" fmla="*/ 3718915 w 4020934"/>
                  <a:gd name="connsiteY10" fmla="*/ 2499153 h 3450277"/>
                  <a:gd name="connsiteX11" fmla="*/ 3966341 w 4020934"/>
                  <a:gd name="connsiteY11" fmla="*/ 2063468 h 3450277"/>
                  <a:gd name="connsiteX12" fmla="*/ 3815734 w 4020934"/>
                  <a:gd name="connsiteY12" fmla="*/ 1380358 h 3450277"/>
                  <a:gd name="connsiteX13" fmla="*/ 3573687 w 4020934"/>
                  <a:gd name="connsiteY13" fmla="*/ 858612 h 3450277"/>
                  <a:gd name="connsiteX14" fmla="*/ 3584445 w 4020934"/>
                  <a:gd name="connsiteY14" fmla="*/ 455200 h 3450277"/>
                  <a:gd name="connsiteX15" fmla="*/ 2895955 w 4020934"/>
                  <a:gd name="connsiteY15" fmla="*/ 8758 h 3450277"/>
                  <a:gd name="connsiteX16" fmla="*/ 2390346 w 4020934"/>
                  <a:gd name="connsiteY16" fmla="*/ 164744 h 3450277"/>
                  <a:gd name="connsiteX17" fmla="*/ 1847085 w 4020934"/>
                  <a:gd name="connsiteY17" fmla="*/ 110956 h 345027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19916 h 3459237"/>
                  <a:gd name="connsiteX1" fmla="*/ 943442 w 4020934"/>
                  <a:gd name="connsiteY1" fmla="*/ 238250 h 3459237"/>
                  <a:gd name="connsiteX2" fmla="*/ 690637 w 4020934"/>
                  <a:gd name="connsiteY2" fmla="*/ 738480 h 3459237"/>
                  <a:gd name="connsiteX3" fmla="*/ 233437 w 4020934"/>
                  <a:gd name="connsiteY3" fmla="*/ 1287120 h 3459237"/>
                  <a:gd name="connsiteX4" fmla="*/ 125861 w 4020934"/>
                  <a:gd name="connsiteY4" fmla="*/ 2088565 h 3459237"/>
                  <a:gd name="connsiteX5" fmla="*/ 825108 w 4020934"/>
                  <a:gd name="connsiteY5" fmla="*/ 2750160 h 3459237"/>
                  <a:gd name="connsiteX6" fmla="*/ 1502840 w 4020934"/>
                  <a:gd name="connsiteY6" fmla="*/ 3395619 h 3459237"/>
                  <a:gd name="connsiteX7" fmla="*/ 2492543 w 4020934"/>
                  <a:gd name="connsiteY7" fmla="*/ 3320316 h 3459237"/>
                  <a:gd name="connsiteX8" fmla="*/ 3326261 w 4020934"/>
                  <a:gd name="connsiteY8" fmla="*/ 3417135 h 3459237"/>
                  <a:gd name="connsiteX9" fmla="*/ 3724294 w 4020934"/>
                  <a:gd name="connsiteY9" fmla="*/ 3142814 h 3459237"/>
                  <a:gd name="connsiteX10" fmla="*/ 3718915 w 4020934"/>
                  <a:gd name="connsiteY10" fmla="*/ 2508113 h 3459237"/>
                  <a:gd name="connsiteX11" fmla="*/ 3966341 w 4020934"/>
                  <a:gd name="connsiteY11" fmla="*/ 2072428 h 3459237"/>
                  <a:gd name="connsiteX12" fmla="*/ 3815734 w 4020934"/>
                  <a:gd name="connsiteY12" fmla="*/ 1389318 h 3459237"/>
                  <a:gd name="connsiteX13" fmla="*/ 3573687 w 4020934"/>
                  <a:gd name="connsiteY13" fmla="*/ 867572 h 3459237"/>
                  <a:gd name="connsiteX14" fmla="*/ 3584445 w 4020934"/>
                  <a:gd name="connsiteY14" fmla="*/ 464160 h 3459237"/>
                  <a:gd name="connsiteX15" fmla="*/ 2895955 w 4020934"/>
                  <a:gd name="connsiteY15" fmla="*/ 17718 h 3459237"/>
                  <a:gd name="connsiteX16" fmla="*/ 2390346 w 4020934"/>
                  <a:gd name="connsiteY16" fmla="*/ 173704 h 3459237"/>
                  <a:gd name="connsiteX17" fmla="*/ 1847085 w 4020934"/>
                  <a:gd name="connsiteY17" fmla="*/ 119916 h 3459237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4433 h 3513754"/>
                  <a:gd name="connsiteX1" fmla="*/ 943442 w 4020934"/>
                  <a:gd name="connsiteY1" fmla="*/ 292767 h 3513754"/>
                  <a:gd name="connsiteX2" fmla="*/ 690637 w 4020934"/>
                  <a:gd name="connsiteY2" fmla="*/ 792997 h 3513754"/>
                  <a:gd name="connsiteX3" fmla="*/ 233437 w 4020934"/>
                  <a:gd name="connsiteY3" fmla="*/ 1341637 h 3513754"/>
                  <a:gd name="connsiteX4" fmla="*/ 125861 w 4020934"/>
                  <a:gd name="connsiteY4" fmla="*/ 2143082 h 3513754"/>
                  <a:gd name="connsiteX5" fmla="*/ 825108 w 4020934"/>
                  <a:gd name="connsiteY5" fmla="*/ 2804677 h 3513754"/>
                  <a:gd name="connsiteX6" fmla="*/ 1502840 w 4020934"/>
                  <a:gd name="connsiteY6" fmla="*/ 3450136 h 3513754"/>
                  <a:gd name="connsiteX7" fmla="*/ 2492543 w 4020934"/>
                  <a:gd name="connsiteY7" fmla="*/ 3374833 h 3513754"/>
                  <a:gd name="connsiteX8" fmla="*/ 3326261 w 4020934"/>
                  <a:gd name="connsiteY8" fmla="*/ 3471652 h 3513754"/>
                  <a:gd name="connsiteX9" fmla="*/ 3724294 w 4020934"/>
                  <a:gd name="connsiteY9" fmla="*/ 3197331 h 3513754"/>
                  <a:gd name="connsiteX10" fmla="*/ 3718915 w 4020934"/>
                  <a:gd name="connsiteY10" fmla="*/ 2562630 h 3513754"/>
                  <a:gd name="connsiteX11" fmla="*/ 3966341 w 4020934"/>
                  <a:gd name="connsiteY11" fmla="*/ 2126945 h 3513754"/>
                  <a:gd name="connsiteX12" fmla="*/ 3815734 w 4020934"/>
                  <a:gd name="connsiteY12" fmla="*/ 1443835 h 3513754"/>
                  <a:gd name="connsiteX13" fmla="*/ 3573687 w 4020934"/>
                  <a:gd name="connsiteY13" fmla="*/ 922089 h 3513754"/>
                  <a:gd name="connsiteX14" fmla="*/ 3584445 w 4020934"/>
                  <a:gd name="connsiteY14" fmla="*/ 518677 h 3513754"/>
                  <a:gd name="connsiteX15" fmla="*/ 2895955 w 4020934"/>
                  <a:gd name="connsiteY15" fmla="*/ 72235 h 3513754"/>
                  <a:gd name="connsiteX16" fmla="*/ 2390346 w 4020934"/>
                  <a:gd name="connsiteY16" fmla="*/ 228221 h 3513754"/>
                  <a:gd name="connsiteX17" fmla="*/ 1847085 w 4020934"/>
                  <a:gd name="connsiteY17" fmla="*/ 174433 h 3513754"/>
                  <a:gd name="connsiteX0" fmla="*/ 1847085 w 4020934"/>
                  <a:gd name="connsiteY0" fmla="*/ 172598 h 3511919"/>
                  <a:gd name="connsiteX1" fmla="*/ 943442 w 4020934"/>
                  <a:gd name="connsiteY1" fmla="*/ 290932 h 3511919"/>
                  <a:gd name="connsiteX2" fmla="*/ 690637 w 4020934"/>
                  <a:gd name="connsiteY2" fmla="*/ 791162 h 3511919"/>
                  <a:gd name="connsiteX3" fmla="*/ 233437 w 4020934"/>
                  <a:gd name="connsiteY3" fmla="*/ 1339802 h 3511919"/>
                  <a:gd name="connsiteX4" fmla="*/ 125861 w 4020934"/>
                  <a:gd name="connsiteY4" fmla="*/ 2141247 h 3511919"/>
                  <a:gd name="connsiteX5" fmla="*/ 825108 w 4020934"/>
                  <a:gd name="connsiteY5" fmla="*/ 2802842 h 3511919"/>
                  <a:gd name="connsiteX6" fmla="*/ 1502840 w 4020934"/>
                  <a:gd name="connsiteY6" fmla="*/ 3448301 h 3511919"/>
                  <a:gd name="connsiteX7" fmla="*/ 2492543 w 4020934"/>
                  <a:gd name="connsiteY7" fmla="*/ 3372998 h 3511919"/>
                  <a:gd name="connsiteX8" fmla="*/ 3326261 w 4020934"/>
                  <a:gd name="connsiteY8" fmla="*/ 3469817 h 3511919"/>
                  <a:gd name="connsiteX9" fmla="*/ 3724294 w 4020934"/>
                  <a:gd name="connsiteY9" fmla="*/ 3195496 h 3511919"/>
                  <a:gd name="connsiteX10" fmla="*/ 3718915 w 4020934"/>
                  <a:gd name="connsiteY10" fmla="*/ 2560795 h 3511919"/>
                  <a:gd name="connsiteX11" fmla="*/ 3966341 w 4020934"/>
                  <a:gd name="connsiteY11" fmla="*/ 2125110 h 3511919"/>
                  <a:gd name="connsiteX12" fmla="*/ 3815734 w 4020934"/>
                  <a:gd name="connsiteY12" fmla="*/ 1442000 h 3511919"/>
                  <a:gd name="connsiteX13" fmla="*/ 3573687 w 4020934"/>
                  <a:gd name="connsiteY13" fmla="*/ 920254 h 3511919"/>
                  <a:gd name="connsiteX14" fmla="*/ 3584445 w 4020934"/>
                  <a:gd name="connsiteY14" fmla="*/ 516842 h 3511919"/>
                  <a:gd name="connsiteX15" fmla="*/ 2895955 w 4020934"/>
                  <a:gd name="connsiteY15" fmla="*/ 70400 h 3511919"/>
                  <a:gd name="connsiteX16" fmla="*/ 2390346 w 4020934"/>
                  <a:gd name="connsiteY16" fmla="*/ 226386 h 3511919"/>
                  <a:gd name="connsiteX17" fmla="*/ 1847085 w 4020934"/>
                  <a:gd name="connsiteY17" fmla="*/ 172598 h 3511919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63580 h 3502901"/>
                  <a:gd name="connsiteX1" fmla="*/ 943442 w 4020934"/>
                  <a:gd name="connsiteY1" fmla="*/ 281914 h 3502901"/>
                  <a:gd name="connsiteX2" fmla="*/ 690637 w 4020934"/>
                  <a:gd name="connsiteY2" fmla="*/ 782144 h 3502901"/>
                  <a:gd name="connsiteX3" fmla="*/ 233437 w 4020934"/>
                  <a:gd name="connsiteY3" fmla="*/ 1330784 h 3502901"/>
                  <a:gd name="connsiteX4" fmla="*/ 125861 w 4020934"/>
                  <a:gd name="connsiteY4" fmla="*/ 2132229 h 3502901"/>
                  <a:gd name="connsiteX5" fmla="*/ 825108 w 4020934"/>
                  <a:gd name="connsiteY5" fmla="*/ 2793824 h 3502901"/>
                  <a:gd name="connsiteX6" fmla="*/ 1502840 w 4020934"/>
                  <a:gd name="connsiteY6" fmla="*/ 3439283 h 3502901"/>
                  <a:gd name="connsiteX7" fmla="*/ 2492543 w 4020934"/>
                  <a:gd name="connsiteY7" fmla="*/ 3363980 h 3502901"/>
                  <a:gd name="connsiteX8" fmla="*/ 3326261 w 4020934"/>
                  <a:gd name="connsiteY8" fmla="*/ 3460799 h 3502901"/>
                  <a:gd name="connsiteX9" fmla="*/ 3724294 w 4020934"/>
                  <a:gd name="connsiteY9" fmla="*/ 3186478 h 3502901"/>
                  <a:gd name="connsiteX10" fmla="*/ 3718915 w 4020934"/>
                  <a:gd name="connsiteY10" fmla="*/ 2551777 h 3502901"/>
                  <a:gd name="connsiteX11" fmla="*/ 3966341 w 4020934"/>
                  <a:gd name="connsiteY11" fmla="*/ 2116092 h 3502901"/>
                  <a:gd name="connsiteX12" fmla="*/ 3815734 w 4020934"/>
                  <a:gd name="connsiteY12" fmla="*/ 1432982 h 3502901"/>
                  <a:gd name="connsiteX13" fmla="*/ 3573687 w 4020934"/>
                  <a:gd name="connsiteY13" fmla="*/ 911236 h 3502901"/>
                  <a:gd name="connsiteX14" fmla="*/ 3584445 w 4020934"/>
                  <a:gd name="connsiteY14" fmla="*/ 507824 h 3502901"/>
                  <a:gd name="connsiteX15" fmla="*/ 2895955 w 4020934"/>
                  <a:gd name="connsiteY15" fmla="*/ 61382 h 3502901"/>
                  <a:gd name="connsiteX16" fmla="*/ 2390346 w 4020934"/>
                  <a:gd name="connsiteY16" fmla="*/ 217368 h 3502901"/>
                  <a:gd name="connsiteX17" fmla="*/ 1847085 w 4020934"/>
                  <a:gd name="connsiteY17" fmla="*/ 163580 h 3502901"/>
                  <a:gd name="connsiteX0" fmla="*/ 1847085 w 4020934"/>
                  <a:gd name="connsiteY0" fmla="*/ 157390 h 3496711"/>
                  <a:gd name="connsiteX1" fmla="*/ 938063 w 4020934"/>
                  <a:gd name="connsiteY1" fmla="*/ 286482 h 3496711"/>
                  <a:gd name="connsiteX2" fmla="*/ 690637 w 4020934"/>
                  <a:gd name="connsiteY2" fmla="*/ 775954 h 3496711"/>
                  <a:gd name="connsiteX3" fmla="*/ 233437 w 4020934"/>
                  <a:gd name="connsiteY3" fmla="*/ 1324594 h 3496711"/>
                  <a:gd name="connsiteX4" fmla="*/ 125861 w 4020934"/>
                  <a:gd name="connsiteY4" fmla="*/ 2126039 h 3496711"/>
                  <a:gd name="connsiteX5" fmla="*/ 825108 w 4020934"/>
                  <a:gd name="connsiteY5" fmla="*/ 2787634 h 3496711"/>
                  <a:gd name="connsiteX6" fmla="*/ 1502840 w 4020934"/>
                  <a:gd name="connsiteY6" fmla="*/ 3433093 h 3496711"/>
                  <a:gd name="connsiteX7" fmla="*/ 2492543 w 4020934"/>
                  <a:gd name="connsiteY7" fmla="*/ 3357790 h 3496711"/>
                  <a:gd name="connsiteX8" fmla="*/ 3326261 w 4020934"/>
                  <a:gd name="connsiteY8" fmla="*/ 3454609 h 3496711"/>
                  <a:gd name="connsiteX9" fmla="*/ 3724294 w 4020934"/>
                  <a:gd name="connsiteY9" fmla="*/ 3180288 h 3496711"/>
                  <a:gd name="connsiteX10" fmla="*/ 3718915 w 4020934"/>
                  <a:gd name="connsiteY10" fmla="*/ 2545587 h 3496711"/>
                  <a:gd name="connsiteX11" fmla="*/ 3966341 w 4020934"/>
                  <a:gd name="connsiteY11" fmla="*/ 2109902 h 3496711"/>
                  <a:gd name="connsiteX12" fmla="*/ 3815734 w 4020934"/>
                  <a:gd name="connsiteY12" fmla="*/ 1426792 h 3496711"/>
                  <a:gd name="connsiteX13" fmla="*/ 3573687 w 4020934"/>
                  <a:gd name="connsiteY13" fmla="*/ 905046 h 3496711"/>
                  <a:gd name="connsiteX14" fmla="*/ 3584445 w 4020934"/>
                  <a:gd name="connsiteY14" fmla="*/ 501634 h 3496711"/>
                  <a:gd name="connsiteX15" fmla="*/ 2895955 w 4020934"/>
                  <a:gd name="connsiteY15" fmla="*/ 55192 h 3496711"/>
                  <a:gd name="connsiteX16" fmla="*/ 2390346 w 4020934"/>
                  <a:gd name="connsiteY16" fmla="*/ 211178 h 3496711"/>
                  <a:gd name="connsiteX17" fmla="*/ 1847085 w 4020934"/>
                  <a:gd name="connsiteY17" fmla="*/ 157390 h 3496711"/>
                  <a:gd name="connsiteX0" fmla="*/ 1847085 w 4020934"/>
                  <a:gd name="connsiteY0" fmla="*/ 170587 h 3509908"/>
                  <a:gd name="connsiteX1" fmla="*/ 938063 w 4020934"/>
                  <a:gd name="connsiteY1" fmla="*/ 299679 h 3509908"/>
                  <a:gd name="connsiteX2" fmla="*/ 690637 w 4020934"/>
                  <a:gd name="connsiteY2" fmla="*/ 789151 h 3509908"/>
                  <a:gd name="connsiteX3" fmla="*/ 233437 w 4020934"/>
                  <a:gd name="connsiteY3" fmla="*/ 1337791 h 3509908"/>
                  <a:gd name="connsiteX4" fmla="*/ 125861 w 4020934"/>
                  <a:gd name="connsiteY4" fmla="*/ 2139236 h 3509908"/>
                  <a:gd name="connsiteX5" fmla="*/ 825108 w 4020934"/>
                  <a:gd name="connsiteY5" fmla="*/ 2800831 h 3509908"/>
                  <a:gd name="connsiteX6" fmla="*/ 1502840 w 4020934"/>
                  <a:gd name="connsiteY6" fmla="*/ 3446290 h 3509908"/>
                  <a:gd name="connsiteX7" fmla="*/ 2492543 w 4020934"/>
                  <a:gd name="connsiteY7" fmla="*/ 3370987 h 3509908"/>
                  <a:gd name="connsiteX8" fmla="*/ 3326261 w 4020934"/>
                  <a:gd name="connsiteY8" fmla="*/ 3467806 h 3509908"/>
                  <a:gd name="connsiteX9" fmla="*/ 3724294 w 4020934"/>
                  <a:gd name="connsiteY9" fmla="*/ 3193485 h 3509908"/>
                  <a:gd name="connsiteX10" fmla="*/ 3718915 w 4020934"/>
                  <a:gd name="connsiteY10" fmla="*/ 2558784 h 3509908"/>
                  <a:gd name="connsiteX11" fmla="*/ 3966341 w 4020934"/>
                  <a:gd name="connsiteY11" fmla="*/ 2123099 h 3509908"/>
                  <a:gd name="connsiteX12" fmla="*/ 3815734 w 4020934"/>
                  <a:gd name="connsiteY12" fmla="*/ 1439989 h 3509908"/>
                  <a:gd name="connsiteX13" fmla="*/ 3573687 w 4020934"/>
                  <a:gd name="connsiteY13" fmla="*/ 918243 h 3509908"/>
                  <a:gd name="connsiteX14" fmla="*/ 3584445 w 4020934"/>
                  <a:gd name="connsiteY14" fmla="*/ 514831 h 3509908"/>
                  <a:gd name="connsiteX15" fmla="*/ 2895955 w 4020934"/>
                  <a:gd name="connsiteY15" fmla="*/ 68389 h 3509908"/>
                  <a:gd name="connsiteX16" fmla="*/ 2390346 w 4020934"/>
                  <a:gd name="connsiteY16" fmla="*/ 224375 h 3509908"/>
                  <a:gd name="connsiteX17" fmla="*/ 1847085 w 4020934"/>
                  <a:gd name="connsiteY17" fmla="*/ 170587 h 3509908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52323 h 3491644"/>
                  <a:gd name="connsiteX1" fmla="*/ 932684 w 4020934"/>
                  <a:gd name="connsiteY1" fmla="*/ 313688 h 3491644"/>
                  <a:gd name="connsiteX2" fmla="*/ 690637 w 4020934"/>
                  <a:gd name="connsiteY2" fmla="*/ 770887 h 3491644"/>
                  <a:gd name="connsiteX3" fmla="*/ 233437 w 4020934"/>
                  <a:gd name="connsiteY3" fmla="*/ 1319527 h 3491644"/>
                  <a:gd name="connsiteX4" fmla="*/ 125861 w 4020934"/>
                  <a:gd name="connsiteY4" fmla="*/ 2120972 h 3491644"/>
                  <a:gd name="connsiteX5" fmla="*/ 825108 w 4020934"/>
                  <a:gd name="connsiteY5" fmla="*/ 2782567 h 3491644"/>
                  <a:gd name="connsiteX6" fmla="*/ 1502840 w 4020934"/>
                  <a:gd name="connsiteY6" fmla="*/ 3428026 h 3491644"/>
                  <a:gd name="connsiteX7" fmla="*/ 2492543 w 4020934"/>
                  <a:gd name="connsiteY7" fmla="*/ 3352723 h 3491644"/>
                  <a:gd name="connsiteX8" fmla="*/ 3326261 w 4020934"/>
                  <a:gd name="connsiteY8" fmla="*/ 3449542 h 3491644"/>
                  <a:gd name="connsiteX9" fmla="*/ 3724294 w 4020934"/>
                  <a:gd name="connsiteY9" fmla="*/ 3175221 h 3491644"/>
                  <a:gd name="connsiteX10" fmla="*/ 3718915 w 4020934"/>
                  <a:gd name="connsiteY10" fmla="*/ 2540520 h 3491644"/>
                  <a:gd name="connsiteX11" fmla="*/ 3966341 w 4020934"/>
                  <a:gd name="connsiteY11" fmla="*/ 2104835 h 3491644"/>
                  <a:gd name="connsiteX12" fmla="*/ 3815734 w 4020934"/>
                  <a:gd name="connsiteY12" fmla="*/ 1421725 h 3491644"/>
                  <a:gd name="connsiteX13" fmla="*/ 3573687 w 4020934"/>
                  <a:gd name="connsiteY13" fmla="*/ 899979 h 3491644"/>
                  <a:gd name="connsiteX14" fmla="*/ 3584445 w 4020934"/>
                  <a:gd name="connsiteY14" fmla="*/ 496567 h 3491644"/>
                  <a:gd name="connsiteX15" fmla="*/ 2895955 w 4020934"/>
                  <a:gd name="connsiteY15" fmla="*/ 50125 h 3491644"/>
                  <a:gd name="connsiteX16" fmla="*/ 2390346 w 4020934"/>
                  <a:gd name="connsiteY16" fmla="*/ 206111 h 3491644"/>
                  <a:gd name="connsiteX17" fmla="*/ 1847085 w 4020934"/>
                  <a:gd name="connsiteY17" fmla="*/ 152323 h 3491644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4216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718915 w 4020934"/>
                  <a:gd name="connsiteY10" fmla="*/ 2532013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20934"/>
                  <a:gd name="connsiteY0" fmla="*/ 143816 h 3483137"/>
                  <a:gd name="connsiteX1" fmla="*/ 932684 w 4020934"/>
                  <a:gd name="connsiteY1" fmla="*/ 305181 h 3483137"/>
                  <a:gd name="connsiteX2" fmla="*/ 690637 w 4020934"/>
                  <a:gd name="connsiteY2" fmla="*/ 762380 h 3483137"/>
                  <a:gd name="connsiteX3" fmla="*/ 233437 w 4020934"/>
                  <a:gd name="connsiteY3" fmla="*/ 1311020 h 3483137"/>
                  <a:gd name="connsiteX4" fmla="*/ 125861 w 4020934"/>
                  <a:gd name="connsiteY4" fmla="*/ 2112465 h 3483137"/>
                  <a:gd name="connsiteX5" fmla="*/ 825108 w 4020934"/>
                  <a:gd name="connsiteY5" fmla="*/ 2774060 h 3483137"/>
                  <a:gd name="connsiteX6" fmla="*/ 1502840 w 4020934"/>
                  <a:gd name="connsiteY6" fmla="*/ 3419519 h 3483137"/>
                  <a:gd name="connsiteX7" fmla="*/ 2492543 w 4020934"/>
                  <a:gd name="connsiteY7" fmla="*/ 3349595 h 3483137"/>
                  <a:gd name="connsiteX8" fmla="*/ 3326261 w 4020934"/>
                  <a:gd name="connsiteY8" fmla="*/ 3441035 h 3483137"/>
                  <a:gd name="connsiteX9" fmla="*/ 3724294 w 4020934"/>
                  <a:gd name="connsiteY9" fmla="*/ 3166714 h 3483137"/>
                  <a:gd name="connsiteX10" fmla="*/ 3692021 w 4020934"/>
                  <a:gd name="connsiteY10" fmla="*/ 2526634 h 3483137"/>
                  <a:gd name="connsiteX11" fmla="*/ 3966341 w 4020934"/>
                  <a:gd name="connsiteY11" fmla="*/ 2096328 h 3483137"/>
                  <a:gd name="connsiteX12" fmla="*/ 3815734 w 4020934"/>
                  <a:gd name="connsiteY12" fmla="*/ 1413218 h 3483137"/>
                  <a:gd name="connsiteX13" fmla="*/ 3573687 w 4020934"/>
                  <a:gd name="connsiteY13" fmla="*/ 891472 h 3483137"/>
                  <a:gd name="connsiteX14" fmla="*/ 3584445 w 4020934"/>
                  <a:gd name="connsiteY14" fmla="*/ 488060 h 3483137"/>
                  <a:gd name="connsiteX15" fmla="*/ 2895955 w 4020934"/>
                  <a:gd name="connsiteY15" fmla="*/ 41618 h 3483137"/>
                  <a:gd name="connsiteX16" fmla="*/ 2390346 w 4020934"/>
                  <a:gd name="connsiteY16" fmla="*/ 197604 h 3483137"/>
                  <a:gd name="connsiteX17" fmla="*/ 1847085 w 4020934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47085 w 4032576"/>
                  <a:gd name="connsiteY0" fmla="*/ 143816 h 3483137"/>
                  <a:gd name="connsiteX1" fmla="*/ 932684 w 4032576"/>
                  <a:gd name="connsiteY1" fmla="*/ 305181 h 3483137"/>
                  <a:gd name="connsiteX2" fmla="*/ 690637 w 4032576"/>
                  <a:gd name="connsiteY2" fmla="*/ 762380 h 3483137"/>
                  <a:gd name="connsiteX3" fmla="*/ 233437 w 4032576"/>
                  <a:gd name="connsiteY3" fmla="*/ 1311020 h 3483137"/>
                  <a:gd name="connsiteX4" fmla="*/ 125861 w 4032576"/>
                  <a:gd name="connsiteY4" fmla="*/ 2112465 h 3483137"/>
                  <a:gd name="connsiteX5" fmla="*/ 825108 w 4032576"/>
                  <a:gd name="connsiteY5" fmla="*/ 2774060 h 3483137"/>
                  <a:gd name="connsiteX6" fmla="*/ 1502840 w 4032576"/>
                  <a:gd name="connsiteY6" fmla="*/ 3419519 h 3483137"/>
                  <a:gd name="connsiteX7" fmla="*/ 2492543 w 4032576"/>
                  <a:gd name="connsiteY7" fmla="*/ 3349595 h 3483137"/>
                  <a:gd name="connsiteX8" fmla="*/ 3326261 w 4032576"/>
                  <a:gd name="connsiteY8" fmla="*/ 3441035 h 3483137"/>
                  <a:gd name="connsiteX9" fmla="*/ 3724294 w 4032576"/>
                  <a:gd name="connsiteY9" fmla="*/ 3166714 h 3483137"/>
                  <a:gd name="connsiteX10" fmla="*/ 3692021 w 4032576"/>
                  <a:gd name="connsiteY10" fmla="*/ 2526634 h 3483137"/>
                  <a:gd name="connsiteX11" fmla="*/ 3966341 w 4032576"/>
                  <a:gd name="connsiteY11" fmla="*/ 2096328 h 3483137"/>
                  <a:gd name="connsiteX12" fmla="*/ 3815734 w 4032576"/>
                  <a:gd name="connsiteY12" fmla="*/ 1413218 h 3483137"/>
                  <a:gd name="connsiteX13" fmla="*/ 3573687 w 4032576"/>
                  <a:gd name="connsiteY13" fmla="*/ 891472 h 3483137"/>
                  <a:gd name="connsiteX14" fmla="*/ 3584445 w 4032576"/>
                  <a:gd name="connsiteY14" fmla="*/ 488060 h 3483137"/>
                  <a:gd name="connsiteX15" fmla="*/ 2895955 w 4032576"/>
                  <a:gd name="connsiteY15" fmla="*/ 41618 h 3483137"/>
                  <a:gd name="connsiteX16" fmla="*/ 2390346 w 4032576"/>
                  <a:gd name="connsiteY16" fmla="*/ 197604 h 3483137"/>
                  <a:gd name="connsiteX17" fmla="*/ 1847085 w 4032576"/>
                  <a:gd name="connsiteY17" fmla="*/ 143816 h 3483137"/>
                  <a:gd name="connsiteX0" fmla="*/ 1863409 w 4048900"/>
                  <a:gd name="connsiteY0" fmla="*/ 143816 h 3483137"/>
                  <a:gd name="connsiteX1" fmla="*/ 949008 w 4048900"/>
                  <a:gd name="connsiteY1" fmla="*/ 305181 h 3483137"/>
                  <a:gd name="connsiteX2" fmla="*/ 706961 w 4048900"/>
                  <a:gd name="connsiteY2" fmla="*/ 762380 h 3483137"/>
                  <a:gd name="connsiteX3" fmla="*/ 249761 w 4048900"/>
                  <a:gd name="connsiteY3" fmla="*/ 1311020 h 3483137"/>
                  <a:gd name="connsiteX4" fmla="*/ 121084 w 4048900"/>
                  <a:gd name="connsiteY4" fmla="*/ 2119498 h 3483137"/>
                  <a:gd name="connsiteX5" fmla="*/ 841432 w 4048900"/>
                  <a:gd name="connsiteY5" fmla="*/ 2774060 h 3483137"/>
                  <a:gd name="connsiteX6" fmla="*/ 1519164 w 4048900"/>
                  <a:gd name="connsiteY6" fmla="*/ 3419519 h 3483137"/>
                  <a:gd name="connsiteX7" fmla="*/ 2508867 w 4048900"/>
                  <a:gd name="connsiteY7" fmla="*/ 3349595 h 3483137"/>
                  <a:gd name="connsiteX8" fmla="*/ 3342585 w 4048900"/>
                  <a:gd name="connsiteY8" fmla="*/ 3441035 h 3483137"/>
                  <a:gd name="connsiteX9" fmla="*/ 3740618 w 4048900"/>
                  <a:gd name="connsiteY9" fmla="*/ 3166714 h 3483137"/>
                  <a:gd name="connsiteX10" fmla="*/ 3708345 w 4048900"/>
                  <a:gd name="connsiteY10" fmla="*/ 2526634 h 3483137"/>
                  <a:gd name="connsiteX11" fmla="*/ 3982665 w 4048900"/>
                  <a:gd name="connsiteY11" fmla="*/ 2096328 h 3483137"/>
                  <a:gd name="connsiteX12" fmla="*/ 3832058 w 4048900"/>
                  <a:gd name="connsiteY12" fmla="*/ 1413218 h 3483137"/>
                  <a:gd name="connsiteX13" fmla="*/ 3590011 w 4048900"/>
                  <a:gd name="connsiteY13" fmla="*/ 891472 h 3483137"/>
                  <a:gd name="connsiteX14" fmla="*/ 3600769 w 4048900"/>
                  <a:gd name="connsiteY14" fmla="*/ 488060 h 3483137"/>
                  <a:gd name="connsiteX15" fmla="*/ 2912279 w 4048900"/>
                  <a:gd name="connsiteY15" fmla="*/ 41618 h 3483137"/>
                  <a:gd name="connsiteX16" fmla="*/ 2406670 w 4048900"/>
                  <a:gd name="connsiteY16" fmla="*/ 197604 h 3483137"/>
                  <a:gd name="connsiteX17" fmla="*/ 1863409 w 4048900"/>
                  <a:gd name="connsiteY17" fmla="*/ 143816 h 3483137"/>
                  <a:gd name="connsiteX0" fmla="*/ 1835513 w 4021004"/>
                  <a:gd name="connsiteY0" fmla="*/ 143816 h 3483137"/>
                  <a:gd name="connsiteX1" fmla="*/ 921112 w 4021004"/>
                  <a:gd name="connsiteY1" fmla="*/ 305181 h 3483137"/>
                  <a:gd name="connsiteX2" fmla="*/ 679065 w 4021004"/>
                  <a:gd name="connsiteY2" fmla="*/ 762380 h 3483137"/>
                  <a:gd name="connsiteX3" fmla="*/ 221865 w 4021004"/>
                  <a:gd name="connsiteY3" fmla="*/ 1311020 h 3483137"/>
                  <a:gd name="connsiteX4" fmla="*/ 93188 w 4021004"/>
                  <a:gd name="connsiteY4" fmla="*/ 2119498 h 3483137"/>
                  <a:gd name="connsiteX5" fmla="*/ 813536 w 4021004"/>
                  <a:gd name="connsiteY5" fmla="*/ 2774060 h 3483137"/>
                  <a:gd name="connsiteX6" fmla="*/ 1491268 w 4021004"/>
                  <a:gd name="connsiteY6" fmla="*/ 3419519 h 3483137"/>
                  <a:gd name="connsiteX7" fmla="*/ 2480971 w 4021004"/>
                  <a:gd name="connsiteY7" fmla="*/ 3349595 h 3483137"/>
                  <a:gd name="connsiteX8" fmla="*/ 3314689 w 4021004"/>
                  <a:gd name="connsiteY8" fmla="*/ 3441035 h 3483137"/>
                  <a:gd name="connsiteX9" fmla="*/ 3712722 w 4021004"/>
                  <a:gd name="connsiteY9" fmla="*/ 3166714 h 3483137"/>
                  <a:gd name="connsiteX10" fmla="*/ 3680449 w 4021004"/>
                  <a:gd name="connsiteY10" fmla="*/ 2526634 h 3483137"/>
                  <a:gd name="connsiteX11" fmla="*/ 3954769 w 4021004"/>
                  <a:gd name="connsiteY11" fmla="*/ 2096328 h 3483137"/>
                  <a:gd name="connsiteX12" fmla="*/ 3804162 w 4021004"/>
                  <a:gd name="connsiteY12" fmla="*/ 1413218 h 3483137"/>
                  <a:gd name="connsiteX13" fmla="*/ 3562115 w 4021004"/>
                  <a:gd name="connsiteY13" fmla="*/ 891472 h 3483137"/>
                  <a:gd name="connsiteX14" fmla="*/ 3572873 w 4021004"/>
                  <a:gd name="connsiteY14" fmla="*/ 488060 h 3483137"/>
                  <a:gd name="connsiteX15" fmla="*/ 2884383 w 4021004"/>
                  <a:gd name="connsiteY15" fmla="*/ 41618 h 3483137"/>
                  <a:gd name="connsiteX16" fmla="*/ 2378774 w 4021004"/>
                  <a:gd name="connsiteY16" fmla="*/ 197604 h 3483137"/>
                  <a:gd name="connsiteX17" fmla="*/ 1835513 w 4021004"/>
                  <a:gd name="connsiteY17" fmla="*/ 143816 h 3483137"/>
                  <a:gd name="connsiteX0" fmla="*/ 1847898 w 4033389"/>
                  <a:gd name="connsiteY0" fmla="*/ 143816 h 3483137"/>
                  <a:gd name="connsiteX1" fmla="*/ 933497 w 4033389"/>
                  <a:gd name="connsiteY1" fmla="*/ 305181 h 3483137"/>
                  <a:gd name="connsiteX2" fmla="*/ 691450 w 4033389"/>
                  <a:gd name="connsiteY2" fmla="*/ 762380 h 3483137"/>
                  <a:gd name="connsiteX3" fmla="*/ 234250 w 4033389"/>
                  <a:gd name="connsiteY3" fmla="*/ 1311020 h 3483137"/>
                  <a:gd name="connsiteX4" fmla="*/ 105573 w 4033389"/>
                  <a:gd name="connsiteY4" fmla="*/ 2119498 h 3483137"/>
                  <a:gd name="connsiteX5" fmla="*/ 825921 w 4033389"/>
                  <a:gd name="connsiteY5" fmla="*/ 2774060 h 3483137"/>
                  <a:gd name="connsiteX6" fmla="*/ 1503653 w 4033389"/>
                  <a:gd name="connsiteY6" fmla="*/ 3419519 h 3483137"/>
                  <a:gd name="connsiteX7" fmla="*/ 2493356 w 4033389"/>
                  <a:gd name="connsiteY7" fmla="*/ 3349595 h 3483137"/>
                  <a:gd name="connsiteX8" fmla="*/ 3327074 w 4033389"/>
                  <a:gd name="connsiteY8" fmla="*/ 3441035 h 3483137"/>
                  <a:gd name="connsiteX9" fmla="*/ 3725107 w 4033389"/>
                  <a:gd name="connsiteY9" fmla="*/ 3166714 h 3483137"/>
                  <a:gd name="connsiteX10" fmla="*/ 3692834 w 4033389"/>
                  <a:gd name="connsiteY10" fmla="*/ 2526634 h 3483137"/>
                  <a:gd name="connsiteX11" fmla="*/ 3967154 w 4033389"/>
                  <a:gd name="connsiteY11" fmla="*/ 2096328 h 3483137"/>
                  <a:gd name="connsiteX12" fmla="*/ 3816547 w 4033389"/>
                  <a:gd name="connsiteY12" fmla="*/ 1413218 h 3483137"/>
                  <a:gd name="connsiteX13" fmla="*/ 3574500 w 4033389"/>
                  <a:gd name="connsiteY13" fmla="*/ 891472 h 3483137"/>
                  <a:gd name="connsiteX14" fmla="*/ 3585258 w 4033389"/>
                  <a:gd name="connsiteY14" fmla="*/ 488060 h 3483137"/>
                  <a:gd name="connsiteX15" fmla="*/ 2896768 w 4033389"/>
                  <a:gd name="connsiteY15" fmla="*/ 41618 h 3483137"/>
                  <a:gd name="connsiteX16" fmla="*/ 2391159 w 4033389"/>
                  <a:gd name="connsiteY16" fmla="*/ 197604 h 3483137"/>
                  <a:gd name="connsiteX17" fmla="*/ 1847898 w 4033389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27074 w 4045737"/>
                  <a:gd name="connsiteY8" fmla="*/ 3441035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47898 w 4045737"/>
                  <a:gd name="connsiteY0" fmla="*/ 143816 h 3483137"/>
                  <a:gd name="connsiteX1" fmla="*/ 933497 w 4045737"/>
                  <a:gd name="connsiteY1" fmla="*/ 305181 h 3483137"/>
                  <a:gd name="connsiteX2" fmla="*/ 691450 w 4045737"/>
                  <a:gd name="connsiteY2" fmla="*/ 762380 h 3483137"/>
                  <a:gd name="connsiteX3" fmla="*/ 234250 w 4045737"/>
                  <a:gd name="connsiteY3" fmla="*/ 1311020 h 3483137"/>
                  <a:gd name="connsiteX4" fmla="*/ 105573 w 4045737"/>
                  <a:gd name="connsiteY4" fmla="*/ 2119498 h 3483137"/>
                  <a:gd name="connsiteX5" fmla="*/ 825921 w 4045737"/>
                  <a:gd name="connsiteY5" fmla="*/ 2774060 h 3483137"/>
                  <a:gd name="connsiteX6" fmla="*/ 1503653 w 4045737"/>
                  <a:gd name="connsiteY6" fmla="*/ 3419519 h 3483137"/>
                  <a:gd name="connsiteX7" fmla="*/ 2493356 w 4045737"/>
                  <a:gd name="connsiteY7" fmla="*/ 3349595 h 3483137"/>
                  <a:gd name="connsiteX8" fmla="*/ 3334108 w 4045737"/>
                  <a:gd name="connsiteY8" fmla="*/ 3462137 h 3483137"/>
                  <a:gd name="connsiteX9" fmla="*/ 3725107 w 4045737"/>
                  <a:gd name="connsiteY9" fmla="*/ 3166714 h 3483137"/>
                  <a:gd name="connsiteX10" fmla="*/ 3692834 w 4045737"/>
                  <a:gd name="connsiteY10" fmla="*/ 2526634 h 3483137"/>
                  <a:gd name="connsiteX11" fmla="*/ 3967154 w 4045737"/>
                  <a:gd name="connsiteY11" fmla="*/ 2096328 h 3483137"/>
                  <a:gd name="connsiteX12" fmla="*/ 3816547 w 4045737"/>
                  <a:gd name="connsiteY12" fmla="*/ 1413218 h 3483137"/>
                  <a:gd name="connsiteX13" fmla="*/ 3574500 w 4045737"/>
                  <a:gd name="connsiteY13" fmla="*/ 891472 h 3483137"/>
                  <a:gd name="connsiteX14" fmla="*/ 3585258 w 4045737"/>
                  <a:gd name="connsiteY14" fmla="*/ 488060 h 3483137"/>
                  <a:gd name="connsiteX15" fmla="*/ 2896768 w 4045737"/>
                  <a:gd name="connsiteY15" fmla="*/ 41618 h 3483137"/>
                  <a:gd name="connsiteX16" fmla="*/ 2391159 w 4045737"/>
                  <a:gd name="connsiteY16" fmla="*/ 197604 h 3483137"/>
                  <a:gd name="connsiteX17" fmla="*/ 1847898 w 4045737"/>
                  <a:gd name="connsiteY17" fmla="*/ 143816 h 3483137"/>
                  <a:gd name="connsiteX0" fmla="*/ 1874114 w 4071953"/>
                  <a:gd name="connsiteY0" fmla="*/ 143816 h 3483137"/>
                  <a:gd name="connsiteX1" fmla="*/ 959713 w 4071953"/>
                  <a:gd name="connsiteY1" fmla="*/ 305181 h 3483137"/>
                  <a:gd name="connsiteX2" fmla="*/ 717666 w 4071953"/>
                  <a:gd name="connsiteY2" fmla="*/ 762380 h 3483137"/>
                  <a:gd name="connsiteX3" fmla="*/ 260466 w 4071953"/>
                  <a:gd name="connsiteY3" fmla="*/ 1311020 h 3483137"/>
                  <a:gd name="connsiteX4" fmla="*/ 131789 w 4071953"/>
                  <a:gd name="connsiteY4" fmla="*/ 2119498 h 3483137"/>
                  <a:gd name="connsiteX5" fmla="*/ 852137 w 4071953"/>
                  <a:gd name="connsiteY5" fmla="*/ 2774060 h 3483137"/>
                  <a:gd name="connsiteX6" fmla="*/ 1529869 w 4071953"/>
                  <a:gd name="connsiteY6" fmla="*/ 3419519 h 3483137"/>
                  <a:gd name="connsiteX7" fmla="*/ 2519572 w 4071953"/>
                  <a:gd name="connsiteY7" fmla="*/ 3349595 h 3483137"/>
                  <a:gd name="connsiteX8" fmla="*/ 3360324 w 4071953"/>
                  <a:gd name="connsiteY8" fmla="*/ 3462137 h 3483137"/>
                  <a:gd name="connsiteX9" fmla="*/ 3751323 w 4071953"/>
                  <a:gd name="connsiteY9" fmla="*/ 3166714 h 3483137"/>
                  <a:gd name="connsiteX10" fmla="*/ 3719050 w 4071953"/>
                  <a:gd name="connsiteY10" fmla="*/ 2526634 h 3483137"/>
                  <a:gd name="connsiteX11" fmla="*/ 3993370 w 4071953"/>
                  <a:gd name="connsiteY11" fmla="*/ 2096328 h 3483137"/>
                  <a:gd name="connsiteX12" fmla="*/ 3842763 w 4071953"/>
                  <a:gd name="connsiteY12" fmla="*/ 1413218 h 3483137"/>
                  <a:gd name="connsiteX13" fmla="*/ 3600716 w 4071953"/>
                  <a:gd name="connsiteY13" fmla="*/ 891472 h 3483137"/>
                  <a:gd name="connsiteX14" fmla="*/ 3611474 w 4071953"/>
                  <a:gd name="connsiteY14" fmla="*/ 488060 h 3483137"/>
                  <a:gd name="connsiteX15" fmla="*/ 2922984 w 4071953"/>
                  <a:gd name="connsiteY15" fmla="*/ 41618 h 3483137"/>
                  <a:gd name="connsiteX16" fmla="*/ 2417375 w 4071953"/>
                  <a:gd name="connsiteY16" fmla="*/ 197604 h 3483137"/>
                  <a:gd name="connsiteX17" fmla="*/ 1874114 w 4071953"/>
                  <a:gd name="connsiteY17" fmla="*/ 143816 h 3483137"/>
                  <a:gd name="connsiteX0" fmla="*/ 1887847 w 4085686"/>
                  <a:gd name="connsiteY0" fmla="*/ 143816 h 3483137"/>
                  <a:gd name="connsiteX1" fmla="*/ 973446 w 4085686"/>
                  <a:gd name="connsiteY1" fmla="*/ 305181 h 3483137"/>
                  <a:gd name="connsiteX2" fmla="*/ 731399 w 4085686"/>
                  <a:gd name="connsiteY2" fmla="*/ 762380 h 3483137"/>
                  <a:gd name="connsiteX3" fmla="*/ 231996 w 4085686"/>
                  <a:gd name="connsiteY3" fmla="*/ 1275851 h 3483137"/>
                  <a:gd name="connsiteX4" fmla="*/ 145522 w 4085686"/>
                  <a:gd name="connsiteY4" fmla="*/ 2119498 h 3483137"/>
                  <a:gd name="connsiteX5" fmla="*/ 865870 w 4085686"/>
                  <a:gd name="connsiteY5" fmla="*/ 2774060 h 3483137"/>
                  <a:gd name="connsiteX6" fmla="*/ 1543602 w 4085686"/>
                  <a:gd name="connsiteY6" fmla="*/ 3419519 h 3483137"/>
                  <a:gd name="connsiteX7" fmla="*/ 2533305 w 4085686"/>
                  <a:gd name="connsiteY7" fmla="*/ 3349595 h 3483137"/>
                  <a:gd name="connsiteX8" fmla="*/ 3374057 w 4085686"/>
                  <a:gd name="connsiteY8" fmla="*/ 3462137 h 3483137"/>
                  <a:gd name="connsiteX9" fmla="*/ 3765056 w 4085686"/>
                  <a:gd name="connsiteY9" fmla="*/ 3166714 h 3483137"/>
                  <a:gd name="connsiteX10" fmla="*/ 3732783 w 4085686"/>
                  <a:gd name="connsiteY10" fmla="*/ 2526634 h 3483137"/>
                  <a:gd name="connsiteX11" fmla="*/ 4007103 w 4085686"/>
                  <a:gd name="connsiteY11" fmla="*/ 2096328 h 3483137"/>
                  <a:gd name="connsiteX12" fmla="*/ 3856496 w 4085686"/>
                  <a:gd name="connsiteY12" fmla="*/ 1413218 h 3483137"/>
                  <a:gd name="connsiteX13" fmla="*/ 3614449 w 4085686"/>
                  <a:gd name="connsiteY13" fmla="*/ 891472 h 3483137"/>
                  <a:gd name="connsiteX14" fmla="*/ 3625207 w 4085686"/>
                  <a:gd name="connsiteY14" fmla="*/ 488060 h 3483137"/>
                  <a:gd name="connsiteX15" fmla="*/ 2936717 w 4085686"/>
                  <a:gd name="connsiteY15" fmla="*/ 41618 h 3483137"/>
                  <a:gd name="connsiteX16" fmla="*/ 2431108 w 4085686"/>
                  <a:gd name="connsiteY16" fmla="*/ 197604 h 3483137"/>
                  <a:gd name="connsiteX17" fmla="*/ 1887847 w 4085686"/>
                  <a:gd name="connsiteY17" fmla="*/ 143816 h 3483137"/>
                  <a:gd name="connsiteX0" fmla="*/ 1879987 w 4077826"/>
                  <a:gd name="connsiteY0" fmla="*/ 143816 h 3483137"/>
                  <a:gd name="connsiteX1" fmla="*/ 965586 w 4077826"/>
                  <a:gd name="connsiteY1" fmla="*/ 305181 h 3483137"/>
                  <a:gd name="connsiteX2" fmla="*/ 723539 w 4077826"/>
                  <a:gd name="connsiteY2" fmla="*/ 762380 h 3483137"/>
                  <a:gd name="connsiteX3" fmla="*/ 224136 w 4077826"/>
                  <a:gd name="connsiteY3" fmla="*/ 1275851 h 3483137"/>
                  <a:gd name="connsiteX4" fmla="*/ 137662 w 4077826"/>
                  <a:gd name="connsiteY4" fmla="*/ 2119498 h 3483137"/>
                  <a:gd name="connsiteX5" fmla="*/ 858010 w 4077826"/>
                  <a:gd name="connsiteY5" fmla="*/ 2774060 h 3483137"/>
                  <a:gd name="connsiteX6" fmla="*/ 1535742 w 4077826"/>
                  <a:gd name="connsiteY6" fmla="*/ 3419519 h 3483137"/>
                  <a:gd name="connsiteX7" fmla="*/ 2525445 w 4077826"/>
                  <a:gd name="connsiteY7" fmla="*/ 3349595 h 3483137"/>
                  <a:gd name="connsiteX8" fmla="*/ 3366197 w 4077826"/>
                  <a:gd name="connsiteY8" fmla="*/ 3462137 h 3483137"/>
                  <a:gd name="connsiteX9" fmla="*/ 3757196 w 4077826"/>
                  <a:gd name="connsiteY9" fmla="*/ 3166714 h 3483137"/>
                  <a:gd name="connsiteX10" fmla="*/ 3724923 w 4077826"/>
                  <a:gd name="connsiteY10" fmla="*/ 2526634 h 3483137"/>
                  <a:gd name="connsiteX11" fmla="*/ 3999243 w 4077826"/>
                  <a:gd name="connsiteY11" fmla="*/ 2096328 h 3483137"/>
                  <a:gd name="connsiteX12" fmla="*/ 3848636 w 4077826"/>
                  <a:gd name="connsiteY12" fmla="*/ 1413218 h 3483137"/>
                  <a:gd name="connsiteX13" fmla="*/ 3606589 w 4077826"/>
                  <a:gd name="connsiteY13" fmla="*/ 891472 h 3483137"/>
                  <a:gd name="connsiteX14" fmla="*/ 3617347 w 4077826"/>
                  <a:gd name="connsiteY14" fmla="*/ 488060 h 3483137"/>
                  <a:gd name="connsiteX15" fmla="*/ 2928857 w 4077826"/>
                  <a:gd name="connsiteY15" fmla="*/ 41618 h 3483137"/>
                  <a:gd name="connsiteX16" fmla="*/ 2423248 w 4077826"/>
                  <a:gd name="connsiteY16" fmla="*/ 197604 h 3483137"/>
                  <a:gd name="connsiteX17" fmla="*/ 1879987 w 4077826"/>
                  <a:gd name="connsiteY17" fmla="*/ 143816 h 3483137"/>
                  <a:gd name="connsiteX0" fmla="*/ 1870766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870766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414027 w 4068605"/>
                  <a:gd name="connsiteY16" fmla="*/ 197604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43816 h 3483137"/>
                  <a:gd name="connsiteX1" fmla="*/ 956365 w 4068605"/>
                  <a:gd name="connsiteY1" fmla="*/ 305181 h 3483137"/>
                  <a:gd name="connsiteX2" fmla="*/ 714318 w 4068605"/>
                  <a:gd name="connsiteY2" fmla="*/ 762380 h 3483137"/>
                  <a:gd name="connsiteX3" fmla="*/ 214915 w 4068605"/>
                  <a:gd name="connsiteY3" fmla="*/ 1275851 h 3483137"/>
                  <a:gd name="connsiteX4" fmla="*/ 128441 w 4068605"/>
                  <a:gd name="connsiteY4" fmla="*/ 2119498 h 3483137"/>
                  <a:gd name="connsiteX5" fmla="*/ 848789 w 4068605"/>
                  <a:gd name="connsiteY5" fmla="*/ 2774060 h 3483137"/>
                  <a:gd name="connsiteX6" fmla="*/ 1526521 w 4068605"/>
                  <a:gd name="connsiteY6" fmla="*/ 3419519 h 3483137"/>
                  <a:gd name="connsiteX7" fmla="*/ 2516224 w 4068605"/>
                  <a:gd name="connsiteY7" fmla="*/ 3349595 h 3483137"/>
                  <a:gd name="connsiteX8" fmla="*/ 3356976 w 4068605"/>
                  <a:gd name="connsiteY8" fmla="*/ 3462137 h 3483137"/>
                  <a:gd name="connsiteX9" fmla="*/ 3747975 w 4068605"/>
                  <a:gd name="connsiteY9" fmla="*/ 3166714 h 3483137"/>
                  <a:gd name="connsiteX10" fmla="*/ 3715702 w 4068605"/>
                  <a:gd name="connsiteY10" fmla="*/ 2526634 h 3483137"/>
                  <a:gd name="connsiteX11" fmla="*/ 3990022 w 4068605"/>
                  <a:gd name="connsiteY11" fmla="*/ 2096328 h 3483137"/>
                  <a:gd name="connsiteX12" fmla="*/ 3839415 w 4068605"/>
                  <a:gd name="connsiteY12" fmla="*/ 1413218 h 3483137"/>
                  <a:gd name="connsiteX13" fmla="*/ 3597368 w 4068605"/>
                  <a:gd name="connsiteY13" fmla="*/ 891472 h 3483137"/>
                  <a:gd name="connsiteX14" fmla="*/ 3608126 w 4068605"/>
                  <a:gd name="connsiteY14" fmla="*/ 488060 h 3483137"/>
                  <a:gd name="connsiteX15" fmla="*/ 2919636 w 4068605"/>
                  <a:gd name="connsiteY15" fmla="*/ 41618 h 3483137"/>
                  <a:gd name="connsiteX16" fmla="*/ 2512501 w 4068605"/>
                  <a:gd name="connsiteY16" fmla="*/ 148367 h 3483137"/>
                  <a:gd name="connsiteX17" fmla="*/ 1955172 w 4068605"/>
                  <a:gd name="connsiteY17" fmla="*/ 143816 h 3483137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512501 w 4068605"/>
                  <a:gd name="connsiteY16" fmla="*/ 17736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15702 w 4068605"/>
                  <a:gd name="connsiteY10" fmla="*/ 2555633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68605"/>
                  <a:gd name="connsiteY0" fmla="*/ 172815 h 3512136"/>
                  <a:gd name="connsiteX1" fmla="*/ 956365 w 4068605"/>
                  <a:gd name="connsiteY1" fmla="*/ 334180 h 3512136"/>
                  <a:gd name="connsiteX2" fmla="*/ 714318 w 4068605"/>
                  <a:gd name="connsiteY2" fmla="*/ 791379 h 3512136"/>
                  <a:gd name="connsiteX3" fmla="*/ 214915 w 4068605"/>
                  <a:gd name="connsiteY3" fmla="*/ 1304850 h 3512136"/>
                  <a:gd name="connsiteX4" fmla="*/ 128441 w 4068605"/>
                  <a:gd name="connsiteY4" fmla="*/ 2148497 h 3512136"/>
                  <a:gd name="connsiteX5" fmla="*/ 848789 w 4068605"/>
                  <a:gd name="connsiteY5" fmla="*/ 2803059 h 3512136"/>
                  <a:gd name="connsiteX6" fmla="*/ 1526521 w 4068605"/>
                  <a:gd name="connsiteY6" fmla="*/ 3448518 h 3512136"/>
                  <a:gd name="connsiteX7" fmla="*/ 2516224 w 4068605"/>
                  <a:gd name="connsiteY7" fmla="*/ 3378594 h 3512136"/>
                  <a:gd name="connsiteX8" fmla="*/ 3356976 w 4068605"/>
                  <a:gd name="connsiteY8" fmla="*/ 3491136 h 3512136"/>
                  <a:gd name="connsiteX9" fmla="*/ 3747975 w 4068605"/>
                  <a:gd name="connsiteY9" fmla="*/ 3195713 h 3512136"/>
                  <a:gd name="connsiteX10" fmla="*/ 3722736 w 4068605"/>
                  <a:gd name="connsiteY10" fmla="*/ 2498514 h 3512136"/>
                  <a:gd name="connsiteX11" fmla="*/ 3990022 w 4068605"/>
                  <a:gd name="connsiteY11" fmla="*/ 2125327 h 3512136"/>
                  <a:gd name="connsiteX12" fmla="*/ 3839415 w 4068605"/>
                  <a:gd name="connsiteY12" fmla="*/ 1442217 h 3512136"/>
                  <a:gd name="connsiteX13" fmla="*/ 3597368 w 4068605"/>
                  <a:gd name="connsiteY13" fmla="*/ 920471 h 3512136"/>
                  <a:gd name="connsiteX14" fmla="*/ 3608126 w 4068605"/>
                  <a:gd name="connsiteY14" fmla="*/ 517059 h 3512136"/>
                  <a:gd name="connsiteX15" fmla="*/ 2954805 w 4068605"/>
                  <a:gd name="connsiteY15" fmla="*/ 14346 h 3512136"/>
                  <a:gd name="connsiteX16" fmla="*/ 2498433 w 4068605"/>
                  <a:gd name="connsiteY16" fmla="*/ 191646 h 3512136"/>
                  <a:gd name="connsiteX17" fmla="*/ 1955172 w 4068605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76192"/>
                  <a:gd name="connsiteY0" fmla="*/ 172815 h 3512136"/>
                  <a:gd name="connsiteX1" fmla="*/ 956365 w 4076192"/>
                  <a:gd name="connsiteY1" fmla="*/ 334180 h 3512136"/>
                  <a:gd name="connsiteX2" fmla="*/ 714318 w 4076192"/>
                  <a:gd name="connsiteY2" fmla="*/ 791379 h 3512136"/>
                  <a:gd name="connsiteX3" fmla="*/ 214915 w 4076192"/>
                  <a:gd name="connsiteY3" fmla="*/ 1304850 h 3512136"/>
                  <a:gd name="connsiteX4" fmla="*/ 128441 w 4076192"/>
                  <a:gd name="connsiteY4" fmla="*/ 2148497 h 3512136"/>
                  <a:gd name="connsiteX5" fmla="*/ 848789 w 4076192"/>
                  <a:gd name="connsiteY5" fmla="*/ 2803059 h 3512136"/>
                  <a:gd name="connsiteX6" fmla="*/ 1526521 w 4076192"/>
                  <a:gd name="connsiteY6" fmla="*/ 3448518 h 3512136"/>
                  <a:gd name="connsiteX7" fmla="*/ 2516224 w 4076192"/>
                  <a:gd name="connsiteY7" fmla="*/ 3378594 h 3512136"/>
                  <a:gd name="connsiteX8" fmla="*/ 3356976 w 4076192"/>
                  <a:gd name="connsiteY8" fmla="*/ 3491136 h 3512136"/>
                  <a:gd name="connsiteX9" fmla="*/ 3747975 w 4076192"/>
                  <a:gd name="connsiteY9" fmla="*/ 3195713 h 3512136"/>
                  <a:gd name="connsiteX10" fmla="*/ 3722736 w 4076192"/>
                  <a:gd name="connsiteY10" fmla="*/ 2498514 h 3512136"/>
                  <a:gd name="connsiteX11" fmla="*/ 4004089 w 4076192"/>
                  <a:gd name="connsiteY11" fmla="*/ 2082487 h 3512136"/>
                  <a:gd name="connsiteX12" fmla="*/ 3839415 w 4076192"/>
                  <a:gd name="connsiteY12" fmla="*/ 1442217 h 3512136"/>
                  <a:gd name="connsiteX13" fmla="*/ 3597368 w 4076192"/>
                  <a:gd name="connsiteY13" fmla="*/ 920471 h 3512136"/>
                  <a:gd name="connsiteX14" fmla="*/ 3608126 w 4076192"/>
                  <a:gd name="connsiteY14" fmla="*/ 517059 h 3512136"/>
                  <a:gd name="connsiteX15" fmla="*/ 2954805 w 4076192"/>
                  <a:gd name="connsiteY15" fmla="*/ 14346 h 3512136"/>
                  <a:gd name="connsiteX16" fmla="*/ 2498433 w 4076192"/>
                  <a:gd name="connsiteY16" fmla="*/ 191646 h 3512136"/>
                  <a:gd name="connsiteX17" fmla="*/ 1955172 w 4076192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55172 w 4096899"/>
                  <a:gd name="connsiteY0" fmla="*/ 172815 h 3512136"/>
                  <a:gd name="connsiteX1" fmla="*/ 956365 w 4096899"/>
                  <a:gd name="connsiteY1" fmla="*/ 334180 h 3512136"/>
                  <a:gd name="connsiteX2" fmla="*/ 714318 w 4096899"/>
                  <a:gd name="connsiteY2" fmla="*/ 791379 h 3512136"/>
                  <a:gd name="connsiteX3" fmla="*/ 214915 w 4096899"/>
                  <a:gd name="connsiteY3" fmla="*/ 1304850 h 3512136"/>
                  <a:gd name="connsiteX4" fmla="*/ 128441 w 4096899"/>
                  <a:gd name="connsiteY4" fmla="*/ 2148497 h 3512136"/>
                  <a:gd name="connsiteX5" fmla="*/ 848789 w 4096899"/>
                  <a:gd name="connsiteY5" fmla="*/ 2803059 h 3512136"/>
                  <a:gd name="connsiteX6" fmla="*/ 1526521 w 4096899"/>
                  <a:gd name="connsiteY6" fmla="*/ 3448518 h 3512136"/>
                  <a:gd name="connsiteX7" fmla="*/ 2516224 w 4096899"/>
                  <a:gd name="connsiteY7" fmla="*/ 3378594 h 3512136"/>
                  <a:gd name="connsiteX8" fmla="*/ 3356976 w 4096899"/>
                  <a:gd name="connsiteY8" fmla="*/ 3491136 h 3512136"/>
                  <a:gd name="connsiteX9" fmla="*/ 3747975 w 4096899"/>
                  <a:gd name="connsiteY9" fmla="*/ 3195713 h 3512136"/>
                  <a:gd name="connsiteX10" fmla="*/ 3722736 w 4096899"/>
                  <a:gd name="connsiteY10" fmla="*/ 2498514 h 3512136"/>
                  <a:gd name="connsiteX11" fmla="*/ 4039258 w 4096899"/>
                  <a:gd name="connsiteY11" fmla="*/ 2082487 h 3512136"/>
                  <a:gd name="connsiteX12" fmla="*/ 3839415 w 4096899"/>
                  <a:gd name="connsiteY12" fmla="*/ 1442217 h 3512136"/>
                  <a:gd name="connsiteX13" fmla="*/ 3597368 w 4096899"/>
                  <a:gd name="connsiteY13" fmla="*/ 920471 h 3512136"/>
                  <a:gd name="connsiteX14" fmla="*/ 3608126 w 4096899"/>
                  <a:gd name="connsiteY14" fmla="*/ 517059 h 3512136"/>
                  <a:gd name="connsiteX15" fmla="*/ 2954805 w 4096899"/>
                  <a:gd name="connsiteY15" fmla="*/ 14346 h 3512136"/>
                  <a:gd name="connsiteX16" fmla="*/ 2498433 w 4096899"/>
                  <a:gd name="connsiteY16" fmla="*/ 191646 h 3512136"/>
                  <a:gd name="connsiteX17" fmla="*/ 1955172 w 4096899"/>
                  <a:gd name="connsiteY17" fmla="*/ 172815 h 3512136"/>
                  <a:gd name="connsiteX0" fmla="*/ 1978256 w 4119983"/>
                  <a:gd name="connsiteY0" fmla="*/ 172815 h 3512136"/>
                  <a:gd name="connsiteX1" fmla="*/ 979449 w 4119983"/>
                  <a:gd name="connsiteY1" fmla="*/ 334180 h 3512136"/>
                  <a:gd name="connsiteX2" fmla="*/ 737402 w 4119983"/>
                  <a:gd name="connsiteY2" fmla="*/ 791379 h 3512136"/>
                  <a:gd name="connsiteX3" fmla="*/ 237999 w 4119983"/>
                  <a:gd name="connsiteY3" fmla="*/ 1304850 h 3512136"/>
                  <a:gd name="connsiteX4" fmla="*/ 151525 w 4119983"/>
                  <a:gd name="connsiteY4" fmla="*/ 2148497 h 3512136"/>
                  <a:gd name="connsiteX5" fmla="*/ 871873 w 4119983"/>
                  <a:gd name="connsiteY5" fmla="*/ 2803059 h 3512136"/>
                  <a:gd name="connsiteX6" fmla="*/ 1549605 w 4119983"/>
                  <a:gd name="connsiteY6" fmla="*/ 3448518 h 3512136"/>
                  <a:gd name="connsiteX7" fmla="*/ 2539308 w 4119983"/>
                  <a:gd name="connsiteY7" fmla="*/ 3378594 h 3512136"/>
                  <a:gd name="connsiteX8" fmla="*/ 3380060 w 4119983"/>
                  <a:gd name="connsiteY8" fmla="*/ 3491136 h 3512136"/>
                  <a:gd name="connsiteX9" fmla="*/ 3771059 w 4119983"/>
                  <a:gd name="connsiteY9" fmla="*/ 3195713 h 3512136"/>
                  <a:gd name="connsiteX10" fmla="*/ 3745820 w 4119983"/>
                  <a:gd name="connsiteY10" fmla="*/ 2498514 h 3512136"/>
                  <a:gd name="connsiteX11" fmla="*/ 4062342 w 4119983"/>
                  <a:gd name="connsiteY11" fmla="*/ 2082487 h 3512136"/>
                  <a:gd name="connsiteX12" fmla="*/ 3862499 w 4119983"/>
                  <a:gd name="connsiteY12" fmla="*/ 1442217 h 3512136"/>
                  <a:gd name="connsiteX13" fmla="*/ 3620452 w 4119983"/>
                  <a:gd name="connsiteY13" fmla="*/ 920471 h 3512136"/>
                  <a:gd name="connsiteX14" fmla="*/ 3631210 w 4119983"/>
                  <a:gd name="connsiteY14" fmla="*/ 517059 h 3512136"/>
                  <a:gd name="connsiteX15" fmla="*/ 2977889 w 4119983"/>
                  <a:gd name="connsiteY15" fmla="*/ 14346 h 3512136"/>
                  <a:gd name="connsiteX16" fmla="*/ 2521517 w 4119983"/>
                  <a:gd name="connsiteY16" fmla="*/ 191646 h 3512136"/>
                  <a:gd name="connsiteX17" fmla="*/ 1978256 w 4119983"/>
                  <a:gd name="connsiteY17" fmla="*/ 172815 h 351213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</a:cxnLst>
                <a:rect l="l" t="t" r="r" b="b"/>
                <a:pathLst>
                  <a:path w="4119983" h="3512136">
                    <a:moveTo>
                      <a:pt x="1978256" y="172815"/>
                    </a:moveTo>
                    <a:cubicBezTo>
                      <a:pt x="1779240" y="67031"/>
                      <a:pt x="1382861" y="-157086"/>
                      <a:pt x="979449" y="334180"/>
                    </a:cubicBezTo>
                    <a:cubicBezTo>
                      <a:pt x="895181" y="436377"/>
                      <a:pt x="816291" y="549333"/>
                      <a:pt x="737402" y="791379"/>
                    </a:cubicBezTo>
                    <a:cubicBezTo>
                      <a:pt x="671064" y="963501"/>
                      <a:pt x="627067" y="1052045"/>
                      <a:pt x="237999" y="1304850"/>
                    </a:cubicBezTo>
                    <a:cubicBezTo>
                      <a:pt x="-36597" y="1490488"/>
                      <a:pt x="-84453" y="1840387"/>
                      <a:pt x="151525" y="2148497"/>
                    </a:cubicBezTo>
                    <a:cubicBezTo>
                      <a:pt x="309304" y="2390544"/>
                      <a:pt x="853944" y="2501845"/>
                      <a:pt x="871873" y="2803059"/>
                    </a:cubicBezTo>
                    <a:cubicBezTo>
                      <a:pt x="920282" y="3331976"/>
                      <a:pt x="931040" y="3656498"/>
                      <a:pt x="1549605" y="3448518"/>
                    </a:cubicBezTo>
                    <a:cubicBezTo>
                      <a:pt x="1863369" y="3346320"/>
                      <a:pt x="2053421" y="3222608"/>
                      <a:pt x="2539308" y="3378594"/>
                    </a:cubicBezTo>
                    <a:cubicBezTo>
                      <a:pt x="2919412" y="3489757"/>
                      <a:pt x="3161321" y="3514444"/>
                      <a:pt x="3380060" y="3491136"/>
                    </a:cubicBezTo>
                    <a:cubicBezTo>
                      <a:pt x="3534253" y="3464242"/>
                      <a:pt x="3643759" y="3421623"/>
                      <a:pt x="3771059" y="3195713"/>
                    </a:cubicBezTo>
                    <a:cubicBezTo>
                      <a:pt x="3882221" y="2948287"/>
                      <a:pt x="3715341" y="2659879"/>
                      <a:pt x="3745820" y="2498514"/>
                    </a:cubicBezTo>
                    <a:cubicBezTo>
                      <a:pt x="3822916" y="2277983"/>
                      <a:pt x="3979867" y="2256274"/>
                      <a:pt x="4062342" y="2082487"/>
                    </a:cubicBezTo>
                    <a:cubicBezTo>
                      <a:pt x="4130474" y="1942638"/>
                      <a:pt x="4204261" y="1723065"/>
                      <a:pt x="3862499" y="1442217"/>
                    </a:cubicBezTo>
                    <a:cubicBezTo>
                      <a:pt x="3756716" y="1317309"/>
                      <a:pt x="3604316" y="1325675"/>
                      <a:pt x="3620452" y="920471"/>
                    </a:cubicBezTo>
                    <a:lnTo>
                      <a:pt x="3631210" y="517059"/>
                    </a:lnTo>
                    <a:cubicBezTo>
                      <a:pt x="3627624" y="330593"/>
                      <a:pt x="3457202" y="-81875"/>
                      <a:pt x="2977889" y="14346"/>
                    </a:cubicBezTo>
                    <a:cubicBezTo>
                      <a:pt x="2793216" y="55583"/>
                      <a:pt x="2690053" y="139651"/>
                      <a:pt x="2521517" y="191646"/>
                    </a:cubicBezTo>
                    <a:cubicBezTo>
                      <a:pt x="2300296" y="254592"/>
                      <a:pt x="2094796" y="223017"/>
                      <a:pt x="1978256" y="172815"/>
                    </a:cubicBezTo>
                    <a:close/>
                  </a:path>
                </a:pathLst>
              </a:custGeom>
              <a:noFill/>
              <a:ln w="28575" cap="flat" cmpd="sng" algn="ctr">
                <a:solidFill>
                  <a:srgbClr val="1E5AA4"/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  <p:sp>
            <p:nvSpPr>
              <p:cNvPr id="70" name="任意多边形 6">
                <a:extLst>
                  <a:ext uri="{FF2B5EF4-FFF2-40B4-BE49-F238E27FC236}">
                    <a16:creationId xmlns="" xmlns:a16="http://schemas.microsoft.com/office/drawing/2014/main" id="{C7913CC7-095B-49C1-8890-1812EC401BEF}"/>
                  </a:ext>
                </a:extLst>
              </p:cNvPr>
              <p:cNvSpPr/>
              <p:nvPr/>
            </p:nvSpPr>
            <p:spPr>
              <a:xfrm>
                <a:off x="2190941" y="1701991"/>
                <a:ext cx="3547136" cy="3034919"/>
              </a:xfrm>
              <a:custGeom>
                <a:avLst/>
                <a:gdLst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387736 w 3286461"/>
                  <a:gd name="connsiteY0" fmla="*/ 102197 h 2904564"/>
                  <a:gd name="connsiteX1" fmla="*/ 527125 w 3286461"/>
                  <a:gd name="connsiteY1" fmla="*/ 467957 h 2904564"/>
                  <a:gd name="connsiteX2" fmla="*/ 0 w 3286461"/>
                  <a:gd name="connsiteY2" fmla="*/ 1145689 h 2904564"/>
                  <a:gd name="connsiteX3" fmla="*/ 91440 w 3286461"/>
                  <a:gd name="connsiteY3" fmla="*/ 1936376 h 2904564"/>
                  <a:gd name="connsiteX4" fmla="*/ 586292 w 3286461"/>
                  <a:gd name="connsiteY4" fmla="*/ 2630244 h 2904564"/>
                  <a:gd name="connsiteX5" fmla="*/ 1264023 w 3286461"/>
                  <a:gd name="connsiteY5" fmla="*/ 2899186 h 2904564"/>
                  <a:gd name="connsiteX6" fmla="*/ 1968649 w 3286461"/>
                  <a:gd name="connsiteY6" fmla="*/ 2904564 h 2904564"/>
                  <a:gd name="connsiteX7" fmla="*/ 2904565 w 3286461"/>
                  <a:gd name="connsiteY7" fmla="*/ 2775473 h 2904564"/>
                  <a:gd name="connsiteX8" fmla="*/ 3044414 w 3286461"/>
                  <a:gd name="connsiteY8" fmla="*/ 2366682 h 2904564"/>
                  <a:gd name="connsiteX9" fmla="*/ 3286461 w 3286461"/>
                  <a:gd name="connsiteY9" fmla="*/ 1715844 h 2904564"/>
                  <a:gd name="connsiteX10" fmla="*/ 3087445 w 3286461"/>
                  <a:gd name="connsiteY10" fmla="*/ 1226371 h 2904564"/>
                  <a:gd name="connsiteX11" fmla="*/ 2958353 w 3286461"/>
                  <a:gd name="connsiteY11" fmla="*/ 365760 h 2904564"/>
                  <a:gd name="connsiteX12" fmla="*/ 2355925 w 3286461"/>
                  <a:gd name="connsiteY12" fmla="*/ 0 h 2904564"/>
                  <a:gd name="connsiteX13" fmla="*/ 1387736 w 3286461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35848 w 3434573"/>
                  <a:gd name="connsiteY0" fmla="*/ 102197 h 2904564"/>
                  <a:gd name="connsiteX1" fmla="*/ 675237 w 3434573"/>
                  <a:gd name="connsiteY1" fmla="*/ 467957 h 2904564"/>
                  <a:gd name="connsiteX2" fmla="*/ 148112 w 3434573"/>
                  <a:gd name="connsiteY2" fmla="*/ 1145689 h 2904564"/>
                  <a:gd name="connsiteX3" fmla="*/ 239552 w 3434573"/>
                  <a:gd name="connsiteY3" fmla="*/ 1936376 h 2904564"/>
                  <a:gd name="connsiteX4" fmla="*/ 734404 w 3434573"/>
                  <a:gd name="connsiteY4" fmla="*/ 2630244 h 2904564"/>
                  <a:gd name="connsiteX5" fmla="*/ 1412135 w 3434573"/>
                  <a:gd name="connsiteY5" fmla="*/ 2899186 h 2904564"/>
                  <a:gd name="connsiteX6" fmla="*/ 2116761 w 3434573"/>
                  <a:gd name="connsiteY6" fmla="*/ 2904564 h 2904564"/>
                  <a:gd name="connsiteX7" fmla="*/ 3052677 w 3434573"/>
                  <a:gd name="connsiteY7" fmla="*/ 2775473 h 2904564"/>
                  <a:gd name="connsiteX8" fmla="*/ 3192526 w 3434573"/>
                  <a:gd name="connsiteY8" fmla="*/ 2366682 h 2904564"/>
                  <a:gd name="connsiteX9" fmla="*/ 3434573 w 3434573"/>
                  <a:gd name="connsiteY9" fmla="*/ 1715844 h 2904564"/>
                  <a:gd name="connsiteX10" fmla="*/ 3235557 w 3434573"/>
                  <a:gd name="connsiteY10" fmla="*/ 1226371 h 2904564"/>
                  <a:gd name="connsiteX11" fmla="*/ 3106465 w 3434573"/>
                  <a:gd name="connsiteY11" fmla="*/ 365760 h 2904564"/>
                  <a:gd name="connsiteX12" fmla="*/ 2504037 w 3434573"/>
                  <a:gd name="connsiteY12" fmla="*/ 0 h 2904564"/>
                  <a:gd name="connsiteX13" fmla="*/ 1535848 w 3434573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2821 w 3491546"/>
                  <a:gd name="connsiteY0" fmla="*/ 102197 h 2904564"/>
                  <a:gd name="connsiteX1" fmla="*/ 732210 w 3491546"/>
                  <a:gd name="connsiteY1" fmla="*/ 467957 h 2904564"/>
                  <a:gd name="connsiteX2" fmla="*/ 205085 w 3491546"/>
                  <a:gd name="connsiteY2" fmla="*/ 1145689 h 2904564"/>
                  <a:gd name="connsiteX3" fmla="*/ 296525 w 3491546"/>
                  <a:gd name="connsiteY3" fmla="*/ 1936376 h 2904564"/>
                  <a:gd name="connsiteX4" fmla="*/ 791377 w 3491546"/>
                  <a:gd name="connsiteY4" fmla="*/ 2630244 h 2904564"/>
                  <a:gd name="connsiteX5" fmla="*/ 1469108 w 3491546"/>
                  <a:gd name="connsiteY5" fmla="*/ 2899186 h 2904564"/>
                  <a:gd name="connsiteX6" fmla="*/ 2173734 w 3491546"/>
                  <a:gd name="connsiteY6" fmla="*/ 2904564 h 2904564"/>
                  <a:gd name="connsiteX7" fmla="*/ 3109650 w 3491546"/>
                  <a:gd name="connsiteY7" fmla="*/ 2775473 h 2904564"/>
                  <a:gd name="connsiteX8" fmla="*/ 3249499 w 3491546"/>
                  <a:gd name="connsiteY8" fmla="*/ 2366682 h 2904564"/>
                  <a:gd name="connsiteX9" fmla="*/ 3491546 w 3491546"/>
                  <a:gd name="connsiteY9" fmla="*/ 1715844 h 2904564"/>
                  <a:gd name="connsiteX10" fmla="*/ 3292530 w 3491546"/>
                  <a:gd name="connsiteY10" fmla="*/ 1226371 h 2904564"/>
                  <a:gd name="connsiteX11" fmla="*/ 3163438 w 3491546"/>
                  <a:gd name="connsiteY11" fmla="*/ 365760 h 2904564"/>
                  <a:gd name="connsiteX12" fmla="*/ 2561010 w 3491546"/>
                  <a:gd name="connsiteY12" fmla="*/ 0 h 2904564"/>
                  <a:gd name="connsiteX13" fmla="*/ 1592821 w 3491546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04564"/>
                  <a:gd name="connsiteX1" fmla="*/ 733759 w 3493095"/>
                  <a:gd name="connsiteY1" fmla="*/ 467957 h 2904564"/>
                  <a:gd name="connsiteX2" fmla="*/ 206634 w 3493095"/>
                  <a:gd name="connsiteY2" fmla="*/ 1145689 h 2904564"/>
                  <a:gd name="connsiteX3" fmla="*/ 298074 w 3493095"/>
                  <a:gd name="connsiteY3" fmla="*/ 1936376 h 2904564"/>
                  <a:gd name="connsiteX4" fmla="*/ 792926 w 3493095"/>
                  <a:gd name="connsiteY4" fmla="*/ 2630244 h 2904564"/>
                  <a:gd name="connsiteX5" fmla="*/ 1470657 w 3493095"/>
                  <a:gd name="connsiteY5" fmla="*/ 2899186 h 2904564"/>
                  <a:gd name="connsiteX6" fmla="*/ 2175283 w 3493095"/>
                  <a:gd name="connsiteY6" fmla="*/ 2904564 h 2904564"/>
                  <a:gd name="connsiteX7" fmla="*/ 3111199 w 3493095"/>
                  <a:gd name="connsiteY7" fmla="*/ 2775473 h 2904564"/>
                  <a:gd name="connsiteX8" fmla="*/ 3251048 w 3493095"/>
                  <a:gd name="connsiteY8" fmla="*/ 2366682 h 2904564"/>
                  <a:gd name="connsiteX9" fmla="*/ 3493095 w 3493095"/>
                  <a:gd name="connsiteY9" fmla="*/ 1715844 h 2904564"/>
                  <a:gd name="connsiteX10" fmla="*/ 3294079 w 3493095"/>
                  <a:gd name="connsiteY10" fmla="*/ 1226371 h 2904564"/>
                  <a:gd name="connsiteX11" fmla="*/ 3164987 w 3493095"/>
                  <a:gd name="connsiteY11" fmla="*/ 365760 h 2904564"/>
                  <a:gd name="connsiteX12" fmla="*/ 2562559 w 3493095"/>
                  <a:gd name="connsiteY12" fmla="*/ 0 h 2904564"/>
                  <a:gd name="connsiteX13" fmla="*/ 1594370 w 3493095"/>
                  <a:gd name="connsiteY13" fmla="*/ 102197 h 2904564"/>
                  <a:gd name="connsiteX0" fmla="*/ 1594370 w 3493095"/>
                  <a:gd name="connsiteY0" fmla="*/ 102197 h 2939707"/>
                  <a:gd name="connsiteX1" fmla="*/ 733759 w 3493095"/>
                  <a:gd name="connsiteY1" fmla="*/ 467957 h 2939707"/>
                  <a:gd name="connsiteX2" fmla="*/ 206634 w 3493095"/>
                  <a:gd name="connsiteY2" fmla="*/ 1145689 h 2939707"/>
                  <a:gd name="connsiteX3" fmla="*/ 298074 w 3493095"/>
                  <a:gd name="connsiteY3" fmla="*/ 1936376 h 2939707"/>
                  <a:gd name="connsiteX4" fmla="*/ 792926 w 3493095"/>
                  <a:gd name="connsiteY4" fmla="*/ 2630244 h 2939707"/>
                  <a:gd name="connsiteX5" fmla="*/ 1470657 w 3493095"/>
                  <a:gd name="connsiteY5" fmla="*/ 2899186 h 2939707"/>
                  <a:gd name="connsiteX6" fmla="*/ 2175283 w 3493095"/>
                  <a:gd name="connsiteY6" fmla="*/ 2904564 h 2939707"/>
                  <a:gd name="connsiteX7" fmla="*/ 3111199 w 3493095"/>
                  <a:gd name="connsiteY7" fmla="*/ 2775473 h 2939707"/>
                  <a:gd name="connsiteX8" fmla="*/ 3251048 w 3493095"/>
                  <a:gd name="connsiteY8" fmla="*/ 2366682 h 2939707"/>
                  <a:gd name="connsiteX9" fmla="*/ 3493095 w 3493095"/>
                  <a:gd name="connsiteY9" fmla="*/ 1715844 h 2939707"/>
                  <a:gd name="connsiteX10" fmla="*/ 3294079 w 3493095"/>
                  <a:gd name="connsiteY10" fmla="*/ 1226371 h 2939707"/>
                  <a:gd name="connsiteX11" fmla="*/ 3164987 w 3493095"/>
                  <a:gd name="connsiteY11" fmla="*/ 365760 h 2939707"/>
                  <a:gd name="connsiteX12" fmla="*/ 2562559 w 3493095"/>
                  <a:gd name="connsiteY12" fmla="*/ 0 h 2939707"/>
                  <a:gd name="connsiteX13" fmla="*/ 1594370 w 3493095"/>
                  <a:gd name="connsiteY13" fmla="*/ 102197 h 2939707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70657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32811"/>
                  <a:gd name="connsiteX1" fmla="*/ 733759 w 3493095"/>
                  <a:gd name="connsiteY1" fmla="*/ 467957 h 2932811"/>
                  <a:gd name="connsiteX2" fmla="*/ 206634 w 3493095"/>
                  <a:gd name="connsiteY2" fmla="*/ 1145689 h 2932811"/>
                  <a:gd name="connsiteX3" fmla="*/ 298074 w 3493095"/>
                  <a:gd name="connsiteY3" fmla="*/ 1936376 h 2932811"/>
                  <a:gd name="connsiteX4" fmla="*/ 792926 w 3493095"/>
                  <a:gd name="connsiteY4" fmla="*/ 2630244 h 2932811"/>
                  <a:gd name="connsiteX5" fmla="*/ 1449142 w 3493095"/>
                  <a:gd name="connsiteY5" fmla="*/ 2899186 h 2932811"/>
                  <a:gd name="connsiteX6" fmla="*/ 2175283 w 3493095"/>
                  <a:gd name="connsiteY6" fmla="*/ 2904564 h 2932811"/>
                  <a:gd name="connsiteX7" fmla="*/ 3111199 w 3493095"/>
                  <a:gd name="connsiteY7" fmla="*/ 2775473 h 2932811"/>
                  <a:gd name="connsiteX8" fmla="*/ 3251048 w 3493095"/>
                  <a:gd name="connsiteY8" fmla="*/ 2366682 h 2932811"/>
                  <a:gd name="connsiteX9" fmla="*/ 3493095 w 3493095"/>
                  <a:gd name="connsiteY9" fmla="*/ 1715844 h 2932811"/>
                  <a:gd name="connsiteX10" fmla="*/ 3294079 w 3493095"/>
                  <a:gd name="connsiteY10" fmla="*/ 1226371 h 2932811"/>
                  <a:gd name="connsiteX11" fmla="*/ 3164987 w 3493095"/>
                  <a:gd name="connsiteY11" fmla="*/ 365760 h 2932811"/>
                  <a:gd name="connsiteX12" fmla="*/ 2562559 w 3493095"/>
                  <a:gd name="connsiteY12" fmla="*/ 0 h 2932811"/>
                  <a:gd name="connsiteX13" fmla="*/ 1594370 w 3493095"/>
                  <a:gd name="connsiteY13" fmla="*/ 102197 h 2932811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44739"/>
                  <a:gd name="connsiteX1" fmla="*/ 733759 w 3493095"/>
                  <a:gd name="connsiteY1" fmla="*/ 467957 h 2944739"/>
                  <a:gd name="connsiteX2" fmla="*/ 206634 w 3493095"/>
                  <a:gd name="connsiteY2" fmla="*/ 1145689 h 2944739"/>
                  <a:gd name="connsiteX3" fmla="*/ 298074 w 3493095"/>
                  <a:gd name="connsiteY3" fmla="*/ 1936376 h 2944739"/>
                  <a:gd name="connsiteX4" fmla="*/ 792926 w 3493095"/>
                  <a:gd name="connsiteY4" fmla="*/ 2630244 h 2944739"/>
                  <a:gd name="connsiteX5" fmla="*/ 1449142 w 3493095"/>
                  <a:gd name="connsiteY5" fmla="*/ 2899186 h 2944739"/>
                  <a:gd name="connsiteX6" fmla="*/ 2175283 w 3493095"/>
                  <a:gd name="connsiteY6" fmla="*/ 2904564 h 2944739"/>
                  <a:gd name="connsiteX7" fmla="*/ 3111199 w 3493095"/>
                  <a:gd name="connsiteY7" fmla="*/ 2775473 h 2944739"/>
                  <a:gd name="connsiteX8" fmla="*/ 3251048 w 3493095"/>
                  <a:gd name="connsiteY8" fmla="*/ 2366682 h 2944739"/>
                  <a:gd name="connsiteX9" fmla="*/ 3493095 w 3493095"/>
                  <a:gd name="connsiteY9" fmla="*/ 1715844 h 2944739"/>
                  <a:gd name="connsiteX10" fmla="*/ 3294079 w 3493095"/>
                  <a:gd name="connsiteY10" fmla="*/ 1226371 h 2944739"/>
                  <a:gd name="connsiteX11" fmla="*/ 3164987 w 3493095"/>
                  <a:gd name="connsiteY11" fmla="*/ 365760 h 2944739"/>
                  <a:gd name="connsiteX12" fmla="*/ 2562559 w 3493095"/>
                  <a:gd name="connsiteY12" fmla="*/ 0 h 2944739"/>
                  <a:gd name="connsiteX13" fmla="*/ 1594370 w 3493095"/>
                  <a:gd name="connsiteY13" fmla="*/ 102197 h 2944739"/>
                  <a:gd name="connsiteX0" fmla="*/ 1594370 w 3493095"/>
                  <a:gd name="connsiteY0" fmla="*/ 102197 h 2978989"/>
                  <a:gd name="connsiteX1" fmla="*/ 733759 w 3493095"/>
                  <a:gd name="connsiteY1" fmla="*/ 467957 h 2978989"/>
                  <a:gd name="connsiteX2" fmla="*/ 206634 w 3493095"/>
                  <a:gd name="connsiteY2" fmla="*/ 1145689 h 2978989"/>
                  <a:gd name="connsiteX3" fmla="*/ 298074 w 3493095"/>
                  <a:gd name="connsiteY3" fmla="*/ 1936376 h 2978989"/>
                  <a:gd name="connsiteX4" fmla="*/ 792926 w 3493095"/>
                  <a:gd name="connsiteY4" fmla="*/ 2630244 h 2978989"/>
                  <a:gd name="connsiteX5" fmla="*/ 1449142 w 3493095"/>
                  <a:gd name="connsiteY5" fmla="*/ 2899186 h 2978989"/>
                  <a:gd name="connsiteX6" fmla="*/ 2175283 w 3493095"/>
                  <a:gd name="connsiteY6" fmla="*/ 2904564 h 2978989"/>
                  <a:gd name="connsiteX7" fmla="*/ 3111199 w 3493095"/>
                  <a:gd name="connsiteY7" fmla="*/ 2775473 h 2978989"/>
                  <a:gd name="connsiteX8" fmla="*/ 3251048 w 3493095"/>
                  <a:gd name="connsiteY8" fmla="*/ 2366682 h 2978989"/>
                  <a:gd name="connsiteX9" fmla="*/ 3493095 w 3493095"/>
                  <a:gd name="connsiteY9" fmla="*/ 1715844 h 2978989"/>
                  <a:gd name="connsiteX10" fmla="*/ 3294079 w 3493095"/>
                  <a:gd name="connsiteY10" fmla="*/ 1226371 h 2978989"/>
                  <a:gd name="connsiteX11" fmla="*/ 3164987 w 3493095"/>
                  <a:gd name="connsiteY11" fmla="*/ 365760 h 2978989"/>
                  <a:gd name="connsiteX12" fmla="*/ 2562559 w 3493095"/>
                  <a:gd name="connsiteY12" fmla="*/ 0 h 2978989"/>
                  <a:gd name="connsiteX13" fmla="*/ 1594370 w 3493095"/>
                  <a:gd name="connsiteY13" fmla="*/ 102197 h 2978989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111199 w 3493095"/>
                  <a:gd name="connsiteY7" fmla="*/ 2775473 h 3001392"/>
                  <a:gd name="connsiteX8" fmla="*/ 3251048 w 3493095"/>
                  <a:gd name="connsiteY8" fmla="*/ 2366682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51048 w 3493095"/>
                  <a:gd name="connsiteY8" fmla="*/ 2366682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8676"/>
                  <a:gd name="connsiteX1" fmla="*/ 733759 w 3493095"/>
                  <a:gd name="connsiteY1" fmla="*/ 467957 h 3008676"/>
                  <a:gd name="connsiteX2" fmla="*/ 206634 w 3493095"/>
                  <a:gd name="connsiteY2" fmla="*/ 1145689 h 3008676"/>
                  <a:gd name="connsiteX3" fmla="*/ 298074 w 3493095"/>
                  <a:gd name="connsiteY3" fmla="*/ 1936376 h 3008676"/>
                  <a:gd name="connsiteX4" fmla="*/ 792926 w 3493095"/>
                  <a:gd name="connsiteY4" fmla="*/ 2630244 h 3008676"/>
                  <a:gd name="connsiteX5" fmla="*/ 1449142 w 3493095"/>
                  <a:gd name="connsiteY5" fmla="*/ 2899186 h 3008676"/>
                  <a:gd name="connsiteX6" fmla="*/ 2175283 w 3493095"/>
                  <a:gd name="connsiteY6" fmla="*/ 2904564 h 3008676"/>
                  <a:gd name="connsiteX7" fmla="*/ 3154230 w 3493095"/>
                  <a:gd name="connsiteY7" fmla="*/ 2802367 h 3008676"/>
                  <a:gd name="connsiteX8" fmla="*/ 3272563 w 3493095"/>
                  <a:gd name="connsiteY8" fmla="*/ 2237590 h 3008676"/>
                  <a:gd name="connsiteX9" fmla="*/ 3493095 w 3493095"/>
                  <a:gd name="connsiteY9" fmla="*/ 1715844 h 3008676"/>
                  <a:gd name="connsiteX10" fmla="*/ 3294079 w 3493095"/>
                  <a:gd name="connsiteY10" fmla="*/ 1226371 h 3008676"/>
                  <a:gd name="connsiteX11" fmla="*/ 3164987 w 3493095"/>
                  <a:gd name="connsiteY11" fmla="*/ 365760 h 3008676"/>
                  <a:gd name="connsiteX12" fmla="*/ 2562559 w 3493095"/>
                  <a:gd name="connsiteY12" fmla="*/ 0 h 3008676"/>
                  <a:gd name="connsiteX13" fmla="*/ 1594370 w 3493095"/>
                  <a:gd name="connsiteY13" fmla="*/ 102197 h 3008676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72563 w 3493095"/>
                  <a:gd name="connsiteY8" fmla="*/ 2237590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02197 h 3001392"/>
                  <a:gd name="connsiteX1" fmla="*/ 733759 w 3493095"/>
                  <a:gd name="connsiteY1" fmla="*/ 467957 h 3001392"/>
                  <a:gd name="connsiteX2" fmla="*/ 206634 w 3493095"/>
                  <a:gd name="connsiteY2" fmla="*/ 1145689 h 3001392"/>
                  <a:gd name="connsiteX3" fmla="*/ 298074 w 3493095"/>
                  <a:gd name="connsiteY3" fmla="*/ 1936376 h 3001392"/>
                  <a:gd name="connsiteX4" fmla="*/ 792926 w 3493095"/>
                  <a:gd name="connsiteY4" fmla="*/ 2630244 h 3001392"/>
                  <a:gd name="connsiteX5" fmla="*/ 1449142 w 3493095"/>
                  <a:gd name="connsiteY5" fmla="*/ 2899186 h 3001392"/>
                  <a:gd name="connsiteX6" fmla="*/ 2175283 w 3493095"/>
                  <a:gd name="connsiteY6" fmla="*/ 2904564 h 3001392"/>
                  <a:gd name="connsiteX7" fmla="*/ 3245670 w 3493095"/>
                  <a:gd name="connsiteY7" fmla="*/ 2775473 h 3001392"/>
                  <a:gd name="connsiteX8" fmla="*/ 3267184 w 3493095"/>
                  <a:gd name="connsiteY8" fmla="*/ 2205318 h 3001392"/>
                  <a:gd name="connsiteX9" fmla="*/ 3493095 w 3493095"/>
                  <a:gd name="connsiteY9" fmla="*/ 1715844 h 3001392"/>
                  <a:gd name="connsiteX10" fmla="*/ 3294079 w 3493095"/>
                  <a:gd name="connsiteY10" fmla="*/ 1226371 h 3001392"/>
                  <a:gd name="connsiteX11" fmla="*/ 3164987 w 3493095"/>
                  <a:gd name="connsiteY11" fmla="*/ 365760 h 3001392"/>
                  <a:gd name="connsiteX12" fmla="*/ 2562559 w 3493095"/>
                  <a:gd name="connsiteY12" fmla="*/ 0 h 3001392"/>
                  <a:gd name="connsiteX13" fmla="*/ 1594370 w 3493095"/>
                  <a:gd name="connsiteY13" fmla="*/ 102197 h 3001392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3095"/>
                  <a:gd name="connsiteY0" fmla="*/ 135724 h 3034919"/>
                  <a:gd name="connsiteX1" fmla="*/ 733759 w 3493095"/>
                  <a:gd name="connsiteY1" fmla="*/ 501484 h 3034919"/>
                  <a:gd name="connsiteX2" fmla="*/ 206634 w 3493095"/>
                  <a:gd name="connsiteY2" fmla="*/ 1179216 h 3034919"/>
                  <a:gd name="connsiteX3" fmla="*/ 298074 w 3493095"/>
                  <a:gd name="connsiteY3" fmla="*/ 1969903 h 3034919"/>
                  <a:gd name="connsiteX4" fmla="*/ 792926 w 3493095"/>
                  <a:gd name="connsiteY4" fmla="*/ 2663771 h 3034919"/>
                  <a:gd name="connsiteX5" fmla="*/ 1449142 w 3493095"/>
                  <a:gd name="connsiteY5" fmla="*/ 2932713 h 3034919"/>
                  <a:gd name="connsiteX6" fmla="*/ 2175283 w 3493095"/>
                  <a:gd name="connsiteY6" fmla="*/ 2938091 h 3034919"/>
                  <a:gd name="connsiteX7" fmla="*/ 3245670 w 3493095"/>
                  <a:gd name="connsiteY7" fmla="*/ 2809000 h 3034919"/>
                  <a:gd name="connsiteX8" fmla="*/ 3267184 w 3493095"/>
                  <a:gd name="connsiteY8" fmla="*/ 2238845 h 3034919"/>
                  <a:gd name="connsiteX9" fmla="*/ 3493095 w 3493095"/>
                  <a:gd name="connsiteY9" fmla="*/ 1749371 h 3034919"/>
                  <a:gd name="connsiteX10" fmla="*/ 3294079 w 3493095"/>
                  <a:gd name="connsiteY10" fmla="*/ 1259898 h 3034919"/>
                  <a:gd name="connsiteX11" fmla="*/ 3164987 w 3493095"/>
                  <a:gd name="connsiteY11" fmla="*/ 399287 h 3034919"/>
                  <a:gd name="connsiteX12" fmla="*/ 2562559 w 3493095"/>
                  <a:gd name="connsiteY12" fmla="*/ 33527 h 3034919"/>
                  <a:gd name="connsiteX13" fmla="*/ 1594370 w 3493095"/>
                  <a:gd name="connsiteY13" fmla="*/ 135724 h 3034919"/>
                  <a:gd name="connsiteX0" fmla="*/ 1594370 w 3498177"/>
                  <a:gd name="connsiteY0" fmla="*/ 135724 h 3034919"/>
                  <a:gd name="connsiteX1" fmla="*/ 733759 w 3498177"/>
                  <a:gd name="connsiteY1" fmla="*/ 501484 h 3034919"/>
                  <a:gd name="connsiteX2" fmla="*/ 206634 w 3498177"/>
                  <a:gd name="connsiteY2" fmla="*/ 1179216 h 3034919"/>
                  <a:gd name="connsiteX3" fmla="*/ 298074 w 3498177"/>
                  <a:gd name="connsiteY3" fmla="*/ 1969903 h 3034919"/>
                  <a:gd name="connsiteX4" fmla="*/ 792926 w 3498177"/>
                  <a:gd name="connsiteY4" fmla="*/ 2663771 h 3034919"/>
                  <a:gd name="connsiteX5" fmla="*/ 1449142 w 3498177"/>
                  <a:gd name="connsiteY5" fmla="*/ 2932713 h 3034919"/>
                  <a:gd name="connsiteX6" fmla="*/ 2175283 w 3498177"/>
                  <a:gd name="connsiteY6" fmla="*/ 2938091 h 3034919"/>
                  <a:gd name="connsiteX7" fmla="*/ 3245670 w 3498177"/>
                  <a:gd name="connsiteY7" fmla="*/ 2809000 h 3034919"/>
                  <a:gd name="connsiteX8" fmla="*/ 3267184 w 3498177"/>
                  <a:gd name="connsiteY8" fmla="*/ 2238845 h 3034919"/>
                  <a:gd name="connsiteX9" fmla="*/ 3493095 w 3498177"/>
                  <a:gd name="connsiteY9" fmla="*/ 1749371 h 3034919"/>
                  <a:gd name="connsiteX10" fmla="*/ 3294079 w 3498177"/>
                  <a:gd name="connsiteY10" fmla="*/ 1259898 h 3034919"/>
                  <a:gd name="connsiteX11" fmla="*/ 3164987 w 3498177"/>
                  <a:gd name="connsiteY11" fmla="*/ 399287 h 3034919"/>
                  <a:gd name="connsiteX12" fmla="*/ 2562559 w 3498177"/>
                  <a:gd name="connsiteY12" fmla="*/ 33527 h 3034919"/>
                  <a:gd name="connsiteX13" fmla="*/ 1594370 w 3498177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05579"/>
                  <a:gd name="connsiteY0" fmla="*/ 135724 h 3034919"/>
                  <a:gd name="connsiteX1" fmla="*/ 733759 w 3505579"/>
                  <a:gd name="connsiteY1" fmla="*/ 501484 h 3034919"/>
                  <a:gd name="connsiteX2" fmla="*/ 206634 w 3505579"/>
                  <a:gd name="connsiteY2" fmla="*/ 1179216 h 3034919"/>
                  <a:gd name="connsiteX3" fmla="*/ 298074 w 3505579"/>
                  <a:gd name="connsiteY3" fmla="*/ 1969903 h 3034919"/>
                  <a:gd name="connsiteX4" fmla="*/ 792926 w 3505579"/>
                  <a:gd name="connsiteY4" fmla="*/ 2663771 h 3034919"/>
                  <a:gd name="connsiteX5" fmla="*/ 1449142 w 3505579"/>
                  <a:gd name="connsiteY5" fmla="*/ 2932713 h 3034919"/>
                  <a:gd name="connsiteX6" fmla="*/ 2175283 w 3505579"/>
                  <a:gd name="connsiteY6" fmla="*/ 2938091 h 3034919"/>
                  <a:gd name="connsiteX7" fmla="*/ 3245670 w 3505579"/>
                  <a:gd name="connsiteY7" fmla="*/ 2809000 h 3034919"/>
                  <a:gd name="connsiteX8" fmla="*/ 3267184 w 3505579"/>
                  <a:gd name="connsiteY8" fmla="*/ 2238845 h 3034919"/>
                  <a:gd name="connsiteX9" fmla="*/ 3493095 w 3505579"/>
                  <a:gd name="connsiteY9" fmla="*/ 1749371 h 3034919"/>
                  <a:gd name="connsiteX10" fmla="*/ 3294079 w 3505579"/>
                  <a:gd name="connsiteY10" fmla="*/ 1259898 h 3034919"/>
                  <a:gd name="connsiteX11" fmla="*/ 3164987 w 3505579"/>
                  <a:gd name="connsiteY11" fmla="*/ 399287 h 3034919"/>
                  <a:gd name="connsiteX12" fmla="*/ 2562559 w 3505579"/>
                  <a:gd name="connsiteY12" fmla="*/ 33527 h 3034919"/>
                  <a:gd name="connsiteX13" fmla="*/ 1594370 w 3505579"/>
                  <a:gd name="connsiteY13" fmla="*/ 135724 h 3034919"/>
                  <a:gd name="connsiteX0" fmla="*/ 1594370 w 3549654"/>
                  <a:gd name="connsiteY0" fmla="*/ 135724 h 3034919"/>
                  <a:gd name="connsiteX1" fmla="*/ 733759 w 3549654"/>
                  <a:gd name="connsiteY1" fmla="*/ 501484 h 3034919"/>
                  <a:gd name="connsiteX2" fmla="*/ 206634 w 3549654"/>
                  <a:gd name="connsiteY2" fmla="*/ 1179216 h 3034919"/>
                  <a:gd name="connsiteX3" fmla="*/ 298074 w 3549654"/>
                  <a:gd name="connsiteY3" fmla="*/ 1969903 h 3034919"/>
                  <a:gd name="connsiteX4" fmla="*/ 792926 w 3549654"/>
                  <a:gd name="connsiteY4" fmla="*/ 2663771 h 3034919"/>
                  <a:gd name="connsiteX5" fmla="*/ 1449142 w 3549654"/>
                  <a:gd name="connsiteY5" fmla="*/ 2932713 h 3034919"/>
                  <a:gd name="connsiteX6" fmla="*/ 2175283 w 3549654"/>
                  <a:gd name="connsiteY6" fmla="*/ 2938091 h 3034919"/>
                  <a:gd name="connsiteX7" fmla="*/ 3245670 w 3549654"/>
                  <a:gd name="connsiteY7" fmla="*/ 2809000 h 3034919"/>
                  <a:gd name="connsiteX8" fmla="*/ 3267184 w 3549654"/>
                  <a:gd name="connsiteY8" fmla="*/ 2238845 h 3034919"/>
                  <a:gd name="connsiteX9" fmla="*/ 3541505 w 3549654"/>
                  <a:gd name="connsiteY9" fmla="*/ 1738614 h 3034919"/>
                  <a:gd name="connsiteX10" fmla="*/ 3294079 w 3549654"/>
                  <a:gd name="connsiteY10" fmla="*/ 1259898 h 3034919"/>
                  <a:gd name="connsiteX11" fmla="*/ 3164987 w 3549654"/>
                  <a:gd name="connsiteY11" fmla="*/ 399287 h 3034919"/>
                  <a:gd name="connsiteX12" fmla="*/ 2562559 w 3549654"/>
                  <a:gd name="connsiteY12" fmla="*/ 33527 h 3034919"/>
                  <a:gd name="connsiteX13" fmla="*/ 1594370 w 3549654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  <a:gd name="connsiteX0" fmla="*/ 1594370 w 3547136"/>
                  <a:gd name="connsiteY0" fmla="*/ 135724 h 3034919"/>
                  <a:gd name="connsiteX1" fmla="*/ 733759 w 3547136"/>
                  <a:gd name="connsiteY1" fmla="*/ 501484 h 3034919"/>
                  <a:gd name="connsiteX2" fmla="*/ 206634 w 3547136"/>
                  <a:gd name="connsiteY2" fmla="*/ 1179216 h 3034919"/>
                  <a:gd name="connsiteX3" fmla="*/ 298074 w 3547136"/>
                  <a:gd name="connsiteY3" fmla="*/ 1969903 h 3034919"/>
                  <a:gd name="connsiteX4" fmla="*/ 792926 w 3547136"/>
                  <a:gd name="connsiteY4" fmla="*/ 2663771 h 3034919"/>
                  <a:gd name="connsiteX5" fmla="*/ 1449142 w 3547136"/>
                  <a:gd name="connsiteY5" fmla="*/ 2932713 h 3034919"/>
                  <a:gd name="connsiteX6" fmla="*/ 2175283 w 3547136"/>
                  <a:gd name="connsiteY6" fmla="*/ 2938091 h 3034919"/>
                  <a:gd name="connsiteX7" fmla="*/ 3245670 w 3547136"/>
                  <a:gd name="connsiteY7" fmla="*/ 2809000 h 3034919"/>
                  <a:gd name="connsiteX8" fmla="*/ 3267184 w 3547136"/>
                  <a:gd name="connsiteY8" fmla="*/ 2238845 h 3034919"/>
                  <a:gd name="connsiteX9" fmla="*/ 3541505 w 3547136"/>
                  <a:gd name="connsiteY9" fmla="*/ 1738614 h 3034919"/>
                  <a:gd name="connsiteX10" fmla="*/ 3294079 w 3547136"/>
                  <a:gd name="connsiteY10" fmla="*/ 1259898 h 3034919"/>
                  <a:gd name="connsiteX11" fmla="*/ 3164987 w 3547136"/>
                  <a:gd name="connsiteY11" fmla="*/ 399287 h 3034919"/>
                  <a:gd name="connsiteX12" fmla="*/ 2562559 w 3547136"/>
                  <a:gd name="connsiteY12" fmla="*/ 33527 h 3034919"/>
                  <a:gd name="connsiteX13" fmla="*/ 1594370 w 3547136"/>
                  <a:gd name="connsiteY13" fmla="*/ 135724 h 303491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</a:cxnLst>
                <a:rect l="l" t="t" r="r" b="b"/>
                <a:pathLst>
                  <a:path w="3547136" h="3034919">
                    <a:moveTo>
                      <a:pt x="1594370" y="135724"/>
                    </a:moveTo>
                    <a:cubicBezTo>
                      <a:pt x="1043938" y="4840"/>
                      <a:pt x="832370" y="261230"/>
                      <a:pt x="733759" y="501484"/>
                    </a:cubicBezTo>
                    <a:cubicBezTo>
                      <a:pt x="611839" y="872624"/>
                      <a:pt x="409236" y="953305"/>
                      <a:pt x="206634" y="1179216"/>
                    </a:cubicBezTo>
                    <a:cubicBezTo>
                      <a:pt x="-160919" y="1523460"/>
                      <a:pt x="20168" y="1792402"/>
                      <a:pt x="298074" y="1969903"/>
                    </a:cubicBezTo>
                    <a:cubicBezTo>
                      <a:pt x="791133" y="2190435"/>
                      <a:pt x="762446" y="2362557"/>
                      <a:pt x="792926" y="2663771"/>
                    </a:cubicBezTo>
                    <a:cubicBezTo>
                      <a:pt x="868230" y="3038495"/>
                      <a:pt x="1147928" y="3004430"/>
                      <a:pt x="1449142" y="2932713"/>
                    </a:cubicBezTo>
                    <a:cubicBezTo>
                      <a:pt x="1879448" y="2762383"/>
                      <a:pt x="2003160" y="2909404"/>
                      <a:pt x="2175283" y="2938091"/>
                    </a:cubicBezTo>
                    <a:cubicBezTo>
                      <a:pt x="3035895" y="3147866"/>
                      <a:pt x="3164988" y="2975743"/>
                      <a:pt x="3245670" y="2809000"/>
                    </a:cubicBezTo>
                    <a:cubicBezTo>
                      <a:pt x="3319180" y="2575917"/>
                      <a:pt x="3258220" y="2418139"/>
                      <a:pt x="3267184" y="2238845"/>
                    </a:cubicBezTo>
                    <a:cubicBezTo>
                      <a:pt x="3320973" y="2043415"/>
                      <a:pt x="3482338" y="1934045"/>
                      <a:pt x="3541505" y="1738614"/>
                    </a:cubicBezTo>
                    <a:cubicBezTo>
                      <a:pt x="3577364" y="1500152"/>
                      <a:pt x="3435721" y="1385403"/>
                      <a:pt x="3294079" y="1259898"/>
                    </a:cubicBezTo>
                    <a:cubicBezTo>
                      <a:pt x="3089683" y="1032195"/>
                      <a:pt x="3208018" y="686157"/>
                      <a:pt x="3164987" y="399287"/>
                    </a:cubicBezTo>
                    <a:cubicBezTo>
                      <a:pt x="3028723" y="-99150"/>
                      <a:pt x="2693443" y="-5918"/>
                      <a:pt x="2562559" y="33527"/>
                    </a:cubicBezTo>
                    <a:cubicBezTo>
                      <a:pt x="2046191" y="271989"/>
                      <a:pt x="1857933" y="203856"/>
                      <a:pt x="1594370" y="135724"/>
                    </a:cubicBezTo>
                    <a:close/>
                  </a:path>
                </a:pathLst>
              </a:custGeom>
              <a:noFill/>
              <a:ln w="12700" cap="flat" cmpd="sng" algn="ctr">
                <a:solidFill>
                  <a:srgbClr val="1E5AA4"/>
                </a:solidFill>
                <a:prstDash val="lgDashDot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宋体" panose="02010600030101010101" pitchFamily="2" charset="-122"/>
                  <a:cs typeface="+mn-cs"/>
                </a:endParaRPr>
              </a:p>
            </p:txBody>
          </p:sp>
        </p:grpSp>
        <p:pic>
          <p:nvPicPr>
            <p:cNvPr id="67" name="图片 5">
              <a:extLst>
                <a:ext uri="{FF2B5EF4-FFF2-40B4-BE49-F238E27FC236}">
                  <a16:creationId xmlns="" xmlns:a16="http://schemas.microsoft.com/office/drawing/2014/main" id="{B63ADFB0-6C66-4DD2-8E2B-A1C68002BF85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32837" y="4076907"/>
              <a:ext cx="1370330" cy="1571193"/>
            </a:xfrm>
            <a:prstGeom prst="rect">
              <a:avLst/>
            </a:prstGeom>
          </p:spPr>
        </p:pic>
      </p:grpSp>
      <p:grpSp>
        <p:nvGrpSpPr>
          <p:cNvPr id="71" name="Group 70">
            <a:extLst>
              <a:ext uri="{FF2B5EF4-FFF2-40B4-BE49-F238E27FC236}">
                <a16:creationId xmlns="" xmlns:a16="http://schemas.microsoft.com/office/drawing/2014/main" id="{C5E2D44D-BB68-4357-96DA-DA19A42B4019}"/>
              </a:ext>
            </a:extLst>
          </p:cNvPr>
          <p:cNvGrpSpPr/>
          <p:nvPr/>
        </p:nvGrpSpPr>
        <p:grpSpPr>
          <a:xfrm>
            <a:off x="5100171" y="290920"/>
            <a:ext cx="3307597" cy="1498051"/>
            <a:chOff x="5365299" y="1198006"/>
            <a:chExt cx="2921192" cy="1498051"/>
          </a:xfrm>
        </p:grpSpPr>
        <p:pic>
          <p:nvPicPr>
            <p:cNvPr id="72" name="Picture 4">
              <a:extLst>
                <a:ext uri="{FF2B5EF4-FFF2-40B4-BE49-F238E27FC236}">
                  <a16:creationId xmlns="" xmlns:a16="http://schemas.microsoft.com/office/drawing/2014/main" id="{7114BF34-9271-4128-B104-D09F678771E9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28" b="19622" l="36702" r="90071">
                          <a14:foregroundMark x1="37411" y1="9811" x2="37411" y2="9811"/>
                          <a14:foregroundMark x1="36702" y1="18440" x2="36702" y2="18440"/>
                          <a14:foregroundMark x1="36702" y1="10165" x2="36702" y2="1016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2774" r="3333" b="78156"/>
            <a:stretch/>
          </p:blipFill>
          <p:spPr bwMode="auto">
            <a:xfrm>
              <a:off x="5365299" y="1198006"/>
              <a:ext cx="2921192" cy="14980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3" name="TextBox 72">
              <a:extLst>
                <a:ext uri="{FF2B5EF4-FFF2-40B4-BE49-F238E27FC236}">
                  <a16:creationId xmlns="" xmlns:a16="http://schemas.microsoft.com/office/drawing/2014/main" id="{11BBCC42-A662-47AE-AC18-87037DF48483}"/>
                </a:ext>
              </a:extLst>
            </p:cNvPr>
            <p:cNvSpPr txBox="1"/>
            <p:nvPr/>
          </p:nvSpPr>
          <p:spPr>
            <a:xfrm>
              <a:off x="5656672" y="1748911"/>
              <a:ext cx="2579926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thơm</a:t>
              </a:r>
              <a:r>
                <a:rPr kumimoji="0" lang="en-US" sz="44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4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ngát</a:t>
              </a:r>
              <a:endPara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4" name="Group 73">
            <a:extLst>
              <a:ext uri="{FF2B5EF4-FFF2-40B4-BE49-F238E27FC236}">
                <a16:creationId xmlns="" xmlns:a16="http://schemas.microsoft.com/office/drawing/2014/main" id="{0E203AEA-9AFF-4EF5-BFB0-769ACBCC176A}"/>
              </a:ext>
            </a:extLst>
          </p:cNvPr>
          <p:cNvGrpSpPr/>
          <p:nvPr/>
        </p:nvGrpSpPr>
        <p:grpSpPr>
          <a:xfrm>
            <a:off x="7943068" y="812454"/>
            <a:ext cx="3195848" cy="1395517"/>
            <a:chOff x="7821791" y="1719540"/>
            <a:chExt cx="3195848" cy="1395517"/>
          </a:xfrm>
        </p:grpSpPr>
        <p:pic>
          <p:nvPicPr>
            <p:cNvPr id="75" name="Picture 2">
              <a:extLst>
                <a:ext uri="{FF2B5EF4-FFF2-40B4-BE49-F238E27FC236}">
                  <a16:creationId xmlns="" xmlns:a16="http://schemas.microsoft.com/office/drawing/2014/main" id="{98938DF0-F03B-4EE4-A1A4-C5B22701F4D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3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21986" b="38298" l="7447" r="60993">
                          <a14:foregroundMark x1="59397" y1="29196" x2="59397" y2="29196"/>
                          <a14:foregroundMark x1="36879" y1="21986" x2="36879" y2="21986"/>
                          <a14:foregroundMark x1="60993" y1="27305" x2="60993" y2="27305"/>
                          <a14:foregroundMark x1="49291" y1="38180" x2="49291" y2="3818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702" t="20361" r="35574" b="59663"/>
            <a:stretch/>
          </p:blipFill>
          <p:spPr bwMode="auto">
            <a:xfrm>
              <a:off x="7821791" y="1719540"/>
              <a:ext cx="2921191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6" name="TextBox 75">
              <a:extLst>
                <a:ext uri="{FF2B5EF4-FFF2-40B4-BE49-F238E27FC236}">
                  <a16:creationId xmlns="" xmlns:a16="http://schemas.microsoft.com/office/drawing/2014/main" id="{7FB02FD9-F664-46EF-B9D8-40728B6E5C66}"/>
                </a:ext>
              </a:extLst>
            </p:cNvPr>
            <p:cNvSpPr txBox="1"/>
            <p:nvPr/>
          </p:nvSpPr>
          <p:spPr>
            <a:xfrm>
              <a:off x="8275320" y="2223732"/>
              <a:ext cx="274231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cay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nồng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77" name="Group 76">
            <a:extLst>
              <a:ext uri="{FF2B5EF4-FFF2-40B4-BE49-F238E27FC236}">
                <a16:creationId xmlns="" xmlns:a16="http://schemas.microsoft.com/office/drawing/2014/main" id="{B19109B8-1E3D-4093-8EF5-7E7B8DBB4213}"/>
              </a:ext>
            </a:extLst>
          </p:cNvPr>
          <p:cNvGrpSpPr/>
          <p:nvPr/>
        </p:nvGrpSpPr>
        <p:grpSpPr>
          <a:xfrm>
            <a:off x="5596739" y="1945597"/>
            <a:ext cx="2879733" cy="1395517"/>
            <a:chOff x="5475462" y="2852683"/>
            <a:chExt cx="2879733" cy="1395517"/>
          </a:xfrm>
        </p:grpSpPr>
        <p:pic>
          <p:nvPicPr>
            <p:cNvPr id="78" name="Picture 2">
              <a:extLst>
                <a:ext uri="{FF2B5EF4-FFF2-40B4-BE49-F238E27FC236}">
                  <a16:creationId xmlns="" xmlns:a16="http://schemas.microsoft.com/office/drawing/2014/main" id="{3EF5BABD-12E5-4349-A007-94BEC9FC45B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4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41135" b="58038" l="35993" r="87234">
                          <a14:foregroundMark x1="39716" y1="47163" x2="38652" y2="47163"/>
                          <a14:foregroundMark x1="35993" y1="47518" x2="35993" y2="47518"/>
                          <a14:foregroundMark x1="87411" y1="50473" x2="87411" y2="50473"/>
                          <a14:foregroundMark x1="63652" y1="41135" x2="63652" y2="41135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4285" t="39836" r="8704" b="39817"/>
            <a:stretch/>
          </p:blipFill>
          <p:spPr bwMode="auto">
            <a:xfrm>
              <a:off x="5475462" y="2852683"/>
              <a:ext cx="2606557" cy="13955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9" name="TextBox 78">
              <a:extLst>
                <a:ext uri="{FF2B5EF4-FFF2-40B4-BE49-F238E27FC236}">
                  <a16:creationId xmlns="" xmlns:a16="http://schemas.microsoft.com/office/drawing/2014/main" id="{A4424E47-6B10-4638-A0E8-902E690DF8A5}"/>
                </a:ext>
              </a:extLst>
            </p:cNvPr>
            <p:cNvSpPr txBox="1"/>
            <p:nvPr/>
          </p:nvSpPr>
          <p:spPr>
            <a:xfrm>
              <a:off x="5556688" y="3321213"/>
              <a:ext cx="27985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đắng</a:t>
              </a:r>
              <a:r>
                <a:rPr lang="en-US" sz="4000" b="1" dirty="0">
                  <a:solidFill>
                    <a:prstClr val="black"/>
                  </a:solidFill>
                  <a:latin typeface="Calibri" panose="020F0502020204030204"/>
                </a:rPr>
                <a:t> </a:t>
              </a:r>
              <a:r>
                <a:rPr lang="en-US" sz="4000" b="1" dirty="0" err="1">
                  <a:solidFill>
                    <a:prstClr val="black"/>
                  </a:solidFill>
                  <a:latin typeface="Calibri" panose="020F0502020204030204"/>
                </a:rPr>
                <a:t>ngắt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0" name="Group 79">
            <a:extLst>
              <a:ext uri="{FF2B5EF4-FFF2-40B4-BE49-F238E27FC236}">
                <a16:creationId xmlns="" xmlns:a16="http://schemas.microsoft.com/office/drawing/2014/main" id="{47CB191D-3FD6-4F8D-8CEF-59CA85C2BDF2}"/>
              </a:ext>
            </a:extLst>
          </p:cNvPr>
          <p:cNvGrpSpPr/>
          <p:nvPr/>
        </p:nvGrpSpPr>
        <p:grpSpPr>
          <a:xfrm>
            <a:off x="8142530" y="2291181"/>
            <a:ext cx="2843823" cy="1552728"/>
            <a:chOff x="8021253" y="3198267"/>
            <a:chExt cx="2843823" cy="1552728"/>
          </a:xfrm>
        </p:grpSpPr>
        <p:pic>
          <p:nvPicPr>
            <p:cNvPr id="81" name="Picture 2">
              <a:extLst>
                <a:ext uri="{FF2B5EF4-FFF2-40B4-BE49-F238E27FC236}">
                  <a16:creationId xmlns="" xmlns:a16="http://schemas.microsoft.com/office/drawing/2014/main" id="{A808AE69-5163-4A02-B12E-5D4C53D018D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2" name="TextBox 81">
              <a:extLst>
                <a:ext uri="{FF2B5EF4-FFF2-40B4-BE49-F238E27FC236}">
                  <a16:creationId xmlns="" xmlns:a16="http://schemas.microsoft.com/office/drawing/2014/main" id="{956BB259-55B1-4CD4-AF21-C11FC7E7D2F3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ngọt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ngào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83" name="Group 82">
            <a:extLst>
              <a:ext uri="{FF2B5EF4-FFF2-40B4-BE49-F238E27FC236}">
                <a16:creationId xmlns="" xmlns:a16="http://schemas.microsoft.com/office/drawing/2014/main" id="{4C81E9C0-9A93-42C6-973D-1FAA362338EF}"/>
              </a:ext>
            </a:extLst>
          </p:cNvPr>
          <p:cNvGrpSpPr/>
          <p:nvPr/>
        </p:nvGrpSpPr>
        <p:grpSpPr>
          <a:xfrm>
            <a:off x="5552028" y="3244959"/>
            <a:ext cx="2853638" cy="1424331"/>
            <a:chOff x="5430751" y="4152045"/>
            <a:chExt cx="2853638" cy="1424331"/>
          </a:xfrm>
        </p:grpSpPr>
        <p:pic>
          <p:nvPicPr>
            <p:cNvPr id="84" name="Picture 2">
              <a:extLst>
                <a:ext uri="{FF2B5EF4-FFF2-40B4-BE49-F238E27FC236}">
                  <a16:creationId xmlns="" xmlns:a16="http://schemas.microsoft.com/office/drawing/2014/main" id="{87235D84-1AD2-43C3-AE9D-1F318E71A47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6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80024" b="96809" l="41844" r="93262">
                          <a14:foregroundMark x1="41844" y1="91371" x2="41844" y2="91371"/>
                          <a14:foregroundMark x1="68262" y1="80496" x2="68262" y2="80496"/>
                          <a14:foregroundMark x1="90603" y1="88889" x2="90603" y2="88889"/>
                          <a14:foregroundMark x1="73227" y1="81797" x2="73227" y2="81797"/>
                          <a14:foregroundMark x1="63298" y1="81087" x2="63298" y2="81087"/>
                          <a14:foregroundMark x1="56915" y1="82742" x2="56915" y2="82742"/>
                          <a14:foregroundMark x1="59929" y1="81797" x2="59929" y2="81797"/>
                          <a14:foregroundMark x1="70213" y1="81087" x2="70213" y2="81087"/>
                          <a14:foregroundMark x1="77305" y1="80024" x2="77305" y2="80024"/>
                          <a14:foregroundMark x1="93262" y1="84870" x2="93262" y2="8487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539" t="78156" r="5072" b="1075"/>
            <a:stretch/>
          </p:blipFill>
          <p:spPr bwMode="auto">
            <a:xfrm>
              <a:off x="5430751" y="4152045"/>
              <a:ext cx="2669569" cy="142433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5" name="TextBox 84">
              <a:extLst>
                <a:ext uri="{FF2B5EF4-FFF2-40B4-BE49-F238E27FC236}">
                  <a16:creationId xmlns="" xmlns:a16="http://schemas.microsoft.com/office/drawing/2014/main" id="{F8F7F095-AB94-46B1-937A-F652163AB699}"/>
                </a:ext>
              </a:extLst>
            </p:cNvPr>
            <p:cNvSpPr txBox="1"/>
            <p:nvPr/>
          </p:nvSpPr>
          <p:spPr>
            <a:xfrm>
              <a:off x="5730240" y="4681658"/>
              <a:ext cx="2554149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mặn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chát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grpSp>
        <p:nvGrpSpPr>
          <p:cNvPr id="33" name="Group 32">
            <a:extLst>
              <a:ext uri="{FF2B5EF4-FFF2-40B4-BE49-F238E27FC236}">
                <a16:creationId xmlns="" xmlns:a16="http://schemas.microsoft.com/office/drawing/2014/main" id="{3581686D-BA09-44EA-A04F-05D6DE171C2C}"/>
              </a:ext>
            </a:extLst>
          </p:cNvPr>
          <p:cNvGrpSpPr/>
          <p:nvPr/>
        </p:nvGrpSpPr>
        <p:grpSpPr>
          <a:xfrm>
            <a:off x="8296189" y="3620112"/>
            <a:ext cx="2843823" cy="1552728"/>
            <a:chOff x="8021253" y="3198267"/>
            <a:chExt cx="2843823" cy="1552728"/>
          </a:xfrm>
        </p:grpSpPr>
        <p:pic>
          <p:nvPicPr>
            <p:cNvPr id="34" name="Picture 2">
              <a:extLst>
                <a:ext uri="{FF2B5EF4-FFF2-40B4-BE49-F238E27FC236}">
                  <a16:creationId xmlns="" xmlns:a16="http://schemas.microsoft.com/office/drawing/2014/main" id="{5FC4A497-B616-4B82-B73F-21A9F25A9DD0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15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60402" b="78487" l="5851" r="57979">
                          <a14:foregroundMark x1="8333" y1="69858" x2="8333" y2="69858"/>
                          <a14:foregroundMark x1="6915" y1="76005" x2="6915" y2="76005"/>
                          <a14:foregroundMark x1="6028" y1="67612" x2="6028" y2="67612"/>
                          <a14:foregroundMark x1="55674" y1="69385" x2="55674" y2="69385"/>
                          <a14:foregroundMark x1="57979" y1="72459" x2="57979" y2="7245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83" t="58234" r="38532" b="19125"/>
            <a:stretch/>
          </p:blipFill>
          <p:spPr bwMode="auto">
            <a:xfrm>
              <a:off x="8021253" y="3198267"/>
              <a:ext cx="2628226" cy="1552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TextBox 34">
              <a:extLst>
                <a:ext uri="{FF2B5EF4-FFF2-40B4-BE49-F238E27FC236}">
                  <a16:creationId xmlns="" xmlns:a16="http://schemas.microsoft.com/office/drawing/2014/main" id="{68F503FA-91EF-4EF1-B38F-24649A5F4BF7}"/>
                </a:ext>
              </a:extLst>
            </p:cNvPr>
            <p:cNvSpPr txBox="1"/>
            <p:nvPr/>
          </p:nvSpPr>
          <p:spPr>
            <a:xfrm>
              <a:off x="8296626" y="3840664"/>
              <a:ext cx="256845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chua</a:t>
              </a:r>
              <a:r>
                <a:rPr kumimoji="0" lang="en-US" sz="4000" b="1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 </a:t>
              </a:r>
              <a:r>
                <a:rPr kumimoji="0" lang="en-US" sz="4000" b="1" i="0" u="none" strike="noStrike" kern="120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loét</a:t>
              </a:r>
              <a:endPara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36" name="Rounded Rectangle 54">
            <a:extLst>
              <a:ext uri="{FF2B5EF4-FFF2-40B4-BE49-F238E27FC236}">
                <a16:creationId xmlns="" xmlns:a16="http://schemas.microsoft.com/office/drawing/2014/main" id="{ADBF0C19-3868-4E65-83BE-513AC94CD60D}"/>
              </a:ext>
            </a:extLst>
          </p:cNvPr>
          <p:cNvSpPr/>
          <p:nvPr/>
        </p:nvSpPr>
        <p:spPr>
          <a:xfrm>
            <a:off x="1563297" y="5129431"/>
            <a:ext cx="9863278" cy="783193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Đặt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câu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Hoa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hồng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trong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vườn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nở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thơm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4000" b="1" noProof="0" dirty="0" err="1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ngát</a:t>
            </a:r>
            <a:r>
              <a:rPr lang="en-US" sz="4000" b="1" noProof="0" dirty="0">
                <a:solidFill>
                  <a:prstClr val="black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0453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655DEAC6-0545-4213-9265-68044A9AFEA6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=""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6963825" y="867826"/>
            <a:ext cx="4228159" cy="422815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59F68B63-A03C-4739-9DF5-31DEE36F02E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38" y="350876"/>
            <a:ext cx="6389042" cy="7586987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6096000" y="2615774"/>
            <a:ext cx="6096000" cy="1233607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Luyện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câu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531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6 L 1.11022E-16 3.7037E-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72311" y="519133"/>
            <a:ext cx="12264311" cy="1697324"/>
            <a:chOff x="-71251" y="182971"/>
            <a:chExt cx="12013042" cy="1395806"/>
          </a:xfrm>
        </p:grpSpPr>
        <p:sp>
          <p:nvSpPr>
            <p:cNvPr id="55" name="Google Shape;304;p20"/>
            <p:cNvSpPr txBox="1">
              <a:spLocks/>
            </p:cNvSpPr>
            <p:nvPr/>
          </p:nvSpPr>
          <p:spPr>
            <a:xfrm>
              <a:off x="1225926" y="182971"/>
              <a:ext cx="10715865" cy="875569"/>
            </a:xfrm>
            <a:prstGeom prst="roundRect">
              <a:avLst/>
            </a:prstGeom>
            <a:solidFill>
              <a:srgbClr val="FEEDE8"/>
            </a:solidFill>
            <a:ln w="28575">
              <a:solidFill>
                <a:srgbClr val="FB9170"/>
              </a:solidFill>
              <a:prstDash val="sysDash"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i="0" dirty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i="0" dirty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i="0" dirty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i="0" dirty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i="0" dirty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i="0" dirty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i="0" dirty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i="0" dirty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i="0" dirty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i="0" dirty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i="0" dirty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i="0" dirty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i="0" dirty="0" smtClean="0">
                <a:solidFill>
                  <a:srgbClr val="000000"/>
                </a:solidFill>
                <a:effectLst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endParaRPr lang="en-US" sz="3200" b="1" dirty="0">
                <a:solidFill>
                  <a:srgbClr val="0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endParaRP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tabLst/>
                <a:defRPr/>
              </a:pPr>
              <a:r>
                <a:rPr lang="en-US" sz="3200" b="1" i="0" dirty="0" err="1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Chọn</a:t>
              </a:r>
              <a:r>
                <a:rPr lang="en-US" sz="3200" b="1" i="0" dirty="0" smtClean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từ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chỉ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đặc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điểm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trong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khung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thay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cho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bông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 </a:t>
              </a:r>
              <a:r>
                <a:rPr lang="en-US" sz="3200" b="1" i="0" dirty="0" err="1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hoa</a:t>
              </a:r>
              <a:r>
                <a:rPr lang="en-US" sz="3200" b="1" i="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Arial-Rounded" panose="020B0500000000000000" pitchFamily="34" charset="0"/>
                  <a:cs typeface="Times New Roman" panose="02020603050405020304" pitchFamily="18" charset="0"/>
                </a:rPr>
                <a:t>.</a:t>
              </a:r>
              <a:endPara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  <a:sym typeface="Odibee Sans"/>
              </a:endParaRPr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-71251" y="481877"/>
              <a:ext cx="1494403" cy="1096900"/>
              <a:chOff x="5176412" y="829329"/>
              <a:chExt cx="1494403" cy="1096900"/>
            </a:xfrm>
          </p:grpSpPr>
          <p:sp>
            <p:nvSpPr>
              <p:cNvPr id="36" name="Freeform 5"/>
              <p:cNvSpPr/>
              <p:nvPr/>
            </p:nvSpPr>
            <p:spPr bwMode="auto">
              <a:xfrm>
                <a:off x="5227093" y="829329"/>
                <a:ext cx="1426427" cy="1096900"/>
              </a:xfrm>
              <a:custGeom>
                <a:avLst/>
                <a:gdLst>
                  <a:gd name="T0" fmla="*/ 360 w 2379"/>
                  <a:gd name="T1" fmla="*/ 78 h 1260"/>
                  <a:gd name="T2" fmla="*/ 141 w 2379"/>
                  <a:gd name="T3" fmla="*/ 488 h 1260"/>
                  <a:gd name="T4" fmla="*/ 189 w 2379"/>
                  <a:gd name="T5" fmla="*/ 818 h 1260"/>
                  <a:gd name="T6" fmla="*/ 454 w 2379"/>
                  <a:gd name="T7" fmla="*/ 1194 h 1260"/>
                  <a:gd name="T8" fmla="*/ 1705 w 2379"/>
                  <a:gd name="T9" fmla="*/ 1177 h 1260"/>
                  <a:gd name="T10" fmla="*/ 2349 w 2379"/>
                  <a:gd name="T11" fmla="*/ 1068 h 1260"/>
                  <a:gd name="T12" fmla="*/ 2300 w 2379"/>
                  <a:gd name="T13" fmla="*/ 517 h 1260"/>
                  <a:gd name="T14" fmla="*/ 1942 w 2379"/>
                  <a:gd name="T15" fmla="*/ 60 h 1260"/>
                  <a:gd name="T16" fmla="*/ 1215 w 2379"/>
                  <a:gd name="T17" fmla="*/ 152 h 1260"/>
                  <a:gd name="T18" fmla="*/ 360 w 2379"/>
                  <a:gd name="T19" fmla="*/ 78 h 12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379" h="1260">
                    <a:moveTo>
                      <a:pt x="360" y="78"/>
                    </a:moveTo>
                    <a:cubicBezTo>
                      <a:pt x="189" y="79"/>
                      <a:pt x="0" y="144"/>
                      <a:pt x="141" y="488"/>
                    </a:cubicBezTo>
                    <a:cubicBezTo>
                      <a:pt x="198" y="627"/>
                      <a:pt x="190" y="731"/>
                      <a:pt x="189" y="818"/>
                    </a:cubicBezTo>
                    <a:cubicBezTo>
                      <a:pt x="186" y="972"/>
                      <a:pt x="95" y="1211"/>
                      <a:pt x="454" y="1194"/>
                    </a:cubicBezTo>
                    <a:cubicBezTo>
                      <a:pt x="791" y="1178"/>
                      <a:pt x="1367" y="1146"/>
                      <a:pt x="1705" y="1177"/>
                    </a:cubicBezTo>
                    <a:cubicBezTo>
                      <a:pt x="2167" y="1219"/>
                      <a:pt x="2326" y="1260"/>
                      <a:pt x="2349" y="1068"/>
                    </a:cubicBezTo>
                    <a:cubicBezTo>
                      <a:pt x="2372" y="876"/>
                      <a:pt x="2199" y="882"/>
                      <a:pt x="2300" y="517"/>
                    </a:cubicBezTo>
                    <a:cubicBezTo>
                      <a:pt x="2379" y="234"/>
                      <a:pt x="2197" y="0"/>
                      <a:pt x="1942" y="60"/>
                    </a:cubicBezTo>
                    <a:cubicBezTo>
                      <a:pt x="1637" y="132"/>
                      <a:pt x="1487" y="122"/>
                      <a:pt x="1215" y="152"/>
                    </a:cubicBezTo>
                    <a:cubicBezTo>
                      <a:pt x="970" y="179"/>
                      <a:pt x="753" y="74"/>
                      <a:pt x="360" y="78"/>
                    </a:cubicBezTo>
                    <a:close/>
                  </a:path>
                </a:pathLst>
              </a:custGeom>
              <a:solidFill>
                <a:srgbClr val="FB9170"/>
              </a:solidFill>
              <a:ln>
                <a:noFill/>
              </a:ln>
            </p:spPr>
            <p:txBody>
              <a:bodyPr vert="horz" wrap="square" lIns="91440" tIns="45720" rIns="91440" bIns="45720" numCol="1" anchor="t" anchorCtr="0" compatLnSpc="1"/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方正卡通简体" panose="03000509000000000000" pitchFamily="65" charset="-122"/>
                  <a:ea typeface="方正卡通简体" panose="03000509000000000000" pitchFamily="65" charset="-122"/>
                  <a:cs typeface="+mn-cs"/>
                </a:endParaRPr>
              </a:p>
            </p:txBody>
          </p:sp>
          <p:sp>
            <p:nvSpPr>
              <p:cNvPr id="35" name="Google Shape;304;p20"/>
              <p:cNvSpPr txBox="1">
                <a:spLocks/>
              </p:cNvSpPr>
              <p:nvPr/>
            </p:nvSpPr>
            <p:spPr>
              <a:xfrm>
                <a:off x="5176412" y="1178749"/>
                <a:ext cx="1494403" cy="52707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121900" tIns="121900" rIns="121900" bIns="121900" anchor="b" anchorCtr="0">
                <a:noAutofit/>
              </a:bodyPr>
              <a:lstStyle>
                <a:defPPr marR="0" lvl="0" algn="l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</a:defPPr>
                <a:lvl1pPr marR="0" lvl="0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1pPr>
                <a:lvl2pPr marR="0" lvl="1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2pPr>
                <a:lvl3pPr marR="0" lvl="2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3pPr>
                <a:lvl4pPr marR="0" lvl="3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4pPr>
                <a:lvl5pPr marR="0" lvl="4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5pPr>
                <a:lvl6pPr marR="0" lvl="5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6pPr>
                <a:lvl7pPr marR="0" lvl="6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7pPr>
                <a:lvl8pPr marR="0" lvl="7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8pPr>
                <a:lvl9pPr marR="0" lvl="8" algn="ctr" rtl="0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defRPr sz="5200" b="0" i="0" u="none" strike="noStrike" cap="none">
                    <a:solidFill>
                      <a:srgbClr val="434343"/>
                    </a:solidFill>
                    <a:latin typeface="Odibee Sans"/>
                    <a:ea typeface="Odibee Sans"/>
                    <a:cs typeface="Odibee Sans"/>
                    <a:sym typeface="Odibee Sans"/>
                  </a:defRPr>
                </a:lvl9pPr>
              </a:lstStyle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434343"/>
                  </a:buClr>
                  <a:buSzPts val="5200"/>
                  <a:buFont typeface="Odibee Sans"/>
                  <a:buNone/>
                  <a:tabLst/>
                  <a:defRPr/>
                </a:pPr>
                <a:r>
                  <a:rPr kumimoji="0" lang="en-US" sz="3600" b="1" i="0" u="none" strike="noStrike" kern="0" cap="none" spc="0" normalizeH="0" baseline="0" noProof="0" dirty="0" err="1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Câu</a:t>
                </a:r>
                <a:r>
                  <a:rPr kumimoji="0" lang="en-US" sz="3600" b="1" i="0" u="none" strike="noStrike" kern="0" cap="none" spc="0" normalizeH="0" baseline="0" noProof="0" dirty="0">
                    <a:ln>
                      <a:noFill/>
                    </a:ln>
                    <a:solidFill>
                      <a:prstClr val="white"/>
                    </a:solidFill>
                    <a:effectLst/>
                    <a:uLnTx/>
                    <a:uFillTx/>
                    <a:latin typeface="Calibri" panose="020F0502020204030204" pitchFamily="34" charset="0"/>
                    <a:cs typeface="Calibri" panose="020F0502020204030204" pitchFamily="34" charset="0"/>
                    <a:sym typeface="Odibee Sans"/>
                  </a:rPr>
                  <a:t> 3</a:t>
                </a:r>
              </a:p>
            </p:txBody>
          </p:sp>
        </p:grpSp>
      </p:grpSp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138023" y="3282877"/>
            <a:ext cx="11249122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just"/>
            <a:r>
              <a:rPr lang="vi-VN" sz="36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lang="en-US" sz="36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lang="vi-VN" sz="36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lang="en-US" sz="36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vi-VN" sz="36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giữa những tán lá sấu </a:t>
            </a:r>
            <a:r>
              <a:rPr lang="en-US" sz="36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.</a:t>
            </a:r>
            <a:r>
              <a:rPr lang="vi-VN" sz="36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lang="en-US" sz="36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lang="vi-VN" sz="36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hẳn lên. Mấy em bé lớp 1 chia tay mẹ vào lớp, vừa đi vừa ngoái lại: “Mẹ ơi, chiều mẹ đón </a:t>
            </a:r>
            <a:r>
              <a:rPr lang="vi-VN" sz="3600" b="1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con      nhé</a:t>
            </a:r>
            <a:r>
              <a:rPr lang="vi-VN" sz="36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!”</a:t>
            </a:r>
          </a:p>
          <a:p>
            <a:pPr lvl="0" algn="r"/>
            <a:r>
              <a:rPr lang="vi-VN" sz="3600" b="1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1419590" y="4417811"/>
            <a:ext cx="7098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1" name="TextBox 20">
            <a:extLst>
              <a:ext uri="{FF2B5EF4-FFF2-40B4-BE49-F238E27FC236}">
                <a16:creationId xmlns="" xmlns:a16="http://schemas.microsoft.com/office/drawing/2014/main" id="{05C8A435-CB3E-40F5-99AF-3CAC3EAC5B37}"/>
              </a:ext>
            </a:extLst>
          </p:cNvPr>
          <p:cNvSpPr txBox="1"/>
          <p:nvPr/>
        </p:nvSpPr>
        <p:spPr>
          <a:xfrm>
            <a:off x="6074496" y="4417811"/>
            <a:ext cx="599315" cy="6614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1189416" y="4936440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9544820" y="3894443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9386588" y="5463351"/>
            <a:ext cx="52786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vi-VN" sz="3600" b="0" i="0" dirty="0">
                <a:solidFill>
                  <a:srgbClr val="FF0066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✿</a:t>
            </a:r>
            <a:endParaRPr lang="en-US" sz="3600" dirty="0"/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2088058" y="1791996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xanh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um,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nhộn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nhịp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đỏ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rực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râm</a:t>
            </a:r>
            <a:r>
              <a:rPr lang="en-US" sz="3200" b="1" i="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 ran, </a:t>
            </a:r>
            <a:r>
              <a:rPr lang="en-US" sz="3200" b="1" i="0" dirty="0" err="1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Arial-Rounded" panose="020B0500000000000000" pitchFamily="34" charset="0"/>
                <a:cs typeface="Times New Roman" panose="02020603050405020304" pitchFamily="18" charset="0"/>
              </a:rPr>
              <a:t>sớm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ea typeface="Arial-Rounded" panose="020B0500000000000000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5" name="Straight Connector 24">
            <a:extLst>
              <a:ext uri="{FF2B5EF4-FFF2-40B4-BE49-F238E27FC236}">
                <a16:creationId xmlns="" xmlns:a16="http://schemas.microsoft.com/office/drawing/2014/main" id="{26EB0C46-D54A-4E09-871F-E2FE20490BDF}"/>
              </a:ext>
            </a:extLst>
          </p:cNvPr>
          <p:cNvCxnSpPr>
            <a:cxnSpLocks/>
          </p:cNvCxnSpPr>
          <p:nvPr/>
        </p:nvCxnSpPr>
        <p:spPr>
          <a:xfrm>
            <a:off x="3306708" y="1436050"/>
            <a:ext cx="2455876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0883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1" grpId="0"/>
      <p:bldP spid="22" grpId="0"/>
      <p:bldP spid="23" grpId="0"/>
      <p:bldP spid="24" grpId="0"/>
      <p:bldP spid="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2F8F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圆角矩形 2"/>
          <p:cNvSpPr/>
          <p:nvPr/>
        </p:nvSpPr>
        <p:spPr>
          <a:xfrm>
            <a:off x="400985" y="0"/>
            <a:ext cx="11388161" cy="6517093"/>
          </a:xfrm>
          <a:prstGeom prst="roundRect">
            <a:avLst>
              <a:gd name="adj" fmla="val 11994"/>
            </a:avLst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24" name="图片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22485"/>
            <a:ext cx="819160" cy="1721345"/>
          </a:xfrm>
          <a:prstGeom prst="rect">
            <a:avLst/>
          </a:prstGeom>
        </p:spPr>
      </p:pic>
      <p:grpSp>
        <p:nvGrpSpPr>
          <p:cNvPr id="28" name="组合 23"/>
          <p:cNvGrpSpPr/>
          <p:nvPr/>
        </p:nvGrpSpPr>
        <p:grpSpPr>
          <a:xfrm>
            <a:off x="8772667" y="5130429"/>
            <a:ext cx="3419333" cy="1564390"/>
            <a:chOff x="7361868" y="4839252"/>
            <a:chExt cx="4426359" cy="2160737"/>
          </a:xfrm>
        </p:grpSpPr>
        <p:pic>
          <p:nvPicPr>
            <p:cNvPr id="29" name="图片 1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30" name="图片 19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31" name="图片 2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32" name="图片 21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59" name="图片 101">
            <a:extLst>
              <a:ext uri="{FF2B5EF4-FFF2-40B4-BE49-F238E27FC236}">
                <a16:creationId xmlns="" xmlns:a16="http://schemas.microsoft.com/office/drawing/2014/main" id="{FED5BEC2-21B5-4362-B608-FBB540016CD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0" y="5493957"/>
            <a:ext cx="12196868" cy="1356902"/>
          </a:xfrm>
          <a:prstGeom prst="rect">
            <a:avLst/>
          </a:prstGeom>
        </p:spPr>
      </p:pic>
      <p:sp>
        <p:nvSpPr>
          <p:cNvPr id="34" name="Rounded Rectangle 54">
            <a:extLst>
              <a:ext uri="{FF2B5EF4-FFF2-40B4-BE49-F238E27FC236}">
                <a16:creationId xmlns="" xmlns:a16="http://schemas.microsoft.com/office/drawing/2014/main" id="{5BCEAF2E-4993-4EA2-A56A-4699F98B78BA}"/>
              </a:ext>
            </a:extLst>
          </p:cNvPr>
          <p:cNvSpPr/>
          <p:nvPr/>
        </p:nvSpPr>
        <p:spPr>
          <a:xfrm>
            <a:off x="1956129" y="198435"/>
            <a:ext cx="8331550" cy="122586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Trò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chơi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: Ai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nhanh</a:t>
            </a:r>
            <a:r>
              <a:rPr kumimoji="0" lang="en-US" sz="6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 </a:t>
            </a:r>
            <a:r>
              <a:rPr kumimoji="0" lang="en-US" sz="6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hơn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Calibri" panose="020F0502020204030204" pitchFamily="34" charset="0"/>
            </a:endParaRPr>
          </a:p>
        </p:txBody>
      </p:sp>
      <p:pic>
        <p:nvPicPr>
          <p:cNvPr id="38" name="图片 99">
            <a:extLst>
              <a:ext uri="{FF2B5EF4-FFF2-40B4-BE49-F238E27FC236}">
                <a16:creationId xmlns="" xmlns:a16="http://schemas.microsoft.com/office/drawing/2014/main" id="{2A97CF40-9E94-4FDE-BD8F-6BB7BC030C44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9855" y="1443474"/>
            <a:ext cx="5790420" cy="181507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="" xmlns:a16="http://schemas.microsoft.com/office/drawing/2014/main" id="{5C36F30B-4221-4EB2-922D-4869440AC14F}"/>
              </a:ext>
            </a:extLst>
          </p:cNvPr>
          <p:cNvSpPr txBox="1"/>
          <p:nvPr/>
        </p:nvSpPr>
        <p:spPr>
          <a:xfrm>
            <a:off x="1676400" y="3429000"/>
            <a:ext cx="8954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chơi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: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vòng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phiếu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đã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in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sẵn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Sau 3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phút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nào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nhanh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xác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đội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chiến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b="1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thắng</a:t>
            </a:r>
            <a:r>
              <a:rPr lang="en-US" sz="3600" b="1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03439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pic>
        <p:nvPicPr>
          <p:cNvPr id="18" name="图片 17">
            <a:extLst>
              <a:ext uri="{FF2B5EF4-FFF2-40B4-BE49-F238E27FC236}">
                <a16:creationId xmlns="" xmlns:a16="http://schemas.microsoft.com/office/drawing/2014/main" id="{A9B6DA59-1723-44B2-9A59-1AE0419459C1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20570" y="6858000"/>
            <a:ext cx="12190132" cy="1552570"/>
          </a:xfrm>
          <a:prstGeom prst="rect">
            <a:avLst/>
          </a:prstGeom>
        </p:spPr>
      </p:pic>
      <p:pic>
        <p:nvPicPr>
          <p:cNvPr id="9" name="correct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-1128395" y="-1417955"/>
            <a:ext cx="487363" cy="487363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5DFCC42E-6566-466A-B59E-B41C77243A41}"/>
              </a:ext>
            </a:extLst>
          </p:cNvPr>
          <p:cNvSpPr txBox="1"/>
          <p:nvPr/>
        </p:nvSpPr>
        <p:spPr>
          <a:xfrm>
            <a:off x="495300" y="1580904"/>
            <a:ext cx="11674261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Buổi sáng, Nam đạp xe tới trường trên con đường quen thuộc. Hè đã sang, mấy cành phượng vĩ nở hoa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 ve kêu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giữa những tán lá sấu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Gần đến trường, khung cảnh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hẳn lên. Mấy em bé lớp 1 chia tay mẹ vào lớp, vừa đi vừa ngoái lại: “Mẹ ơi, chiều mẹ đón con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</a:t>
            </a: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nhé!”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(Kim Ngân)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="" xmlns:a16="http://schemas.microsoft.com/office/drawing/2014/main" id="{C7BECB84-6DC6-4085-8D91-C57A9C659F4A}"/>
              </a:ext>
            </a:extLst>
          </p:cNvPr>
          <p:cNvSpPr txBox="1"/>
          <p:nvPr/>
        </p:nvSpPr>
        <p:spPr>
          <a:xfrm>
            <a:off x="2205089" y="2361739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="" xmlns:a16="http://schemas.microsoft.com/office/drawing/2014/main" id="{643A4A8C-CAEA-4270-BAF8-CB8A7C9AF3BB}"/>
              </a:ext>
            </a:extLst>
          </p:cNvPr>
          <p:cNvSpPr txBox="1"/>
          <p:nvPr/>
        </p:nvSpPr>
        <p:spPr>
          <a:xfrm>
            <a:off x="8648114" y="2382015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="" xmlns:a16="http://schemas.microsoft.com/office/drawing/2014/main" id="{D677D56D-A212-4ACB-AE23-DB7F496FEE95}"/>
              </a:ext>
            </a:extLst>
          </p:cNvPr>
          <p:cNvSpPr txBox="1"/>
          <p:nvPr/>
        </p:nvSpPr>
        <p:spPr>
          <a:xfrm>
            <a:off x="9859218" y="1700020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="" xmlns:a16="http://schemas.microsoft.com/office/drawing/2014/main" id="{9A59DD00-2FE3-4CE1-A24B-380EABE4E786}"/>
              </a:ext>
            </a:extLst>
          </p:cNvPr>
          <p:cNvSpPr txBox="1"/>
          <p:nvPr/>
        </p:nvSpPr>
        <p:spPr>
          <a:xfrm>
            <a:off x="4591282" y="2904343"/>
            <a:ext cx="1391092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="" xmlns:a16="http://schemas.microsoft.com/office/drawing/2014/main" id="{8B583B79-FE8B-49EA-BBBC-1FE585C28CD9}"/>
              </a:ext>
            </a:extLst>
          </p:cNvPr>
          <p:cNvSpPr/>
          <p:nvPr/>
        </p:nvSpPr>
        <p:spPr>
          <a:xfrm>
            <a:off x="1972473" y="179382"/>
            <a:ext cx="8991600" cy="848922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52CFA5CF-BAFB-4831-B0E7-511622B06EB3}"/>
              </a:ext>
            </a:extLst>
          </p:cNvPr>
          <p:cNvSpPr txBox="1"/>
          <p:nvPr/>
        </p:nvSpPr>
        <p:spPr>
          <a:xfrm>
            <a:off x="9695578" y="2144198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đỏ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rực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="" xmlns:a16="http://schemas.microsoft.com/office/drawing/2014/main" id="{25333A2B-D801-4299-9EC7-D03F0651745E}"/>
              </a:ext>
            </a:extLst>
          </p:cNvPr>
          <p:cNvSpPr txBox="1"/>
          <p:nvPr/>
        </p:nvSpPr>
        <p:spPr>
          <a:xfrm>
            <a:off x="1972473" y="2669280"/>
            <a:ext cx="1820886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râm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ran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="" xmlns:a16="http://schemas.microsoft.com/office/drawing/2014/main" id="{E8B915A5-D909-424F-A123-08D75332C530}"/>
              </a:ext>
            </a:extLst>
          </p:cNvPr>
          <p:cNvSpPr txBox="1"/>
          <p:nvPr/>
        </p:nvSpPr>
        <p:spPr>
          <a:xfrm>
            <a:off x="8370601" y="2723376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xanh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um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C87EC199-F9DB-4968-9845-7E0664162D54}"/>
              </a:ext>
            </a:extLst>
          </p:cNvPr>
          <p:cNvSpPr txBox="1"/>
          <p:nvPr/>
        </p:nvSpPr>
        <p:spPr>
          <a:xfrm>
            <a:off x="1299819" y="4357820"/>
            <a:ext cx="134530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78F9947F-939B-44E0-8A88-163388EF1B2C}"/>
              </a:ext>
            </a:extLst>
          </p:cNvPr>
          <p:cNvSpPr txBox="1"/>
          <p:nvPr/>
        </p:nvSpPr>
        <p:spPr>
          <a:xfrm>
            <a:off x="4324317" y="3265981"/>
            <a:ext cx="2037602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nhộn</a:t>
            </a:r>
            <a:r>
              <a:rPr lang="en-US" sz="3300" dirty="0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300" dirty="0" err="1">
                <a:solidFill>
                  <a:srgbClr val="FF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nhịp</a:t>
            </a:r>
            <a:endParaRPr lang="en-US" sz="3300" dirty="0">
              <a:solidFill>
                <a:srgbClr val="FF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="" xmlns:a16="http://schemas.microsoft.com/office/drawing/2014/main" id="{DE886081-D13B-4BD4-929E-064C8F7C5C60}"/>
              </a:ext>
            </a:extLst>
          </p:cNvPr>
          <p:cNvSpPr txBox="1"/>
          <p:nvPr/>
        </p:nvSpPr>
        <p:spPr>
          <a:xfrm>
            <a:off x="1269771" y="3901924"/>
            <a:ext cx="1870635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8000" b="0" i="0" u="none" strike="noStrike" kern="1200" cap="none" spc="0" normalizeH="0" baseline="0" noProof="0" dirty="0">
                <a:ln>
                  <a:noFill/>
                </a:ln>
                <a:solidFill>
                  <a:srgbClr val="FF0066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Calibri" panose="020F0502020204030204" pitchFamily="34" charset="0"/>
              </a:rPr>
              <a:t>✿</a:t>
            </a:r>
            <a:endParaRPr kumimoji="0" lang="en-US" sz="8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647814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9" grpId="0"/>
      <p:bldP spid="20" grpId="0"/>
      <p:bldP spid="20" grpId="1"/>
      <p:bldP spid="22" grpId="0"/>
      <p:bldP spid="22" grpId="1"/>
      <p:bldP spid="23" grpId="0"/>
      <p:bldP spid="23" grpId="1"/>
      <p:bldP spid="24" grpId="0"/>
      <p:bldP spid="24" grpId="1"/>
      <p:bldP spid="2" grpId="0" animBg="1"/>
      <p:bldP spid="5" grpId="0"/>
      <p:bldP spid="25" grpId="0"/>
      <p:bldP spid="26" grpId="0"/>
      <p:bldP spid="27" grpId="0"/>
      <p:bldP spid="28" grpId="0"/>
      <p:bldP spid="30" grpId="0"/>
      <p:bldP spid="30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5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sp>
        <p:nvSpPr>
          <p:cNvPr id="21" name="Cloud 20">
            <a:extLst>
              <a:ext uri="{FF2B5EF4-FFF2-40B4-BE49-F238E27FC236}">
                <a16:creationId xmlns="" xmlns:a16="http://schemas.microsoft.com/office/drawing/2014/main" id="{2195C38E-A8BF-4FA5-A55C-0CCF84A6D822}"/>
              </a:ext>
            </a:extLst>
          </p:cNvPr>
          <p:cNvSpPr/>
          <p:nvPr/>
        </p:nvSpPr>
        <p:spPr>
          <a:xfrm>
            <a:off x="371476" y="2433637"/>
            <a:ext cx="2981324" cy="1990725"/>
          </a:xfrm>
          <a:prstGeom prst="cloud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Nội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dung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học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Left Brace 28">
            <a:extLst>
              <a:ext uri="{FF2B5EF4-FFF2-40B4-BE49-F238E27FC236}">
                <a16:creationId xmlns="" xmlns:a16="http://schemas.microsoft.com/office/drawing/2014/main" id="{FE3FB01D-8273-42C8-A3B9-8693051AEDF9}"/>
              </a:ext>
            </a:extLst>
          </p:cNvPr>
          <p:cNvSpPr/>
          <p:nvPr/>
        </p:nvSpPr>
        <p:spPr>
          <a:xfrm>
            <a:off x="3562350" y="2271712"/>
            <a:ext cx="438149" cy="2757488"/>
          </a:xfrm>
          <a:prstGeom prst="leftBrace">
            <a:avLst>
              <a:gd name="adj1" fmla="val 21586"/>
              <a:gd name="adj2" fmla="val 49549"/>
            </a:avLst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59EED26D-5D1F-483D-BA5F-BA1DEADBC126}"/>
              </a:ext>
            </a:extLst>
          </p:cNvPr>
          <p:cNvSpPr/>
          <p:nvPr/>
        </p:nvSpPr>
        <p:spPr>
          <a:xfrm>
            <a:off x="4000497" y="1714500"/>
            <a:ext cx="2247903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="" xmlns:a16="http://schemas.microsoft.com/office/drawing/2014/main" id="{6AEF0665-E8D0-44F1-9BBC-1405B0A3BD5F}"/>
              </a:ext>
            </a:extLst>
          </p:cNvPr>
          <p:cNvSpPr/>
          <p:nvPr/>
        </p:nvSpPr>
        <p:spPr>
          <a:xfrm>
            <a:off x="4000497" y="4610100"/>
            <a:ext cx="2362203" cy="1031078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3" name="Straight Connector 32">
            <a:extLst>
              <a:ext uri="{FF2B5EF4-FFF2-40B4-BE49-F238E27FC236}">
                <a16:creationId xmlns="" xmlns:a16="http://schemas.microsoft.com/office/drawing/2014/main" id="{A64CF8A1-3F7A-4C53-9A2C-2463BBE86BF0}"/>
              </a:ext>
            </a:extLst>
          </p:cNvPr>
          <p:cNvCxnSpPr>
            <a:stCxn id="31" idx="3"/>
          </p:cNvCxnSpPr>
          <p:nvPr/>
        </p:nvCxnSpPr>
        <p:spPr>
          <a:xfrm flipV="1">
            <a:off x="6248400" y="1600200"/>
            <a:ext cx="761998" cy="771525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4" name="Rectangle 33">
            <a:extLst>
              <a:ext uri="{FF2B5EF4-FFF2-40B4-BE49-F238E27FC236}">
                <a16:creationId xmlns="" xmlns:a16="http://schemas.microsoft.com/office/drawing/2014/main" id="{96C73C3D-3497-4A71-9C25-1F21FF9D697F}"/>
              </a:ext>
            </a:extLst>
          </p:cNvPr>
          <p:cNvSpPr/>
          <p:nvPr/>
        </p:nvSpPr>
        <p:spPr>
          <a:xfrm>
            <a:off x="7010396" y="942975"/>
            <a:ext cx="3333754" cy="760811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màu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sắc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5" name="Straight Connector 34">
            <a:extLst>
              <a:ext uri="{FF2B5EF4-FFF2-40B4-BE49-F238E27FC236}">
                <a16:creationId xmlns="" xmlns:a16="http://schemas.microsoft.com/office/drawing/2014/main" id="{73CA3247-5240-436A-BE3A-1BB5A4C0F990}"/>
              </a:ext>
            </a:extLst>
          </p:cNvPr>
          <p:cNvCxnSpPr>
            <a:cxnSpLocks/>
          </p:cNvCxnSpPr>
          <p:nvPr/>
        </p:nvCxnSpPr>
        <p:spPr>
          <a:xfrm>
            <a:off x="6248400" y="2424113"/>
            <a:ext cx="838196" cy="9524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6" name="Rectangle 35">
            <a:extLst>
              <a:ext uri="{FF2B5EF4-FFF2-40B4-BE49-F238E27FC236}">
                <a16:creationId xmlns="" xmlns:a16="http://schemas.microsoft.com/office/drawing/2014/main" id="{FFEE5E89-9CDF-4215-A2CA-58B834F3BDE4}"/>
              </a:ext>
            </a:extLst>
          </p:cNvPr>
          <p:cNvSpPr/>
          <p:nvPr/>
        </p:nvSpPr>
        <p:spPr>
          <a:xfrm>
            <a:off x="7086596" y="1985962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thanh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7" name="Straight Connector 36">
            <a:extLst>
              <a:ext uri="{FF2B5EF4-FFF2-40B4-BE49-F238E27FC236}">
                <a16:creationId xmlns="" xmlns:a16="http://schemas.microsoft.com/office/drawing/2014/main" id="{7ADD3548-1136-4083-85AC-5F1BABDA69E5}"/>
              </a:ext>
            </a:extLst>
          </p:cNvPr>
          <p:cNvCxnSpPr>
            <a:cxnSpLocks/>
          </p:cNvCxnSpPr>
          <p:nvPr/>
        </p:nvCxnSpPr>
        <p:spPr>
          <a:xfrm flipV="1">
            <a:off x="6372222" y="5154213"/>
            <a:ext cx="971552" cy="1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38" name="Rectangle 37">
            <a:extLst>
              <a:ext uri="{FF2B5EF4-FFF2-40B4-BE49-F238E27FC236}">
                <a16:creationId xmlns="" xmlns:a16="http://schemas.microsoft.com/office/drawing/2014/main" id="{69257D4E-D29B-4104-B22D-BE8E86136372}"/>
              </a:ext>
            </a:extLst>
          </p:cNvPr>
          <p:cNvSpPr/>
          <p:nvPr/>
        </p:nvSpPr>
        <p:spPr>
          <a:xfrm>
            <a:off x="7362823" y="4424362"/>
            <a:ext cx="3333754" cy="13144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nêu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đặc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điểm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39" name="Straight Connector 38">
            <a:extLst>
              <a:ext uri="{FF2B5EF4-FFF2-40B4-BE49-F238E27FC236}">
                <a16:creationId xmlns="" xmlns:a16="http://schemas.microsoft.com/office/drawing/2014/main" id="{7E0D6ADE-F74D-4664-B463-0E977A651F5A}"/>
              </a:ext>
            </a:extLst>
          </p:cNvPr>
          <p:cNvCxnSpPr>
            <a:cxnSpLocks/>
          </p:cNvCxnSpPr>
          <p:nvPr/>
        </p:nvCxnSpPr>
        <p:spPr>
          <a:xfrm>
            <a:off x="6248400" y="2501206"/>
            <a:ext cx="838196" cy="867668"/>
          </a:xfrm>
          <a:prstGeom prst="line">
            <a:avLst/>
          </a:prstGeom>
          <a:noFill/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</p:cxnSp>
      <p:sp>
        <p:nvSpPr>
          <p:cNvPr id="40" name="Rectangle 39">
            <a:extLst>
              <a:ext uri="{FF2B5EF4-FFF2-40B4-BE49-F238E27FC236}">
                <a16:creationId xmlns="" xmlns:a16="http://schemas.microsoft.com/office/drawing/2014/main" id="{D4853443-AAEC-4C4B-8764-AFCAC0A0338F}"/>
              </a:ext>
            </a:extLst>
          </p:cNvPr>
          <p:cNvSpPr/>
          <p:nvPr/>
        </p:nvSpPr>
        <p:spPr>
          <a:xfrm>
            <a:off x="7086596" y="2921199"/>
            <a:ext cx="3333754" cy="666750"/>
          </a:xfrm>
          <a:prstGeom prst="rect">
            <a:avLst/>
          </a:prstGeom>
          <a:solidFill>
            <a:srgbClr val="A3DEFF"/>
          </a:solidFill>
          <a:ln w="57150" cap="flat" cmpd="sng" algn="ctr">
            <a:solidFill>
              <a:srgbClr val="E05489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chỉ</a:t>
            </a: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hương</a:t>
            </a:r>
            <a:r>
              <a:rPr kumimoji="0" lang="en-US" sz="3600" b="0" i="0" u="none" strike="noStrike" kern="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3600" b="0" i="0" u="none" strike="noStrike" kern="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vị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2112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9" grpId="0" animBg="1"/>
      <p:bldP spid="31" grpId="0" animBg="1"/>
      <p:bldP spid="32" grpId="0" animBg="1"/>
      <p:bldP spid="34" grpId="0" animBg="1"/>
      <p:bldP spid="36" grpId="0" animBg="1"/>
      <p:bldP spid="38" grpId="0" animBg="1"/>
      <p:bldP spid="4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0727AC49-7D31-40F1-8ED1-3E7E11846CD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4591598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73E9170B-3983-4FDB-86FB-2465D9148F3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1"/>
            <a:ext cx="12190132" cy="2264898"/>
          </a:xfrm>
          <a:prstGeom prst="rect">
            <a:avLst/>
          </a:prstGeom>
        </p:spPr>
      </p:pic>
      <p:sp>
        <p:nvSpPr>
          <p:cNvPr id="6" name="椭圆形标注">
            <a:extLst>
              <a:ext uri="{FF2B5EF4-FFF2-40B4-BE49-F238E27FC236}">
                <a16:creationId xmlns="" xmlns:a16="http://schemas.microsoft.com/office/drawing/2014/main" id="{62DE5013-040E-455B-98EB-F010A70BADDC}"/>
              </a:ext>
            </a:extLst>
          </p:cNvPr>
          <p:cNvSpPr/>
          <p:nvPr/>
        </p:nvSpPr>
        <p:spPr>
          <a:xfrm rot="2450753">
            <a:off x="5114046" y="103050"/>
            <a:ext cx="5709070" cy="5709067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1F3F1D96-94BC-4224-8801-86A102DF381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710" y="190500"/>
            <a:ext cx="4933950" cy="666750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4920581" y="1720289"/>
            <a:ext cx="6096000" cy="24745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Tạm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biệt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và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hẹn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gặp</a:t>
            </a:r>
            <a:r>
              <a:rPr kumimoji="0" lang="en-US" sz="7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 </a:t>
            </a:r>
            <a:r>
              <a:rPr kumimoji="0" lang="en-US" sz="7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UVN Banh Mi" pitchFamily="2" charset="0"/>
                <a:ea typeface="+mn-ea"/>
                <a:cs typeface="+mn-cs"/>
              </a:rPr>
              <a:t>lại</a:t>
            </a:r>
            <a:endParaRPr kumimoji="0" 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UVN Banh Mi" pitchFamily="2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46305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404 -0.07245 L 4.16667E-6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5" y="361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9">
            <a:extLst>
              <a:ext uri="{FF2B5EF4-FFF2-40B4-BE49-F238E27FC236}">
                <a16:creationId xmlns="" xmlns:a16="http://schemas.microsoft.com/office/drawing/2014/main" id="{F9BA51F9-05D3-416C-8C35-4F9575AA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9284" y="-1949852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5599522"/>
            <a:ext cx="12190132" cy="1256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16"/>
            <a:ext cx="2059479" cy="2783080"/>
          </a:xfrm>
          <a:prstGeom prst="rect">
            <a:avLst/>
          </a:prstGeom>
        </p:spPr>
      </p:pic>
      <p:grpSp>
        <p:nvGrpSpPr>
          <p:cNvPr id="17" name="组合 23"/>
          <p:cNvGrpSpPr/>
          <p:nvPr/>
        </p:nvGrpSpPr>
        <p:grpSpPr>
          <a:xfrm>
            <a:off x="8440572" y="5186555"/>
            <a:ext cx="3555810" cy="1636216"/>
            <a:chOff x="7361868" y="4839252"/>
            <a:chExt cx="4426359" cy="2160737"/>
          </a:xfrm>
        </p:grpSpPr>
        <p:pic>
          <p:nvPicPr>
            <p:cNvPr id="18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19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20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497598" y="559431"/>
            <a:ext cx="44187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KHỞI ĐỘNG</a:t>
            </a:r>
            <a:endParaRPr lang="vi-VN" sz="4800" b="1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201333" y="1735667"/>
            <a:ext cx="6350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1. Tìm 2 từ chỉ đặc điểm?</a:t>
            </a:r>
            <a:endParaRPr lang="vi-VN" sz="400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201333" y="2805781"/>
            <a:ext cx="7162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smtClean="0">
                <a:latin typeface="Times New Roman" pitchFamily="18" charset="0"/>
                <a:cs typeface="Times New Roman" pitchFamily="18" charset="0"/>
              </a:rPr>
              <a:t>2. Đặt câu với 1 từ ở câu 1.</a:t>
            </a:r>
            <a:endParaRPr lang="vi-VN" sz="400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41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9">
            <a:extLst>
              <a:ext uri="{FF2B5EF4-FFF2-40B4-BE49-F238E27FC236}">
                <a16:creationId xmlns="" xmlns:a16="http://schemas.microsoft.com/office/drawing/2014/main" id="{F9BA51F9-05D3-416C-8C35-4F9575AA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9284" y="-1949852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5599522"/>
            <a:ext cx="12190132" cy="1256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16"/>
            <a:ext cx="2059479" cy="2783080"/>
          </a:xfrm>
          <a:prstGeom prst="rect">
            <a:avLst/>
          </a:prstGeom>
        </p:spPr>
      </p:pic>
      <p:grpSp>
        <p:nvGrpSpPr>
          <p:cNvPr id="4" name="Group 3"/>
          <p:cNvGrpSpPr/>
          <p:nvPr/>
        </p:nvGrpSpPr>
        <p:grpSpPr>
          <a:xfrm>
            <a:off x="4610130" y="906217"/>
            <a:ext cx="2933677" cy="836513"/>
            <a:chOff x="4610130" y="1034269"/>
            <a:chExt cx="2933677" cy="836513"/>
          </a:xfrm>
        </p:grpSpPr>
        <p:sp>
          <p:nvSpPr>
            <p:cNvPr id="12" name="Freeform 5"/>
            <p:cNvSpPr/>
            <p:nvPr/>
          </p:nvSpPr>
          <p:spPr bwMode="auto">
            <a:xfrm>
              <a:off x="4610130" y="1034269"/>
              <a:ext cx="2446326" cy="836513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solidFill>
              <a:srgbClr val="FF9757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" name="Rectangle 2"/>
            <p:cNvSpPr/>
            <p:nvPr/>
          </p:nvSpPr>
          <p:spPr>
            <a:xfrm>
              <a:off x="4673607" y="1045465"/>
              <a:ext cx="2870200" cy="7078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Tiếng</a:t>
              </a:r>
              <a:r>
                <a:rPr kumimoji="0" lang="en-US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kumimoji="0" lang="en-US" sz="4000" b="0" i="0" u="none" strike="noStrike" kern="1200" cap="none" spc="0" normalizeH="0" baseline="0" noProof="0" dirty="0" err="1">
                  <a:ln>
                    <a:noFill/>
                  </a:ln>
                  <a:solidFill>
                    <a:srgbClr val="00206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uLnTx/>
                  <a:uFillTx/>
                  <a:latin typeface="Times New Roman" pitchFamily="18" charset="0"/>
                  <a:cs typeface="Times New Roman" pitchFamily="18" charset="0"/>
                </a:rPr>
                <a:t>Việt</a:t>
              </a:r>
              <a:endPara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pSp>
        <p:nvGrpSpPr>
          <p:cNvPr id="17" name="组合 23"/>
          <p:cNvGrpSpPr/>
          <p:nvPr/>
        </p:nvGrpSpPr>
        <p:grpSpPr>
          <a:xfrm>
            <a:off x="8440572" y="5186555"/>
            <a:ext cx="3555810" cy="1636216"/>
            <a:chOff x="7361868" y="4839252"/>
            <a:chExt cx="4426359" cy="2160737"/>
          </a:xfrm>
        </p:grpSpPr>
        <p:pic>
          <p:nvPicPr>
            <p:cNvPr id="18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19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20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pic>
        <p:nvPicPr>
          <p:cNvPr id="2" name="Picture 1">
            <a:extLst>
              <a:ext uri="{FF2B5EF4-FFF2-40B4-BE49-F238E27FC236}">
                <a16:creationId xmlns="" xmlns:a16="http://schemas.microsoft.com/office/drawing/2014/main" id="{CD37D1DF-20EF-415D-A982-6EA07438EBF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59479" y="1990208"/>
            <a:ext cx="8388823" cy="287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3680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FC3BDBCC-3C68-4138-97E8-5A1160C240F3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539426"/>
            <a:ext cx="12190132" cy="2264898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="" xmlns:a16="http://schemas.microsoft.com/office/drawing/2014/main" id="{695E6103-D961-4914-87D7-DA38CE398B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1" b="31699"/>
          <a:stretch/>
        </p:blipFill>
        <p:spPr>
          <a:xfrm>
            <a:off x="1868" y="2938736"/>
            <a:ext cx="12190132" cy="3933424"/>
          </a:xfrm>
          <a:prstGeom prst="rect">
            <a:avLst/>
          </a:prstGeom>
        </p:spPr>
      </p:pic>
      <p:sp>
        <p:nvSpPr>
          <p:cNvPr id="5" name="椭圆形标注">
            <a:extLst>
              <a:ext uri="{FF2B5EF4-FFF2-40B4-BE49-F238E27FC236}">
                <a16:creationId xmlns="" xmlns:a16="http://schemas.microsoft.com/office/drawing/2014/main" id="{7853BC72-DC2B-4A4C-92CD-3B6874591851}"/>
              </a:ext>
            </a:extLst>
          </p:cNvPr>
          <p:cNvSpPr/>
          <p:nvPr/>
        </p:nvSpPr>
        <p:spPr>
          <a:xfrm rot="2450753">
            <a:off x="4579061" y="708539"/>
            <a:ext cx="4894558" cy="5132236"/>
          </a:xfrm>
          <a:prstGeom prst="wedgeEllipseCallout">
            <a:avLst>
              <a:gd name="adj1" fmla="val -23571"/>
              <a:gd name="adj2" fmla="val 53517"/>
            </a:avLst>
          </a:prstGeom>
          <a:solidFill>
            <a:srgbClr val="6ACD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zh-CN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方正卡通简体" panose="03000509000000000000" pitchFamily="65" charset="-122"/>
              <a:ea typeface="方正卡通简体" panose="03000509000000000000" pitchFamily="65" charset="-122"/>
              <a:cs typeface="+mn-cs"/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="" xmlns:a16="http://schemas.microsoft.com/office/drawing/2014/main" id="{90D81F95-1D52-4965-8762-33874AF3674B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167" y="-102479"/>
            <a:ext cx="3515600" cy="4589812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3978340" y="2035419"/>
            <a:ext cx="6096000" cy="1366913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Luyện</a:t>
            </a:r>
            <a:r>
              <a:rPr kumimoji="0" lang="en-US" sz="8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8000" b="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>
                  <a:outerShdw blurRad="63500" sx="102000" sy="102000" algn="ctr" rotWithShape="0">
                    <a:prstClr val="black">
                      <a:alpha val="40000"/>
                    </a:prst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endParaRPr kumimoji="0" lang="en-US" sz="80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6127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repeatCount="indefinite" accel="50000" decel="50000" autoRev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0833E-6 -2.59259E-6 L -0.00169 0.0900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" y="44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BF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9">
            <a:extLst>
              <a:ext uri="{FF2B5EF4-FFF2-40B4-BE49-F238E27FC236}">
                <a16:creationId xmlns="" xmlns:a16="http://schemas.microsoft.com/office/drawing/2014/main" id="{F9BA51F9-05D3-416C-8C35-4F9575AAA9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-9284" y="-1949852"/>
            <a:ext cx="12190132" cy="2264898"/>
          </a:xfrm>
          <a:prstGeom prst="rect">
            <a:avLst/>
          </a:prstGeom>
        </p:spPr>
      </p:pic>
      <p:pic>
        <p:nvPicPr>
          <p:cNvPr id="9" name="图片 8">
            <a:extLst>
              <a:ext uri="{FF2B5EF4-FFF2-40B4-BE49-F238E27FC236}">
                <a16:creationId xmlns="" xmlns:a16="http://schemas.microsoft.com/office/drawing/2014/main" id="{D26057F4-B27E-4767-ADCF-A5AD9D0932A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5599522"/>
            <a:ext cx="12190132" cy="1256974"/>
          </a:xfrm>
          <a:prstGeom prst="rect">
            <a:avLst/>
          </a:prstGeom>
        </p:spPr>
      </p:pic>
      <p:pic>
        <p:nvPicPr>
          <p:cNvPr id="11" name="图片 10">
            <a:extLst>
              <a:ext uri="{FF2B5EF4-FFF2-40B4-BE49-F238E27FC236}">
                <a16:creationId xmlns="" xmlns:a16="http://schemas.microsoft.com/office/drawing/2014/main" id="{C433103B-D85B-44FD-9ECD-603B113CDB7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73416"/>
            <a:ext cx="2059479" cy="2783080"/>
          </a:xfrm>
          <a:prstGeom prst="rect">
            <a:avLst/>
          </a:prstGeom>
        </p:spPr>
      </p:pic>
      <p:grpSp>
        <p:nvGrpSpPr>
          <p:cNvPr id="17" name="组合 23"/>
          <p:cNvGrpSpPr/>
          <p:nvPr/>
        </p:nvGrpSpPr>
        <p:grpSpPr>
          <a:xfrm>
            <a:off x="8440572" y="5186555"/>
            <a:ext cx="3555810" cy="1636216"/>
            <a:chOff x="7361868" y="4839252"/>
            <a:chExt cx="4426359" cy="2160737"/>
          </a:xfrm>
        </p:grpSpPr>
        <p:pic>
          <p:nvPicPr>
            <p:cNvPr id="18" name="图片 18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812341" y="5453378"/>
              <a:ext cx="941860" cy="1408832"/>
            </a:xfrm>
            <a:prstGeom prst="rect">
              <a:avLst/>
            </a:prstGeom>
          </p:spPr>
        </p:pic>
        <p:pic>
          <p:nvPicPr>
            <p:cNvPr id="19" name="图片 19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50732" y="5399998"/>
              <a:ext cx="1416748" cy="1551299"/>
            </a:xfrm>
            <a:prstGeom prst="rect">
              <a:avLst/>
            </a:prstGeom>
          </p:spPr>
        </p:pic>
        <p:pic>
          <p:nvPicPr>
            <p:cNvPr id="20" name="图片 20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361868" y="4839252"/>
              <a:ext cx="973519" cy="2160737"/>
            </a:xfrm>
            <a:prstGeom prst="rect">
              <a:avLst/>
            </a:prstGeom>
          </p:spPr>
        </p:pic>
        <p:pic>
          <p:nvPicPr>
            <p:cNvPr id="21" name="图片 21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rot="727939">
              <a:off x="10901771" y="4964775"/>
              <a:ext cx="886456" cy="1986612"/>
            </a:xfrm>
            <a:prstGeom prst="rect">
              <a:avLst/>
            </a:prstGeom>
          </p:spPr>
        </p:pic>
      </p:grpSp>
      <p:sp>
        <p:nvSpPr>
          <p:cNvPr id="5" name="TextBox 4"/>
          <p:cNvSpPr txBox="1"/>
          <p:nvPr/>
        </p:nvSpPr>
        <p:spPr>
          <a:xfrm>
            <a:off x="3699238" y="135466"/>
            <a:ext cx="532553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YÊU CẦU CẦN ĐẠT</a:t>
            </a:r>
            <a:endParaRPr lang="vi-VN" sz="4000" b="1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353972" y="1053068"/>
            <a:ext cx="10016066" cy="1323439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nl-NL" sz="4000" smtClean="0">
                <a:solidFill>
                  <a:srgbClr val="002060"/>
                </a:solidFill>
                <a:latin typeface="Times New Roman"/>
                <a:ea typeface="Times New Roman"/>
              </a:rPr>
              <a:t>1. Hiểu được nhóm từ </a:t>
            </a:r>
            <a:r>
              <a:rPr lang="nl-NL" sz="4000">
                <a:solidFill>
                  <a:srgbClr val="002060"/>
                </a:solidFill>
                <a:latin typeface="Times New Roman"/>
                <a:ea typeface="Times New Roman"/>
              </a:rPr>
              <a:t>chỉ đặc điểm </a:t>
            </a:r>
            <a:r>
              <a:rPr lang="nl-NL" sz="4000" smtClean="0">
                <a:solidFill>
                  <a:srgbClr val="002060"/>
                </a:solidFill>
                <a:latin typeface="Times New Roman"/>
                <a:ea typeface="Times New Roman"/>
              </a:rPr>
              <a:t>là từ chỉ về:  </a:t>
            </a:r>
            <a:r>
              <a:rPr lang="nl-NL" sz="4000">
                <a:solidFill>
                  <a:srgbClr val="002060"/>
                </a:solidFill>
                <a:latin typeface="Times New Roman"/>
                <a:ea typeface="Times New Roman"/>
              </a:rPr>
              <a:t>màu sắc, âm thanh, hương vị.</a:t>
            </a:r>
            <a:endParaRPr lang="vi-VN" sz="400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353971" y="2607733"/>
            <a:ext cx="9940561" cy="1323439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0"/>
              </a:spcAft>
            </a:pPr>
            <a:r>
              <a:rPr lang="en-US" sz="4000" smtClean="0">
                <a:solidFill>
                  <a:srgbClr val="002060"/>
                </a:solidFill>
                <a:latin typeface="Times New Roman"/>
                <a:ea typeface="Times New Roman"/>
              </a:rPr>
              <a:t>2. Đ</a:t>
            </a:r>
            <a:r>
              <a:rPr lang="nl-NL" sz="4000">
                <a:solidFill>
                  <a:srgbClr val="002060"/>
                </a:solidFill>
                <a:latin typeface="Times New Roman"/>
                <a:ea typeface="Calibri"/>
              </a:rPr>
              <a:t>ặt được câu nêu đặc điểm theo từng nhóm từ.</a:t>
            </a:r>
            <a:endParaRPr lang="vi-VN" sz="400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9274163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4B1B39C-3406-4104-B310-512321C5C1A2}"/>
              </a:ext>
            </a:extLst>
          </p:cNvPr>
          <p:cNvGrpSpPr/>
          <p:nvPr/>
        </p:nvGrpSpPr>
        <p:grpSpPr>
          <a:xfrm>
            <a:off x="329987" y="40827"/>
            <a:ext cx="11839575" cy="1141034"/>
            <a:chOff x="451895" y="705781"/>
            <a:chExt cx="6963058" cy="1763267"/>
          </a:xfrm>
        </p:grpSpPr>
        <p:sp>
          <p:nvSpPr>
            <p:cNvPr id="36" name="Freeform 5"/>
            <p:cNvSpPr/>
            <p:nvPr/>
          </p:nvSpPr>
          <p:spPr bwMode="auto">
            <a:xfrm>
              <a:off x="451895" y="705781"/>
              <a:ext cx="6963058" cy="1763267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35" name="Google Shape;304;p20"/>
            <p:cNvSpPr txBox="1">
              <a:spLocks/>
            </p:cNvSpPr>
            <p:nvPr/>
          </p:nvSpPr>
          <p:spPr>
            <a:xfrm>
              <a:off x="879277" y="758840"/>
              <a:ext cx="6103383" cy="1529177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en-US" sz="3600" b="1" i="0" u="none" strike="noStrike" kern="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  <a:sym typeface="Odibee Sans"/>
                </a:rPr>
                <a:t>1. </a:t>
              </a:r>
              <a:r>
                <a:rPr lang="vi-VN" sz="3600" dirty="0">
                  <a:solidFill>
                    <a:srgbClr val="002060"/>
                  </a:solidFill>
                  <a:latin typeface="Times New Roman" pitchFamily="18" charset="0"/>
                  <a:ea typeface="Arial-Rounded" panose="020B0500000000000000" pitchFamily="34" charset="0"/>
                  <a:cs typeface="Times New Roman" pitchFamily="18" charset="0"/>
                </a:rPr>
                <a:t>Tìm những từ ngữ chỉ đặc điểm của con đường</a:t>
              </a:r>
              <a:endParaRPr kumimoji="0" lang="en-US" sz="3600" b="1" i="0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  <a:sym typeface="Odibee Sans"/>
              </a:endParaRPr>
            </a:p>
          </p:txBody>
        </p:sp>
      </p:grpSp>
      <p:grpSp>
        <p:nvGrpSpPr>
          <p:cNvPr id="29" name="Group 28">
            <a:extLst>
              <a:ext uri="{FF2B5EF4-FFF2-40B4-BE49-F238E27FC236}">
                <a16:creationId xmlns="" xmlns:a16="http://schemas.microsoft.com/office/drawing/2014/main" id="{0F76FCD7-3081-4B32-906B-3A9199E7217B}"/>
              </a:ext>
            </a:extLst>
          </p:cNvPr>
          <p:cNvGrpSpPr/>
          <p:nvPr/>
        </p:nvGrpSpPr>
        <p:grpSpPr>
          <a:xfrm>
            <a:off x="4878328" y="1012564"/>
            <a:ext cx="3510548" cy="1551980"/>
            <a:chOff x="419741" y="2346695"/>
            <a:chExt cx="3510548" cy="1551980"/>
          </a:xfrm>
        </p:grpSpPr>
        <p:pic>
          <p:nvPicPr>
            <p:cNvPr id="30" name="图片 4">
              <a:extLst>
                <a:ext uri="{FF2B5EF4-FFF2-40B4-BE49-F238E27FC236}">
                  <a16:creationId xmlns="" xmlns:a16="http://schemas.microsoft.com/office/drawing/2014/main" id="{1C1A6084-C696-4A57-A004-FD5D508A2E0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 b="17551"/>
            <a:stretch/>
          </p:blipFill>
          <p:spPr>
            <a:xfrm rot="21182847">
              <a:off x="419741" y="2346695"/>
              <a:ext cx="3510548" cy="1551980"/>
            </a:xfrm>
            <a:prstGeom prst="rect">
              <a:avLst/>
            </a:prstGeom>
          </p:spPr>
        </p:pic>
        <p:sp>
          <p:nvSpPr>
            <p:cNvPr id="31" name="Rectangle 30">
              <a:extLst>
                <a:ext uri="{FF2B5EF4-FFF2-40B4-BE49-F238E27FC236}">
                  <a16:creationId xmlns="" xmlns:a16="http://schemas.microsoft.com/office/drawing/2014/main" id="{20193D0F-E55D-43C4-835E-A89ED721669E}"/>
                </a:ext>
              </a:extLst>
            </p:cNvPr>
            <p:cNvSpPr/>
            <p:nvPr/>
          </p:nvSpPr>
          <p:spPr>
            <a:xfrm>
              <a:off x="1119277" y="2902181"/>
              <a:ext cx="2173993" cy="58477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M.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Mấp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 </a:t>
              </a:r>
              <a:r>
                <a:rPr kumimoji="0" lang="en-US" sz="32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 pitchFamily="34" charset="0"/>
                  <a:ea typeface="+mn-ea"/>
                  <a:cs typeface="Calibri" panose="020F0502020204030204" pitchFamily="34" charset="0"/>
                </a:rPr>
                <a:t>mô</a:t>
              </a:r>
              <a:endPara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43" name="Picture 42">
            <a:extLst>
              <a:ext uri="{FF2B5EF4-FFF2-40B4-BE49-F238E27FC236}">
                <a16:creationId xmlns="" xmlns:a16="http://schemas.microsoft.com/office/drawing/2014/main" id="{559428AA-6310-47CE-8E18-4236F6696AF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52005" y="3068133"/>
            <a:ext cx="6539995" cy="3749040"/>
          </a:xfrm>
          <a:prstGeom prst="rect">
            <a:avLst/>
          </a:prstGeom>
        </p:spPr>
      </p:pic>
      <p:pic>
        <p:nvPicPr>
          <p:cNvPr id="46" name="Picture 45">
            <a:extLst>
              <a:ext uri="{FF2B5EF4-FFF2-40B4-BE49-F238E27FC236}">
                <a16:creationId xmlns="" xmlns:a16="http://schemas.microsoft.com/office/drawing/2014/main" id="{B5364B59-EA3E-458B-ACAC-A4CED24A014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84077" y="2482716"/>
            <a:ext cx="6712278" cy="1652159"/>
          </a:xfrm>
          <a:prstGeom prst="rect">
            <a:avLst/>
          </a:prstGeom>
        </p:spPr>
      </p:pic>
      <p:sp>
        <p:nvSpPr>
          <p:cNvPr id="48" name="文本框 13">
            <a:extLst>
              <a:ext uri="{FF2B5EF4-FFF2-40B4-BE49-F238E27FC236}">
                <a16:creationId xmlns="" xmlns:a16="http://schemas.microsoft.com/office/drawing/2014/main" id="{B153BBDB-11A9-473A-835A-2968F56B9091}"/>
              </a:ext>
            </a:extLst>
          </p:cNvPr>
          <p:cNvSpPr txBox="1"/>
          <p:nvPr/>
        </p:nvSpPr>
        <p:spPr>
          <a:xfrm>
            <a:off x="840817" y="4659796"/>
            <a:ext cx="450816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Thống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nhất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ý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kiến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trong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zh-CN" alt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6" name="文本框 14">
            <a:extLst>
              <a:ext uri="{FF2B5EF4-FFF2-40B4-BE49-F238E27FC236}">
                <a16:creationId xmlns="" xmlns:a16="http://schemas.microsoft.com/office/drawing/2014/main" id="{56935CEF-F577-4FE7-996E-8B09AA3B9238}"/>
              </a:ext>
            </a:extLst>
          </p:cNvPr>
          <p:cNvSpPr txBox="1"/>
          <p:nvPr/>
        </p:nvSpPr>
        <p:spPr>
          <a:xfrm>
            <a:off x="840816" y="3092383"/>
            <a:ext cx="47370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bạn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1 - 2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thuộc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mỗi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viết vào thẻ từ đơn.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="" xmlns:a16="http://schemas.microsoft.com/office/drawing/2014/main" id="{1B44B94C-0087-47DD-981D-32EC67C0BCC2}"/>
              </a:ext>
            </a:extLst>
          </p:cNvPr>
          <p:cNvSpPr txBox="1"/>
          <p:nvPr/>
        </p:nvSpPr>
        <p:spPr>
          <a:xfrm>
            <a:off x="840817" y="5755507"/>
            <a:ext cx="4487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Chia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sẻ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kết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quả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trước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029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lớp</a:t>
            </a:r>
            <a:r>
              <a:rPr lang="en-029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58" name="Picture 6">
            <a:extLst>
              <a:ext uri="{FF2B5EF4-FFF2-40B4-BE49-F238E27FC236}">
                <a16:creationId xmlns="" xmlns:a16="http://schemas.microsoft.com/office/drawing/2014/main" id="{1B4257D4-3606-46D8-A421-840EFA36D2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126" y="315728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" name="Picture 6">
            <a:extLst>
              <a:ext uri="{FF2B5EF4-FFF2-40B4-BE49-F238E27FC236}">
                <a16:creationId xmlns="" xmlns:a16="http://schemas.microsoft.com/office/drawing/2014/main" id="{9F33384F-7A0E-4C00-B44F-D5230BE6E5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013" y="4662451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" name="Picture 6">
            <a:extLst>
              <a:ext uri="{FF2B5EF4-FFF2-40B4-BE49-F238E27FC236}">
                <a16:creationId xmlns="" xmlns:a16="http://schemas.microsoft.com/office/drawing/2014/main" id="{BBB3C9A1-5D49-440A-8168-11BA8F586D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190" y="5727539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" name="文本框 20">
            <a:extLst>
              <a:ext uri="{FF2B5EF4-FFF2-40B4-BE49-F238E27FC236}">
                <a16:creationId xmlns="" xmlns:a16="http://schemas.microsoft.com/office/drawing/2014/main" id="{499C74FC-A5BF-4145-84D5-1BCC5F3B3A04}"/>
              </a:ext>
            </a:extLst>
          </p:cNvPr>
          <p:cNvSpPr txBox="1">
            <a:spLocks/>
          </p:cNvSpPr>
          <p:nvPr/>
        </p:nvSpPr>
        <p:spPr>
          <a:xfrm>
            <a:off x="577809" y="2357146"/>
            <a:ext cx="554161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Kĩ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thuật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Khă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trải</a:t>
            </a:r>
            <a:r>
              <a:rPr lang="en-US" altLang="zh-CN" sz="4000" b="1" dirty="0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4000" b="1" dirty="0" err="1">
                <a:solidFill>
                  <a:srgbClr val="FF6699"/>
                </a:solidFill>
                <a:effectLst>
                  <a:outerShdw blurRad="25400" dist="25400" dir="2700000" algn="tl" rotWithShape="0">
                    <a:prstClr val="black">
                      <a:alpha val="40000"/>
                    </a:prstClr>
                  </a:outerShdw>
                </a:effectLst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bàn</a:t>
            </a:r>
            <a:endParaRPr lang="en-US" altLang="zh-CN" sz="4000" b="1" dirty="0">
              <a:solidFill>
                <a:srgbClr val="FF6699"/>
              </a:solidFill>
              <a:effectLst>
                <a:outerShdw blurRad="25400" dist="25400" dir="2700000" algn="tl" rotWithShape="0">
                  <a:prstClr val="black">
                    <a:alpha val="40000"/>
                  </a:prstClr>
                </a:outerShdw>
              </a:effectLst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="" xmlns:a16="http://schemas.microsoft.com/office/drawing/2014/main" id="{F255305A-DB5D-4F18-9ADC-E49541480B84}"/>
              </a:ext>
            </a:extLst>
          </p:cNvPr>
          <p:cNvCxnSpPr>
            <a:cxnSpLocks/>
          </p:cNvCxnSpPr>
          <p:nvPr/>
        </p:nvCxnSpPr>
        <p:spPr>
          <a:xfrm>
            <a:off x="4229099" y="969434"/>
            <a:ext cx="6524625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68095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3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4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7" dur="50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8" fill="hold">
                          <p:stCondLst>
                            <p:cond delay="indefinite"/>
                          </p:stCondLst>
                          <p:childTnLst>
                            <p:par>
                              <p:cTn id="9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10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2" dur="10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13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4" dur="1000" fill="hold"/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5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6" presetID="2" presetClass="entr" presetSubtype="4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  <p:subTnLst>
                                        <p:audio>
                                          <p:cMediaNode>
                                            <p:cTn display="0" masterRel="sameClick">
                                              <p:stCondLst>
                                                <p:cond evt="begin" delay="0">
                                                  <p:tn val="16"/>
                                                </p:cond>
                                              </p:stCondLst>
                                              <p:endCondLst>
                                                <p:cond evt="onStopAudio" delay="0">
                                                  <p:tgtEl>
                                                    <p:sldTgt/>
                                                  </p:tgtEl>
                                                </p:cond>
                                              </p:endCondLst>
                                            </p:cTn>
                                            <p:tgtEl>
                                              <p:sndTgt r:embed="rId9" name="uỷn.wav"/>
                                            </p:tgtEl>
                                          </p:cMediaNode>
                                        </p:audio>
                                      </p:sub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0" fill="hold">
                          <p:stCondLst>
                            <p:cond delay="indefinite"/>
                          </p:stCondLst>
                          <p:childTnLst>
                            <p:par>
                              <p:cTn id="21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2" presetID="42" presetClass="entr" presetSubtype="0" fill="hold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24" dur="1000"/>
                                            <p:tgtEl>
                                              <p:spTgt spid="46"/>
                                            </p:tgtEl>
                                          </p:cBhvr>
                                        </p:animEffect>
                                        <p:anim calcmode="lin" valueType="num">
                                          <p:cBhvr>
                                            <p:cTn id="25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6" dur="1000" fill="hold"/>
                                            <p:tgtEl>
                                              <p:spTgt spid="4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27" fill="hold">
                          <p:stCondLst>
                            <p:cond delay="indefinite"/>
                          </p:stCondLst>
                          <p:childTnLst>
                            <p:par>
                              <p:cTn id="28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29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1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2" dur="500" fill="hold"/>
                                            <p:tgtEl>
                                              <p:spTgt spid="61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33" dur="500"/>
                                            <p:tgtEl>
                                              <p:spTgt spid="6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34" fill="hold">
                          <p:stCondLst>
                            <p:cond delay="indefinite"/>
                          </p:stCondLst>
                          <p:childTnLst>
                            <p:par>
                              <p:cTn id="3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36" presetID="53" presetClass="entr" presetSubtype="16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8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39" dur="500" fill="hold"/>
                                            <p:tgtEl>
                                              <p:spTgt spid="5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0" dur="500"/>
                                            <p:tgtEl>
                                              <p:spTgt spid="5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1" presetID="53" presetClass="entr" presetSubtype="1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43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4" dur="500" fill="hold"/>
                                            <p:tgtEl>
                                              <p:spTgt spid="58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5" dur="500"/>
                                            <p:tgtEl>
                                              <p:spTgt spid="5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46" fill="hold">
                          <p:stCondLst>
                            <p:cond delay="indefinite"/>
                          </p:stCondLst>
                          <p:childTnLst>
                            <p:par>
                              <p:cTn id="47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48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0" dur="500"/>
                                            <p:tgtEl>
                                              <p:spTgt spid="4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1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3" dur="500"/>
                                            <p:tgtEl>
                                              <p:spTgt spid="5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  <p:par>
                        <p:cTn id="54" fill="hold">
                          <p:stCondLst>
                            <p:cond delay="indefinite"/>
                          </p:stCondLst>
                          <p:childTnLst>
                            <p:par>
                              <p:cTn id="55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6" presetID="14" presetClass="entr" presetSubtype="10" fill="hold" grpId="0" nodeType="click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58" dur="500"/>
                                            <p:tgtEl>
                                              <p:spTgt spid="5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14" presetClass="entr" presetSubtype="1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randombar(horizontal)">
                                          <p:cBhvr>
                                            <p:cTn id="61" dur="500"/>
                                            <p:tgtEl>
                                              <p:spTgt spid="6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8" grpId="0"/>
          <p:bldP spid="56" grpId="0"/>
          <p:bldP spid="57" grpId="0"/>
          <p:bldP spid="61" grpId="0"/>
        </p:bldLst>
      </p:timing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-1752541"/>
            <a:ext cx="12190132" cy="2264898"/>
          </a:xfrm>
          <a:prstGeom prst="rect">
            <a:avLst/>
          </a:prstGeom>
        </p:spPr>
      </p:pic>
      <p:grpSp>
        <p:nvGrpSpPr>
          <p:cNvPr id="27" name="Group 26">
            <a:extLst>
              <a:ext uri="{FF2B5EF4-FFF2-40B4-BE49-F238E27FC236}">
                <a16:creationId xmlns="" xmlns:a16="http://schemas.microsoft.com/office/drawing/2014/main" id="{D0204351-A3E0-44E1-83E7-F72DDFDEF265}"/>
              </a:ext>
            </a:extLst>
          </p:cNvPr>
          <p:cNvGrpSpPr/>
          <p:nvPr/>
        </p:nvGrpSpPr>
        <p:grpSpPr>
          <a:xfrm>
            <a:off x="0" y="-150606"/>
            <a:ext cx="12191999" cy="7019030"/>
            <a:chOff x="-868219" y="4377416"/>
            <a:chExt cx="12191999" cy="6836149"/>
          </a:xfrm>
        </p:grpSpPr>
        <p:pic>
          <p:nvPicPr>
            <p:cNvPr id="28" name="Picture 27">
              <a:extLst>
                <a:ext uri="{FF2B5EF4-FFF2-40B4-BE49-F238E27FC236}">
                  <a16:creationId xmlns="" xmlns:a16="http://schemas.microsoft.com/office/drawing/2014/main" id="{11B8D1D1-BEC3-45BF-85C4-2C03C3A48173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868219" y="4377416"/>
              <a:ext cx="12191999" cy="6836149"/>
            </a:xfrm>
            <a:prstGeom prst="rect">
              <a:avLst/>
            </a:prstGeom>
          </p:spPr>
        </p:pic>
        <p:sp>
          <p:nvSpPr>
            <p:cNvPr id="29" name="Rectangle 28">
              <a:extLst>
                <a:ext uri="{FF2B5EF4-FFF2-40B4-BE49-F238E27FC236}">
                  <a16:creationId xmlns="" xmlns:a16="http://schemas.microsoft.com/office/drawing/2014/main" id="{4D8AC167-2B69-4E1E-B0E4-967EC2E3EB6A}"/>
                </a:ext>
              </a:extLst>
            </p:cNvPr>
            <p:cNvSpPr/>
            <p:nvPr/>
          </p:nvSpPr>
          <p:spPr>
            <a:xfrm>
              <a:off x="4705933" y="9291782"/>
              <a:ext cx="1708723" cy="886691"/>
            </a:xfrm>
            <a:prstGeom prst="rect">
              <a:avLst/>
            </a:prstGeom>
            <a:solidFill>
              <a:srgbClr val="C1F4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="" xmlns:a16="http://schemas.microsoft.com/office/drawing/2014/main" id="{A36CBD96-6DC9-4884-90B3-3D390C2D9752}"/>
              </a:ext>
            </a:extLst>
          </p:cNvPr>
          <p:cNvSpPr/>
          <p:nvPr/>
        </p:nvSpPr>
        <p:spPr>
          <a:xfrm>
            <a:off x="2734795" y="142188"/>
            <a:ext cx="7477186" cy="976328"/>
          </a:xfrm>
          <a:prstGeom prst="rect">
            <a:avLst/>
          </a:prstGeom>
          <a:solidFill>
            <a:srgbClr val="FFFF00"/>
          </a:solidFill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5400" b="1" i="0" u="none" strike="noStrike" kern="0" cap="none" spc="0" normalizeH="0" baseline="0" noProof="0" dirty="0">
                <a:ln w="9525">
                  <a:solidFill>
                    <a:srgbClr val="FFFFFF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uLnTx/>
                <a:uFillTx/>
                <a:latin typeface="Arial"/>
                <a:cs typeface="Arial"/>
                <a:sym typeface="Arial"/>
              </a:rPr>
              <a:t>TRÒ CHƠI TUNG BÓNG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="" xmlns:a16="http://schemas.microsoft.com/office/drawing/2014/main" id="{82EEDAAD-7410-4ABD-8E96-AD55A2AC566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90566" y="3890421"/>
            <a:ext cx="8357430" cy="2639189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="" xmlns:a16="http://schemas.microsoft.com/office/drawing/2014/main" id="{374D2049-AD05-4904-A428-12E216ED7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4877" y="1856510"/>
            <a:ext cx="2349918" cy="4902055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="" xmlns:a16="http://schemas.microsoft.com/office/drawing/2014/main" id="{D73B09F6-EADC-47A4-A3EC-028BF8C5CA25}"/>
              </a:ext>
            </a:extLst>
          </p:cNvPr>
          <p:cNvGrpSpPr/>
          <p:nvPr/>
        </p:nvGrpSpPr>
        <p:grpSpPr>
          <a:xfrm>
            <a:off x="1562100" y="527517"/>
            <a:ext cx="6207181" cy="1910551"/>
            <a:chOff x="4104189" y="1480665"/>
            <a:chExt cx="6207181" cy="1910551"/>
          </a:xfrm>
        </p:grpSpPr>
        <p:sp>
          <p:nvSpPr>
            <p:cNvPr id="37" name="Thought Bubble: Cloud 36">
              <a:extLst>
                <a:ext uri="{FF2B5EF4-FFF2-40B4-BE49-F238E27FC236}">
                  <a16:creationId xmlns="" xmlns:a16="http://schemas.microsoft.com/office/drawing/2014/main" id="{00E48FD1-FDD4-41CC-A10F-3DF09BAA1E19}"/>
                </a:ext>
              </a:extLst>
            </p:cNvPr>
            <p:cNvSpPr/>
            <p:nvPr/>
          </p:nvSpPr>
          <p:spPr>
            <a:xfrm>
              <a:off x="4104189" y="1480665"/>
              <a:ext cx="6207181" cy="1910551"/>
            </a:xfrm>
            <a:prstGeom prst="cloudCallout">
              <a:avLst>
                <a:gd name="adj1" fmla="val -48197"/>
                <a:gd name="adj2" fmla="val 48400"/>
              </a:avLst>
            </a:prstGeom>
            <a:solidFill>
              <a:srgbClr val="7030A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38" name="TextBox 37">
              <a:extLst>
                <a:ext uri="{FF2B5EF4-FFF2-40B4-BE49-F238E27FC236}">
                  <a16:creationId xmlns="" xmlns:a16="http://schemas.microsoft.com/office/drawing/2014/main" id="{A839ED49-C746-4A34-97F2-E6A13E214121}"/>
                </a:ext>
              </a:extLst>
            </p:cNvPr>
            <p:cNvSpPr txBox="1"/>
            <p:nvPr/>
          </p:nvSpPr>
          <p:spPr>
            <a:xfrm>
              <a:off x="4738703" y="1677669"/>
              <a:ext cx="5133527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Khi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nhận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được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bóng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,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em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hãy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2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nói</a:t>
              </a:r>
              <a:r>
                <a:rPr kumimoji="0" lang="en-US" sz="32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1 </a:t>
              </a:r>
              <a:r>
                <a:rPr lang="vi-VN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từ ngữ chỉ đặc điểm của con đường</a:t>
              </a:r>
              <a:r>
                <a:rPr lang="en-US" sz="3200" dirty="0">
                  <a:solidFill>
                    <a:schemeClr val="bg1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. </a:t>
              </a:r>
              <a:endPara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39" name="Group 38">
            <a:extLst>
              <a:ext uri="{FF2B5EF4-FFF2-40B4-BE49-F238E27FC236}">
                <a16:creationId xmlns="" xmlns:a16="http://schemas.microsoft.com/office/drawing/2014/main" id="{2301F24D-77D7-4B10-BDE9-2D842666ADF1}"/>
              </a:ext>
            </a:extLst>
          </p:cNvPr>
          <p:cNvGrpSpPr/>
          <p:nvPr/>
        </p:nvGrpSpPr>
        <p:grpSpPr>
          <a:xfrm>
            <a:off x="4219263" y="2390431"/>
            <a:ext cx="3753472" cy="1159175"/>
            <a:chOff x="4337055" y="1474390"/>
            <a:chExt cx="3753472" cy="1159175"/>
          </a:xfrm>
        </p:grpSpPr>
        <p:sp>
          <p:nvSpPr>
            <p:cNvPr id="40" name="Thought Bubble: Cloud 39">
              <a:extLst>
                <a:ext uri="{FF2B5EF4-FFF2-40B4-BE49-F238E27FC236}">
                  <a16:creationId xmlns="" xmlns:a16="http://schemas.microsoft.com/office/drawing/2014/main" id="{CCFF0381-3EF0-4453-8FD8-AC2AC52A1E65}"/>
                </a:ext>
              </a:extLst>
            </p:cNvPr>
            <p:cNvSpPr/>
            <p:nvPr/>
          </p:nvSpPr>
          <p:spPr>
            <a:xfrm>
              <a:off x="4337055" y="1474390"/>
              <a:ext cx="3753472" cy="1159175"/>
            </a:xfrm>
            <a:prstGeom prst="cloudCallout">
              <a:avLst>
                <a:gd name="adj1" fmla="val -38602"/>
                <a:gd name="adj2" fmla="val 71492"/>
              </a:avLst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4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="" xmlns:a16="http://schemas.microsoft.com/office/drawing/2014/main" id="{B309996F-B087-4563-98A9-9E3DAAA6B339}"/>
                </a:ext>
              </a:extLst>
            </p:cNvPr>
            <p:cNvSpPr txBox="1"/>
            <p:nvPr/>
          </p:nvSpPr>
          <p:spPr>
            <a:xfrm>
              <a:off x="4584868" y="1686554"/>
              <a:ext cx="3409134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mấp</a:t>
              </a:r>
              <a:r>
                <a:rPr kumimoji="0" lang="en-US" sz="36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 </a:t>
              </a:r>
              <a:r>
                <a:rPr kumimoji="0" lang="en-US" sz="3600" b="0" i="0" u="none" strike="noStrike" kern="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mô</a:t>
              </a:r>
              <a:endPara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pic>
        <p:nvPicPr>
          <p:cNvPr id="42" name="Picture 41">
            <a:extLst>
              <a:ext uri="{FF2B5EF4-FFF2-40B4-BE49-F238E27FC236}">
                <a16:creationId xmlns="" xmlns:a16="http://schemas.microsoft.com/office/drawing/2014/main" id="{621B8AAA-2554-4C69-82AC-0A054E48BC7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9779" b="91502" l="10000" r="91548">
                        <a14:foregroundMark x1="52738" y1="15716" x2="30833" y2="31665"/>
                        <a14:foregroundMark x1="36548" y1="18626" x2="11667" y2="56694"/>
                        <a14:foregroundMark x1="11667" y1="56694" x2="11667" y2="56927"/>
                        <a14:foregroundMark x1="40000" y1="40279" x2="30357" y2="65308"/>
                        <a14:foregroundMark x1="36310" y1="29919" x2="25357" y2="68917"/>
                        <a14:foregroundMark x1="25357" y1="68917" x2="51667" y2="67171"/>
                        <a14:foregroundMark x1="51667" y1="67171" x2="66190" y2="38533"/>
                        <a14:foregroundMark x1="66190" y1="38533" x2="28690" y2="59022"/>
                        <a14:foregroundMark x1="28690" y1="59022" x2="70357" y2="52852"/>
                        <a14:foregroundMark x1="70357" y1="52852" x2="57143" y2="29453"/>
                        <a14:foregroundMark x1="57143" y1="29453" x2="52619" y2="29802"/>
                        <a14:foregroundMark x1="34167" y1="11409" x2="40714" y2="10128"/>
                        <a14:foregroundMark x1="41429" y1="10012" x2="41429" y2="10012"/>
                        <a14:foregroundMark x1="33452" y1="9779" x2="72976" y2="30384"/>
                        <a14:foregroundMark x1="50595" y1="14668" x2="59167" y2="16298"/>
                        <a14:foregroundMark x1="59167" y1="16298" x2="69405" y2="27241"/>
                        <a14:foregroundMark x1="69405" y1="27241" x2="65952" y2="16298"/>
                        <a14:foregroundMark x1="65952" y1="16298" x2="51548" y2="18626"/>
                        <a14:foregroundMark x1="51548" y1="18626" x2="63929" y2="20722"/>
                        <a14:foregroundMark x1="63929" y1="20722" x2="55952" y2="15600"/>
                        <a14:foregroundMark x1="55952" y1="15600" x2="55952" y2="15600"/>
                        <a14:foregroundMark x1="75714" y1="33295" x2="72619" y2="42724"/>
                        <a14:foregroundMark x1="72619" y1="42724" x2="82143" y2="43306"/>
                        <a14:foregroundMark x1="82143" y1="43306" x2="74762" y2="50990"/>
                        <a14:foregroundMark x1="74762" y1="50990" x2="83095" y2="38882"/>
                        <a14:foregroundMark x1="83095" y1="38882" x2="74286" y2="36088"/>
                        <a14:foregroundMark x1="91548" y1="38650" x2="90952" y2="57858"/>
                        <a14:foregroundMark x1="64286" y1="13970" x2="84405" y2="44005"/>
                        <a14:foregroundMark x1="84405" y1="44005" x2="86905" y2="50757"/>
                        <a14:foregroundMark x1="40000" y1="13620" x2="31190" y2="17229"/>
                        <a14:foregroundMark x1="31190" y1="17229" x2="20714" y2="33178"/>
                        <a14:foregroundMark x1="20714" y1="33178" x2="20119" y2="40512"/>
                        <a14:foregroundMark x1="12857" y1="55180" x2="15476" y2="73108"/>
                        <a14:foregroundMark x1="15476" y1="73108" x2="25714" y2="80326"/>
                        <a14:foregroundMark x1="45595" y1="69732" x2="56429" y2="68452"/>
                        <a14:foregroundMark x1="56429" y1="68452" x2="75357" y2="56228"/>
                        <a14:foregroundMark x1="75357" y1="56228" x2="76071" y2="53900"/>
                        <a14:foregroundMark x1="47262" y1="74389" x2="54881" y2="74389"/>
                        <a14:foregroundMark x1="54881" y1="74389" x2="70119" y2="69034"/>
                        <a14:foregroundMark x1="70119" y1="69034" x2="70833" y2="67288"/>
                        <a14:foregroundMark x1="50714" y1="88242" x2="69643" y2="85681"/>
                        <a14:foregroundMark x1="69643" y1="85681" x2="83452" y2="77183"/>
                        <a14:foregroundMark x1="83452" y1="77183" x2="83571" y2="75786"/>
                        <a14:foregroundMark x1="54286" y1="83586" x2="76548" y2="76135"/>
                        <a14:foregroundMark x1="76548" y1="76135" x2="76905" y2="75786"/>
                        <a14:foregroundMark x1="88929" y1="68685" x2="84405" y2="76135"/>
                        <a14:foregroundMark x1="28333" y1="85681" x2="55238" y2="88359"/>
                        <a14:foregroundMark x1="36310" y1="88591" x2="57143" y2="90221"/>
                        <a14:foregroundMark x1="48452" y1="91269" x2="56071" y2="91502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8843" y="2710381"/>
            <a:ext cx="1147678" cy="1173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45092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2.96296E-6 L 0.04297 0.23588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148" y="1178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1871133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="" xmlns:a16="http://schemas.microsoft.com/office/drawing/2014/main" id="{0AE495AD-0848-43FC-A2CE-FEEF72E647AE}"/>
              </a:ext>
            </a:extLst>
          </p:cNvPr>
          <p:cNvGrpSpPr/>
          <p:nvPr/>
        </p:nvGrpSpPr>
        <p:grpSpPr>
          <a:xfrm>
            <a:off x="329987" y="40826"/>
            <a:ext cx="11839575" cy="1387923"/>
            <a:chOff x="451895" y="705779"/>
            <a:chExt cx="6963058" cy="2144790"/>
          </a:xfrm>
        </p:grpSpPr>
        <p:sp>
          <p:nvSpPr>
            <p:cNvPr id="15" name="Freeform 5">
              <a:extLst>
                <a:ext uri="{FF2B5EF4-FFF2-40B4-BE49-F238E27FC236}">
                  <a16:creationId xmlns="" xmlns:a16="http://schemas.microsoft.com/office/drawing/2014/main" id="{385A8292-825F-4B9B-AB41-8599AF7DCA18}"/>
                </a:ext>
              </a:extLst>
            </p:cNvPr>
            <p:cNvSpPr/>
            <p:nvPr/>
          </p:nvSpPr>
          <p:spPr bwMode="auto">
            <a:xfrm>
              <a:off x="451895" y="705779"/>
              <a:ext cx="6963058" cy="2144790"/>
            </a:xfrm>
            <a:custGeom>
              <a:avLst/>
              <a:gdLst>
                <a:gd name="T0" fmla="*/ 360 w 2379"/>
                <a:gd name="T1" fmla="*/ 78 h 1260"/>
                <a:gd name="T2" fmla="*/ 141 w 2379"/>
                <a:gd name="T3" fmla="*/ 488 h 1260"/>
                <a:gd name="T4" fmla="*/ 189 w 2379"/>
                <a:gd name="T5" fmla="*/ 818 h 1260"/>
                <a:gd name="T6" fmla="*/ 454 w 2379"/>
                <a:gd name="T7" fmla="*/ 1194 h 1260"/>
                <a:gd name="T8" fmla="*/ 1705 w 2379"/>
                <a:gd name="T9" fmla="*/ 1177 h 1260"/>
                <a:gd name="T10" fmla="*/ 2349 w 2379"/>
                <a:gd name="T11" fmla="*/ 1068 h 1260"/>
                <a:gd name="T12" fmla="*/ 2300 w 2379"/>
                <a:gd name="T13" fmla="*/ 517 h 1260"/>
                <a:gd name="T14" fmla="*/ 1942 w 2379"/>
                <a:gd name="T15" fmla="*/ 60 h 1260"/>
                <a:gd name="T16" fmla="*/ 1215 w 2379"/>
                <a:gd name="T17" fmla="*/ 152 h 1260"/>
                <a:gd name="T18" fmla="*/ 360 w 2379"/>
                <a:gd name="T19" fmla="*/ 78 h 12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79" h="1260">
                  <a:moveTo>
                    <a:pt x="360" y="78"/>
                  </a:moveTo>
                  <a:cubicBezTo>
                    <a:pt x="189" y="79"/>
                    <a:pt x="0" y="144"/>
                    <a:pt x="141" y="488"/>
                  </a:cubicBezTo>
                  <a:cubicBezTo>
                    <a:pt x="198" y="627"/>
                    <a:pt x="190" y="731"/>
                    <a:pt x="189" y="818"/>
                  </a:cubicBezTo>
                  <a:cubicBezTo>
                    <a:pt x="186" y="972"/>
                    <a:pt x="95" y="1211"/>
                    <a:pt x="454" y="1194"/>
                  </a:cubicBezTo>
                  <a:cubicBezTo>
                    <a:pt x="791" y="1178"/>
                    <a:pt x="1367" y="1146"/>
                    <a:pt x="1705" y="1177"/>
                  </a:cubicBezTo>
                  <a:cubicBezTo>
                    <a:pt x="2167" y="1219"/>
                    <a:pt x="2326" y="1260"/>
                    <a:pt x="2349" y="1068"/>
                  </a:cubicBezTo>
                  <a:cubicBezTo>
                    <a:pt x="2372" y="876"/>
                    <a:pt x="2199" y="882"/>
                    <a:pt x="2300" y="517"/>
                  </a:cubicBezTo>
                  <a:cubicBezTo>
                    <a:pt x="2379" y="234"/>
                    <a:pt x="2197" y="0"/>
                    <a:pt x="1942" y="60"/>
                  </a:cubicBezTo>
                  <a:cubicBezTo>
                    <a:pt x="1637" y="132"/>
                    <a:pt x="1487" y="122"/>
                    <a:pt x="1215" y="152"/>
                  </a:cubicBezTo>
                  <a:cubicBezTo>
                    <a:pt x="970" y="179"/>
                    <a:pt x="753" y="74"/>
                    <a:pt x="360" y="78"/>
                  </a:cubicBezTo>
                  <a:close/>
                </a:path>
              </a:pathLst>
            </a:custGeom>
            <a:ln/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方正卡通简体" panose="03000509000000000000" pitchFamily="65" charset="-122"/>
                <a:ea typeface="方正卡通简体" panose="03000509000000000000" pitchFamily="65" charset="-122"/>
                <a:cs typeface="+mn-cs"/>
              </a:endParaRPr>
            </a:p>
          </p:txBody>
        </p:sp>
        <p:sp>
          <p:nvSpPr>
            <p:cNvPr id="16" name="Google Shape;304;p20">
              <a:extLst>
                <a:ext uri="{FF2B5EF4-FFF2-40B4-BE49-F238E27FC236}">
                  <a16:creationId xmlns="" xmlns:a16="http://schemas.microsoft.com/office/drawing/2014/main" id="{36C82ACF-8E26-44F7-8195-4BA5421E9CA2}"/>
                </a:ext>
              </a:extLst>
            </p:cNvPr>
            <p:cNvSpPr txBox="1">
              <a:spLocks/>
            </p:cNvSpPr>
            <p:nvPr/>
          </p:nvSpPr>
          <p:spPr>
            <a:xfrm>
              <a:off x="881732" y="1107317"/>
              <a:ext cx="6103383" cy="152917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b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1pPr>
              <a:lvl2pPr marR="0" lvl="1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2pPr>
              <a:lvl3pPr marR="0" lvl="2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3pPr>
              <a:lvl4pPr marR="0" lvl="3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4pPr>
              <a:lvl5pPr marR="0" lvl="4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5pPr>
              <a:lvl6pPr marR="0" lvl="5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6pPr>
              <a:lvl7pPr marR="0" lvl="6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7pPr>
              <a:lvl8pPr marR="0" lvl="7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8pPr>
              <a:lvl9pPr marR="0" lvl="8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434343"/>
                </a:buClr>
                <a:buSzPts val="5200"/>
                <a:buFont typeface="Odibee Sans"/>
                <a:buNone/>
                <a:defRPr sz="5200" b="0" i="0" u="none" strike="noStrike" cap="none">
                  <a:solidFill>
                    <a:srgbClr val="434343"/>
                  </a:solidFill>
                  <a:latin typeface="Odibee Sans"/>
                  <a:ea typeface="Odibee Sans"/>
                  <a:cs typeface="Odibee Sans"/>
                  <a:sym typeface="Odibee Sans"/>
                </a:defRPr>
              </a:lvl9pPr>
            </a:lstStyle>
            <a:p>
              <a:pPr lvl="0"/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Câu 2</a:t>
              </a:r>
              <a:r>
                <a:rPr kumimoji="0" lang="en-US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: </a:t>
              </a:r>
              <a:r>
                <a:rPr kumimoji="0" lang="vi-VN" sz="3200" b="1" i="0" u="none" strike="noStrike" kern="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Odibee Sans"/>
                </a:rPr>
                <a:t>Tìm thêm các từ ngữ chỉ đặc điểm cho mỗi nhóm dưới đây và đặt câu với từ ngữ tìm được.</a:t>
              </a:r>
            </a:p>
          </p:txBody>
        </p:sp>
      </p:grpSp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C51EB2FB-856F-4728-A258-F5DF0930E5F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06143" y="2085975"/>
            <a:ext cx="10192131" cy="4248149"/>
          </a:xfrm>
          <a:prstGeom prst="rect">
            <a:avLst/>
          </a:prstGeom>
        </p:spPr>
      </p:pic>
      <p:cxnSp>
        <p:nvCxnSpPr>
          <p:cNvPr id="7" name="Straight Connector 6">
            <a:extLst>
              <a:ext uri="{FF2B5EF4-FFF2-40B4-BE49-F238E27FC236}">
                <a16:creationId xmlns="" xmlns:a16="http://schemas.microsoft.com/office/drawing/2014/main" id="{0F4D83C1-3BE2-4DDD-BBDB-B8F2209D54B0}"/>
              </a:ext>
            </a:extLst>
          </p:cNvPr>
          <p:cNvCxnSpPr>
            <a:cxnSpLocks/>
          </p:cNvCxnSpPr>
          <p:nvPr/>
        </p:nvCxnSpPr>
        <p:spPr>
          <a:xfrm>
            <a:off x="3699933" y="683985"/>
            <a:ext cx="5731934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="" xmlns:a16="http://schemas.microsoft.com/office/drawing/2014/main" id="{D42E9C94-5B5D-4BA7-9B01-BAD1E0559A09}"/>
              </a:ext>
            </a:extLst>
          </p:cNvPr>
          <p:cNvCxnSpPr>
            <a:cxnSpLocks/>
          </p:cNvCxnSpPr>
          <p:nvPr/>
        </p:nvCxnSpPr>
        <p:spPr>
          <a:xfrm>
            <a:off x="5394107" y="1217084"/>
            <a:ext cx="3445093" cy="0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8574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8D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图片 16">
            <a:extLst>
              <a:ext uri="{FF2B5EF4-FFF2-40B4-BE49-F238E27FC236}">
                <a16:creationId xmlns="" xmlns:a16="http://schemas.microsoft.com/office/drawing/2014/main" id="{E04D6B50-74CD-4C1A-A820-6137F26F80E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22" b="58541"/>
          <a:stretch/>
        </p:blipFill>
        <p:spPr>
          <a:xfrm>
            <a:off x="0" y="0"/>
            <a:ext cx="12190132" cy="2264898"/>
          </a:xfrm>
          <a:prstGeom prst="rect">
            <a:avLst/>
          </a:prstGeom>
        </p:spPr>
      </p:pic>
      <p:sp>
        <p:nvSpPr>
          <p:cNvPr id="7" name="文本框 12">
            <a:extLst>
              <a:ext uri="{FF2B5EF4-FFF2-40B4-BE49-F238E27FC236}">
                <a16:creationId xmlns="" xmlns:a16="http://schemas.microsoft.com/office/drawing/2014/main" id="{61939188-7273-4E47-A8A5-49212D558CC8}"/>
              </a:ext>
            </a:extLst>
          </p:cNvPr>
          <p:cNvSpPr txBox="1"/>
          <p:nvPr/>
        </p:nvSpPr>
        <p:spPr>
          <a:xfrm>
            <a:off x="817843" y="4676416"/>
            <a:ext cx="3456212" cy="1663212"/>
          </a:xfrm>
          <a:custGeom>
            <a:avLst/>
            <a:gdLst>
              <a:gd name="connsiteX0" fmla="*/ 0 w 3456212"/>
              <a:gd name="connsiteY0" fmla="*/ 0 h 1663212"/>
              <a:gd name="connsiteX1" fmla="*/ 3456212 w 3456212"/>
              <a:gd name="connsiteY1" fmla="*/ 0 h 1663212"/>
              <a:gd name="connsiteX2" fmla="*/ 3456212 w 3456212"/>
              <a:gd name="connsiteY2" fmla="*/ 1663212 h 1663212"/>
              <a:gd name="connsiteX3" fmla="*/ 0 w 3456212"/>
              <a:gd name="connsiteY3" fmla="*/ 1663212 h 1663212"/>
              <a:gd name="connsiteX4" fmla="*/ 0 w 3456212"/>
              <a:gd name="connsiteY4" fmla="*/ 0 h 1663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6212" h="1663212" extrusionOk="0">
                <a:moveTo>
                  <a:pt x="0" y="0"/>
                </a:moveTo>
                <a:cubicBezTo>
                  <a:pt x="686795" y="-8517"/>
                  <a:pt x="2761957" y="37691"/>
                  <a:pt x="3456212" y="0"/>
                </a:cubicBezTo>
                <a:cubicBezTo>
                  <a:pt x="3363404" y="453433"/>
                  <a:pt x="3386574" y="867508"/>
                  <a:pt x="3456212" y="1663212"/>
                </a:cubicBezTo>
                <a:cubicBezTo>
                  <a:pt x="2132472" y="1725271"/>
                  <a:pt x="360711" y="1660236"/>
                  <a:pt x="0" y="1663212"/>
                </a:cubicBezTo>
                <a:cubicBezTo>
                  <a:pt x="-148680" y="908489"/>
                  <a:pt x="-51538" y="461064"/>
                  <a:pt x="0" y="0"/>
                </a:cubicBezTo>
                <a:close/>
              </a:path>
            </a:pathLst>
          </a:custGeom>
          <a:noFill/>
          <a:ln w="38100">
            <a:solidFill>
              <a:srgbClr val="FF6699"/>
            </a:solidFill>
            <a:extLst>
              <a:ext uri="{C807C97D-BFC1-408E-A445-0C87EB9F89A2}">
                <ask:lineSketchStyleProps xmlns:ask="http://schemas.microsoft.com/office/drawing/2018/sketchyshapes" xmlns="" sd="308655999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 rtlCol="0">
            <a:spAutoFit/>
            <a:scene3d>
              <a:camera prst="obliqueTopLeft"/>
              <a:lightRig rig="flat" dir="t"/>
            </a:scene3d>
            <a:sp3d extrusionH="127000" prstMaterial="plastic"/>
          </a:bodyPr>
          <a:lstStyle/>
          <a:p>
            <a:pPr algn="ctr">
              <a:lnSpc>
                <a:spcPct val="120000"/>
              </a:lnSpc>
              <a:defRPr/>
            </a:pPr>
            <a:r>
              <a:rPr lang="en-US" altLang="zh-CN" sz="4400" dirty="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THẢO </a:t>
            </a:r>
            <a:r>
              <a:rPr lang="en-US" altLang="zh-CN" sz="4400">
                <a:ln w="19050">
                  <a:solidFill>
                    <a:srgbClr val="FF2F64"/>
                  </a:solidFill>
                </a:ln>
                <a:blipFill dpi="0" rotWithShape="1">
                  <a:blip r:embed="rId4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SVN-SAF" panose="02040603050506020204" pitchFamily="18" charset="0"/>
                <a:ea typeface="字魂105号-简雅黑" panose="00000500000000000000" pitchFamily="2" charset="-122"/>
              </a:rPr>
              <a:t>LUẬN NHÓM 4</a:t>
            </a:r>
            <a:endParaRPr lang="zh-CN" altLang="en-US" sz="4400" dirty="0">
              <a:ln w="19050">
                <a:solidFill>
                  <a:srgbClr val="FF2F64"/>
                </a:solidFill>
              </a:ln>
              <a:blipFill dpi="0" rotWithShape="1">
                <a:blip r:embed="rId4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SVN-SAF" panose="02040603050506020204" pitchFamily="18" charset="0"/>
              <a:ea typeface="字魂105号-简雅黑" panose="00000500000000000000" pitchFamily="2" charset="-122"/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="" xmlns:a16="http://schemas.microsoft.com/office/drawing/2014/main" id="{836A3011-A425-426F-B95D-E9D718EFB9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9938" b="89752" l="7638" r="93250">
                        <a14:foregroundMark x1="7638" y1="44410" x2="11368" y2="32298"/>
                        <a14:foregroundMark x1="47957" y1="50932" x2="47957" y2="50932"/>
                        <a14:foregroundMark x1="46359" y1="44410" x2="46359" y2="44410"/>
                        <a14:foregroundMark x1="90586" y1="32298" x2="90586" y2="32298"/>
                        <a14:foregroundMark x1="86856" y1="70497" x2="86856" y2="70497"/>
                        <a14:foregroundMark x1="84902" y1="82298" x2="84902" y2="82298"/>
                        <a14:foregroundMark x1="84902" y1="72981" x2="84902" y2="72981"/>
                        <a14:foregroundMark x1="87034" y1="73292" x2="87034" y2="73292"/>
                        <a14:foregroundMark x1="92185" y1="62733" x2="92185" y2="62733"/>
                        <a14:foregroundMark x1="93250" y1="41615" x2="93250" y2="41615"/>
                        <a14:foregroundMark x1="86856" y1="48137" x2="86856" y2="48137"/>
                        <a14:foregroundMark x1="85790" y1="48758" x2="85790" y2="48758"/>
                        <a14:foregroundMark x1="39964" y1="45342" x2="39964" y2="45342"/>
                        <a14:foregroundMark x1="42274" y1="45031" x2="42274" y2="45031"/>
                        <a14:foregroundMark x1="79396" y1="78882" x2="79396" y2="78882"/>
                        <a14:foregroundMark x1="71403" y1="78882" x2="71403" y2="78882"/>
                        <a14:foregroundMark x1="84902" y1="73913" x2="84902" y2="73913"/>
                        <a14:foregroundMark x1="84902" y1="77019" x2="84902" y2="77019"/>
                        <a14:backgroundMark x1="44938" y1="49689" x2="44938" y2="49689"/>
                        <a14:backgroundMark x1="39076" y1="42236" x2="39076" y2="42236"/>
                        <a14:backgroundMark x1="73002" y1="59006" x2="73002" y2="59006"/>
                        <a14:backgroundMark x1="81705" y1="71429" x2="81705" y2="714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790" y="2083420"/>
            <a:ext cx="4705350" cy="2691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文本框 13">
            <a:extLst>
              <a:ext uri="{FF2B5EF4-FFF2-40B4-BE49-F238E27FC236}">
                <a16:creationId xmlns="" xmlns:a16="http://schemas.microsoft.com/office/drawing/2014/main" id="{8BDB7C77-972F-4283-8CC6-1B14F5451BA7}"/>
              </a:ext>
            </a:extLst>
          </p:cNvPr>
          <p:cNvSpPr txBox="1"/>
          <p:nvPr/>
        </p:nvSpPr>
        <p:spPr>
          <a:xfrm>
            <a:off x="5672606" y="4674169"/>
            <a:ext cx="560499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Đặt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câu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với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vừa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altLang="zh-C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zh-CN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endParaRPr lang="en-US" altLang="zh-CN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文本框 14">
            <a:extLst>
              <a:ext uri="{FF2B5EF4-FFF2-40B4-BE49-F238E27FC236}">
                <a16:creationId xmlns="" xmlns:a16="http://schemas.microsoft.com/office/drawing/2014/main" id="{C17A6087-CB4A-4365-94C0-B38567D6E398}"/>
              </a:ext>
            </a:extLst>
          </p:cNvPr>
          <p:cNvSpPr txBox="1"/>
          <p:nvPr/>
        </p:nvSpPr>
        <p:spPr>
          <a:xfrm>
            <a:off x="5672605" y="3106756"/>
            <a:ext cx="553831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Cả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nhóm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cùng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thảo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luận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vào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giấy</a:t>
            </a:r>
            <a:r>
              <a:rPr lang="en-US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nháp</a:t>
            </a:r>
            <a:r>
              <a:rPr lang="vi-VN" sz="3200" dirty="0">
                <a:solidFill>
                  <a:prstClr val="black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200" dirty="0">
              <a:solidFill>
                <a:prstClr val="black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pic>
        <p:nvPicPr>
          <p:cNvPr id="19" name="Picture 6">
            <a:extLst>
              <a:ext uri="{FF2B5EF4-FFF2-40B4-BE49-F238E27FC236}">
                <a16:creationId xmlns="" xmlns:a16="http://schemas.microsoft.com/office/drawing/2014/main" id="{C8912335-9F1C-45C2-AD26-2FA6D02394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0915" y="317165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6">
            <a:extLst>
              <a:ext uri="{FF2B5EF4-FFF2-40B4-BE49-F238E27FC236}">
                <a16:creationId xmlns="" xmlns:a16="http://schemas.microsoft.com/office/drawing/2014/main" id="{4E234E05-A3DD-4FEA-A354-83CF74DAD4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802" y="4676824"/>
            <a:ext cx="657239" cy="657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1311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3" grpId="0"/>
      <p:bldP spid="18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616</Words>
  <Application>Microsoft Office PowerPoint</Application>
  <PresentationFormat>Widescreen</PresentationFormat>
  <Paragraphs>134</Paragraphs>
  <Slides>19</Slides>
  <Notes>18</Notes>
  <HiddenSlides>0</HiddenSlides>
  <MMClips>2</MMClips>
  <ScaleCrop>false</ScaleCrop>
  <HeadingPairs>
    <vt:vector size="6" baseType="variant">
      <vt:variant>
        <vt:lpstr>Fonts Used</vt:lpstr>
      </vt:variant>
      <vt:variant>
        <vt:i4>18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19</vt:i4>
      </vt:variant>
    </vt:vector>
  </HeadingPairs>
  <TitlesOfParts>
    <vt:vector size="41" baseType="lpstr">
      <vt:lpstr>微软雅黑</vt:lpstr>
      <vt:lpstr>宋体</vt:lpstr>
      <vt:lpstr>Arial</vt:lpstr>
      <vt:lpstr>Arial-Rounded</vt:lpstr>
      <vt:lpstr>Calibri</vt:lpstr>
      <vt:lpstr>Calibri Light</vt:lpstr>
      <vt:lpstr>LNTH-Kids  Chinese Font 1</vt:lpstr>
      <vt:lpstr>Odibee Sans</vt:lpstr>
      <vt:lpstr>SVN-SAF</vt:lpstr>
      <vt:lpstr>Times New Roman</vt:lpstr>
      <vt:lpstr>UVN Banh Mi</vt:lpstr>
      <vt:lpstr>UVN Gia Dinh</vt:lpstr>
      <vt:lpstr>Zilla Slab</vt:lpstr>
      <vt:lpstr>字魂105号-简雅黑</vt:lpstr>
      <vt:lpstr>字魂115号-刀刀体</vt:lpstr>
      <vt:lpstr>方正卡通简体</vt:lpstr>
      <vt:lpstr>等线</vt:lpstr>
      <vt:lpstr>等线 Light</vt:lpstr>
      <vt:lpstr>Office 主题​​</vt:lpstr>
      <vt:lpstr>1_Chủ đề Office</vt:lpstr>
      <vt:lpstr>1_Office 主题​​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</dc:creator>
  <cp:lastModifiedBy>Microsoft account</cp:lastModifiedBy>
  <cp:revision>34</cp:revision>
  <dcterms:created xsi:type="dcterms:W3CDTF">2022-06-21T02:14:53Z</dcterms:created>
  <dcterms:modified xsi:type="dcterms:W3CDTF">2023-10-05T02:53:02Z</dcterms:modified>
</cp:coreProperties>
</file>