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6"/>
  </p:notesMasterIdLst>
  <p:sldIdLst>
    <p:sldId id="290" r:id="rId2"/>
    <p:sldId id="291" r:id="rId3"/>
    <p:sldId id="302" r:id="rId4"/>
    <p:sldId id="306" r:id="rId5"/>
    <p:sldId id="262" r:id="rId6"/>
    <p:sldId id="298" r:id="rId7"/>
    <p:sldId id="297" r:id="rId8"/>
    <p:sldId id="300" r:id="rId9"/>
    <p:sldId id="303" r:id="rId10"/>
    <p:sldId id="304" r:id="rId11"/>
    <p:sldId id="301" r:id="rId12"/>
    <p:sldId id="299" r:id="rId13"/>
    <p:sldId id="288" r:id="rId14"/>
    <p:sldId id="28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88466" autoAdjust="0"/>
  </p:normalViewPr>
  <p:slideViewPr>
    <p:cSldViewPr snapToGrid="0">
      <p:cViewPr varScale="1">
        <p:scale>
          <a:sx n="63" d="100"/>
          <a:sy n="63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49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9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1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58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34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78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86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514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40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8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05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4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326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73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6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04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39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45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49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56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4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687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732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89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396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48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0" r:id="rId2"/>
    <p:sldLayoutId id="2147483667" r:id="rId3"/>
    <p:sldLayoutId id="2147483666" r:id="rId4"/>
    <p:sldLayoutId id="2147483655" r:id="rId5"/>
    <p:sldLayoutId id="2147483652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9" r:id="rId25"/>
    <p:sldLayoutId id="2147483658" r:id="rId26"/>
    <p:sldLayoutId id="2147483657" r:id="rId27"/>
    <p:sldLayoutId id="2147483656" r:id="rId28"/>
    <p:sldLayoutId id="214748365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.png"/><Relationship Id="rId8" Type="http://schemas.openxmlformats.org/officeDocument/2006/relationships/image" Target="../media/image121.svg"/><Relationship Id="rId26" Type="http://schemas.openxmlformats.org/officeDocument/2006/relationships/image" Target="../media/image11.png"/><Relationship Id="rId39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6.png"/><Relationship Id="rId34" Type="http://schemas.openxmlformats.org/officeDocument/2006/relationships/image" Target="../media/image15.png"/><Relationship Id="rId17" Type="http://schemas.openxmlformats.org/officeDocument/2006/relationships/image" Target="../media/image3.png"/><Relationship Id="rId12" Type="http://schemas.openxmlformats.org/officeDocument/2006/relationships/image" Target="../media/image125.svg"/><Relationship Id="rId25" Type="http://schemas.openxmlformats.org/officeDocument/2006/relationships/image" Target="../media/image10.png"/><Relationship Id="rId33" Type="http://schemas.openxmlformats.org/officeDocument/2006/relationships/image" Target="../media/image131.svg"/><Relationship Id="rId38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svg"/><Relationship Id="rId20" Type="http://schemas.openxmlformats.org/officeDocument/2006/relationships/image" Target="../media/image5.png"/><Relationship Id="rId29" Type="http://schemas.openxmlformats.org/officeDocument/2006/relationships/image" Target="../media/image129.sv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24" Type="http://schemas.openxmlformats.org/officeDocument/2006/relationships/image" Target="../media/image9.png"/><Relationship Id="rId32" Type="http://schemas.openxmlformats.org/officeDocument/2006/relationships/image" Target="../media/image14.png"/><Relationship Id="rId37" Type="http://schemas.openxmlformats.org/officeDocument/2006/relationships/image" Target="../media/image135.svg"/><Relationship Id="rId40" Type="http://schemas.openxmlformats.org/officeDocument/2006/relationships/image" Target="../media/image19.png"/><Relationship Id="rId23" Type="http://schemas.openxmlformats.org/officeDocument/2006/relationships/image" Target="../media/image8.png"/><Relationship Id="rId28" Type="http://schemas.openxmlformats.org/officeDocument/2006/relationships/image" Target="../media/image12.png"/><Relationship Id="rId36" Type="http://schemas.openxmlformats.org/officeDocument/2006/relationships/image" Target="../media/image16.png"/><Relationship Id="rId19" Type="http://schemas.microsoft.com/office/2007/relationships/hdphoto" Target="../media/hdphoto1.wdp"/><Relationship Id="rId10" Type="http://schemas.openxmlformats.org/officeDocument/2006/relationships/image" Target="../media/image123.svg"/><Relationship Id="rId31" Type="http://schemas.openxmlformats.org/officeDocument/2006/relationships/image" Target="../media/image15.svg"/><Relationship Id="rId22" Type="http://schemas.openxmlformats.org/officeDocument/2006/relationships/image" Target="../media/image7.png"/><Relationship Id="rId14" Type="http://schemas.openxmlformats.org/officeDocument/2006/relationships/image" Target="../media/image7.svg"/><Relationship Id="rId27" Type="http://schemas.openxmlformats.org/officeDocument/2006/relationships/image" Target="../media/image127.svg"/><Relationship Id="rId30" Type="http://schemas.openxmlformats.org/officeDocument/2006/relationships/image" Target="../media/image13.png"/><Relationship Id="rId35" Type="http://schemas.openxmlformats.org/officeDocument/2006/relationships/image" Target="../media/image13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45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61.png"/><Relationship Id="rId23" Type="http://schemas.openxmlformats.org/officeDocument/2006/relationships/image" Target="../media/image60.png"/><Relationship Id="rId19" Type="http://schemas.openxmlformats.org/officeDocument/2006/relationships/image" Target="../media/image5.png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5.sv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openxmlformats.org/officeDocument/2006/relationships/image" Target="../media/image127.svg"/><Relationship Id="rId25" Type="http://schemas.openxmlformats.org/officeDocument/2006/relationships/image" Target="../media/image133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23.svg"/><Relationship Id="rId24" Type="http://schemas.openxmlformats.org/officeDocument/2006/relationships/image" Target="../media/image15.png"/><Relationship Id="rId5" Type="http://schemas.openxmlformats.org/officeDocument/2006/relationships/image" Target="../media/image45.png"/><Relationship Id="rId15" Type="http://schemas.openxmlformats.org/officeDocument/2006/relationships/image" Target="../media/image7.svg"/><Relationship Id="rId23" Type="http://schemas.openxmlformats.org/officeDocument/2006/relationships/image" Target="../media/image131.svg"/><Relationship Id="rId10" Type="http://schemas.openxmlformats.org/officeDocument/2006/relationships/image" Target="../media/image8.png"/><Relationship Id="rId19" Type="http://schemas.openxmlformats.org/officeDocument/2006/relationships/image" Target="../media/image129.svg"/><Relationship Id="rId4" Type="http://schemas.openxmlformats.org/officeDocument/2006/relationships/image" Target="../media/image5.png"/><Relationship Id="rId9" Type="http://schemas.openxmlformats.org/officeDocument/2006/relationships/image" Target="../media/image121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1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27.svg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17" Type="http://schemas.openxmlformats.org/officeDocument/2006/relationships/image" Target="../media/image125.svg"/><Relationship Id="rId25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33.sv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9.svg"/><Relationship Id="rId24" Type="http://schemas.openxmlformats.org/officeDocument/2006/relationships/image" Target="../media/image13.png"/><Relationship Id="rId5" Type="http://schemas.openxmlformats.org/officeDocument/2006/relationships/image" Target="../media/image24.png"/><Relationship Id="rId15" Type="http://schemas.openxmlformats.org/officeDocument/2006/relationships/image" Target="../media/image123.svg"/><Relationship Id="rId23" Type="http://schemas.openxmlformats.org/officeDocument/2006/relationships/image" Target="../media/image129.svg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7.svg"/><Relationship Id="rId31" Type="http://schemas.openxmlformats.org/officeDocument/2006/relationships/image" Target="../media/image135.svg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31.svg"/><Relationship Id="rId30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1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62.png"/><Relationship Id="rId21" Type="http://schemas.openxmlformats.org/officeDocument/2006/relationships/image" Target="../media/image127.sv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image" Target="../media/image125.svg"/><Relationship Id="rId25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33.sv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svg"/><Relationship Id="rId24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23.svg"/><Relationship Id="rId23" Type="http://schemas.openxmlformats.org/officeDocument/2006/relationships/image" Target="../media/image129.svg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7.svg"/><Relationship Id="rId31" Type="http://schemas.openxmlformats.org/officeDocument/2006/relationships/image" Target="../media/image135.sv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31.svg"/><Relationship Id="rId30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svg"/><Relationship Id="rId20" Type="http://schemas.microsoft.com/office/2007/relationships/hdphoto" Target="../media/hdphoto2.wd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23" Type="http://schemas.openxmlformats.org/officeDocument/2006/relationships/image" Target="../media/image27.png"/><Relationship Id="rId19" Type="http://schemas.openxmlformats.org/officeDocument/2006/relationships/image" Target="../media/image24.png"/><Relationship Id="rId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3.png"/><Relationship Id="rId2" Type="http://schemas.openxmlformats.org/officeDocument/2006/relationships/image" Target="../media/image28.jpeg"/><Relationship Id="rId16" Type="http://schemas.openxmlformats.org/officeDocument/2006/relationships/image" Target="../media/image15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19" Type="http://schemas.openxmlformats.org/officeDocument/2006/relationships/image" Target="../media/image19.png"/><Relationship Id="rId4" Type="http://schemas.openxmlformats.org/officeDocument/2006/relationships/image" Target="../media/image3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3" Type="http://schemas.openxmlformats.org/officeDocument/2006/relationships/image" Target="../media/image37.png"/><Relationship Id="rId21" Type="http://schemas.openxmlformats.org/officeDocument/2006/relationships/image" Target="../media/image62.svg"/><Relationship Id="rId12" Type="http://schemas.openxmlformats.org/officeDocument/2006/relationships/image" Target="../media/image56.svg"/><Relationship Id="rId17" Type="http://schemas.openxmlformats.org/officeDocument/2006/relationships/image" Target="../media/image40.png"/><Relationship Id="rId2" Type="http://schemas.openxmlformats.org/officeDocument/2006/relationships/image" Target="../media/image36.jpeg"/><Relationship Id="rId16" Type="http://schemas.openxmlformats.org/officeDocument/2006/relationships/image" Target="../media/image60.sv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8.png"/><Relationship Id="rId15" Type="http://schemas.openxmlformats.org/officeDocument/2006/relationships/image" Target="../media/image2.png"/><Relationship Id="rId10" Type="http://schemas.openxmlformats.org/officeDocument/2006/relationships/image" Target="../media/image24.svg"/><Relationship Id="rId19" Type="http://schemas.openxmlformats.org/officeDocument/2006/relationships/image" Target="../media/image19.png"/><Relationship Id="rId14" Type="http://schemas.openxmlformats.org/officeDocument/2006/relationships/image" Target="../media/image58.sv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.png"/><Relationship Id="rId3" Type="http://schemas.openxmlformats.org/officeDocument/2006/relationships/image" Target="../media/image2.png"/><Relationship Id="rId21" Type="http://schemas.openxmlformats.org/officeDocument/2006/relationships/image" Target="../media/image44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3" Type="http://schemas.openxmlformats.org/officeDocument/2006/relationships/image" Target="../media/image34.png"/><Relationship Id="rId19" Type="http://schemas.microsoft.com/office/2007/relationships/hdphoto" Target="../media/hdphoto1.wdp"/><Relationship Id="rId2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21" Type="http://schemas.openxmlformats.org/officeDocument/2006/relationships/image" Target="../media/image5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sv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1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4"/>
          <p:cNvSpPr/>
          <p:nvPr/>
        </p:nvSpPr>
        <p:spPr>
          <a:xfrm>
            <a:off x="70338" y="-2337787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图片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33819" y="-249752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Group 2"/>
          <p:cNvGrpSpPr/>
          <p:nvPr/>
        </p:nvGrpSpPr>
        <p:grpSpPr>
          <a:xfrm>
            <a:off x="0" y="3342850"/>
            <a:ext cx="14618676" cy="3563054"/>
            <a:chOff x="0" y="0"/>
            <a:chExt cx="26530390" cy="4750737"/>
          </a:xfrm>
        </p:grpSpPr>
        <p:sp>
          <p:nvSpPr>
            <p:cNvPr id="19" name="Freeform 3"/>
            <p:cNvSpPr/>
            <p:nvPr/>
          </p:nvSpPr>
          <p:spPr>
            <a:xfrm>
              <a:off x="5388588" y="320854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4"/>
            <p:cNvSpPr/>
            <p:nvPr/>
          </p:nvSpPr>
          <p:spPr>
            <a:xfrm flipH="1">
              <a:off x="3601908" y="857776"/>
              <a:ext cx="3907168" cy="3892961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5"/>
            <p:cNvSpPr/>
            <p:nvPr/>
          </p:nvSpPr>
          <p:spPr>
            <a:xfrm>
              <a:off x="9164067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8" y="0"/>
                  </a:lnTo>
                  <a:lnTo>
                    <a:pt x="3907168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6"/>
            <p:cNvSpPr/>
            <p:nvPr/>
          </p:nvSpPr>
          <p:spPr>
            <a:xfrm>
              <a:off x="5952241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0" y="0"/>
                  </a:lnTo>
                  <a:lnTo>
                    <a:pt x="5285040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23" name="Freeform 7"/>
            <p:cNvSpPr/>
            <p:nvPr/>
          </p:nvSpPr>
          <p:spPr>
            <a:xfrm>
              <a:off x="6718641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8" y="0"/>
                  </a:lnTo>
                  <a:lnTo>
                    <a:pt x="2563038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8"/>
            <p:cNvSpPr/>
            <p:nvPr/>
          </p:nvSpPr>
          <p:spPr>
            <a:xfrm>
              <a:off x="8675926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9"/>
            <p:cNvSpPr/>
            <p:nvPr/>
          </p:nvSpPr>
          <p:spPr>
            <a:xfrm>
              <a:off x="16124419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0"/>
            <p:cNvSpPr/>
            <p:nvPr/>
          </p:nvSpPr>
          <p:spPr>
            <a:xfrm>
              <a:off x="11907790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1"/>
            <p:cNvSpPr/>
            <p:nvPr/>
          </p:nvSpPr>
          <p:spPr>
            <a:xfrm>
              <a:off x="12929055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2"/>
            <p:cNvSpPr/>
            <p:nvPr/>
          </p:nvSpPr>
          <p:spPr>
            <a:xfrm flipH="1">
              <a:off x="11237281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1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1" y="1920399"/>
                  </a:lnTo>
                  <a:lnTo>
                    <a:pt x="1239531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3"/>
            <p:cNvSpPr/>
            <p:nvPr/>
          </p:nvSpPr>
          <p:spPr>
            <a:xfrm>
              <a:off x="12091134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3" y="0"/>
                  </a:lnTo>
                  <a:lnTo>
                    <a:pt x="1802383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4"/>
            <p:cNvSpPr/>
            <p:nvPr/>
          </p:nvSpPr>
          <p:spPr>
            <a:xfrm>
              <a:off x="20801248" y="2000070"/>
              <a:ext cx="5729142" cy="2746473"/>
            </a:xfrm>
            <a:custGeom>
              <a:avLst/>
              <a:gdLst/>
              <a:ahLst/>
              <a:cxnLst/>
              <a:rect l="l" t="t" r="r" b="b"/>
              <a:pathLst>
                <a:path w="5729142" h="2746473">
                  <a:moveTo>
                    <a:pt x="0" y="0"/>
                  </a:moveTo>
                  <a:lnTo>
                    <a:pt x="5729142" y="0"/>
                  </a:lnTo>
                  <a:lnTo>
                    <a:pt x="5729142" y="2746472"/>
                  </a:lnTo>
                  <a:lnTo>
                    <a:pt x="0" y="274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5"/>
            <p:cNvSpPr/>
            <p:nvPr/>
          </p:nvSpPr>
          <p:spPr>
            <a:xfrm>
              <a:off x="15592857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7" y="0"/>
                  </a:lnTo>
                  <a:lnTo>
                    <a:pt x="6719327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6"/>
            <p:cNvSpPr/>
            <p:nvPr/>
          </p:nvSpPr>
          <p:spPr>
            <a:xfrm>
              <a:off x="19669664" y="3151597"/>
              <a:ext cx="5130309" cy="1544009"/>
            </a:xfrm>
            <a:custGeom>
              <a:avLst/>
              <a:gdLst/>
              <a:ahLst/>
              <a:cxnLst/>
              <a:rect l="l" t="t" r="r" b="b"/>
              <a:pathLst>
                <a:path w="5130309" h="1544009">
                  <a:moveTo>
                    <a:pt x="0" y="0"/>
                  </a:moveTo>
                  <a:lnTo>
                    <a:pt x="5130309" y="0"/>
                  </a:lnTo>
                  <a:lnTo>
                    <a:pt x="5130309" y="1544010"/>
                  </a:lnTo>
                  <a:lnTo>
                    <a:pt x="0" y="154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="" xmlns:asvg="http://schemas.microsoft.com/office/drawing/2016/SVG/main" r:embed="rId37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33" name="Freeform 17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18"/>
            <p:cNvSpPr/>
            <p:nvPr/>
          </p:nvSpPr>
          <p:spPr>
            <a:xfrm>
              <a:off x="18883575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19"/>
            <p:cNvSpPr/>
            <p:nvPr/>
          </p:nvSpPr>
          <p:spPr>
            <a:xfrm flipH="1">
              <a:off x="18876163" y="277520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400"/>
                  </a:lnTo>
                  <a:lnTo>
                    <a:pt x="1239530" y="1920400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20"/>
            <p:cNvSpPr/>
            <p:nvPr/>
          </p:nvSpPr>
          <p:spPr>
            <a:xfrm>
              <a:off x="3545354" y="2723046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0" y="0"/>
                  </a:moveTo>
                  <a:lnTo>
                    <a:pt x="1239531" y="0"/>
                  </a:lnTo>
                  <a:lnTo>
                    <a:pt x="1239531" y="1920400"/>
                  </a:lnTo>
                  <a:lnTo>
                    <a:pt x="0" y="19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21"/>
            <p:cNvSpPr/>
            <p:nvPr/>
          </p:nvSpPr>
          <p:spPr>
            <a:xfrm flipH="1">
              <a:off x="2367407" y="1889804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1802383" y="0"/>
                  </a:moveTo>
                  <a:lnTo>
                    <a:pt x="0" y="0"/>
                  </a:lnTo>
                  <a:lnTo>
                    <a:pt x="0" y="2792425"/>
                  </a:lnTo>
                  <a:lnTo>
                    <a:pt x="1802383" y="2792425"/>
                  </a:lnTo>
                  <a:lnTo>
                    <a:pt x="1802383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93" y="1084999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36550" y="1222361"/>
            <a:ext cx="6383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rgbClr val="0070C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MĨ THUẬT</a:t>
            </a:r>
            <a:endParaRPr lang="zh-CN" altLang="en-US" sz="7200" b="1" dirty="0">
              <a:solidFill>
                <a:srgbClr val="0070C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85910" y="2422690"/>
            <a:ext cx="2829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Lớp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vi-VN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4</a:t>
            </a:r>
            <a:endParaRPr lang="en-US" altLang="zh-CN" sz="6000" b="1" dirty="0" smtClean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70279" y="-371405"/>
            <a:ext cx="1063853" cy="1355319"/>
          </a:xfrm>
          <a:prstGeom prst="rect">
            <a:avLst/>
          </a:prstGeom>
        </p:spPr>
      </p:pic>
      <p:sp>
        <p:nvSpPr>
          <p:cNvPr id="14" name="Freeform 20"/>
          <p:cNvSpPr/>
          <p:nvPr/>
        </p:nvSpPr>
        <p:spPr>
          <a:xfrm>
            <a:off x="7693269" y="3370058"/>
            <a:ext cx="4654979" cy="3464494"/>
          </a:xfrm>
          <a:custGeom>
            <a:avLst/>
            <a:gdLst/>
            <a:ahLst/>
            <a:cxnLst/>
            <a:rect l="l" t="t" r="r" b="b"/>
            <a:pathLst>
              <a:path w="5141865" h="4152056">
                <a:moveTo>
                  <a:pt x="0" y="0"/>
                </a:moveTo>
                <a:lnTo>
                  <a:pt x="5141865" y="0"/>
                </a:lnTo>
                <a:lnTo>
                  <a:pt x="5141865" y="4152055"/>
                </a:lnTo>
                <a:lnTo>
                  <a:pt x="0" y="4152055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92030" y="2604317"/>
            <a:ext cx="3238953" cy="1874838"/>
          </a:xfrm>
          <a:custGeom>
            <a:avLst/>
            <a:gdLst/>
            <a:ahLst/>
            <a:cxnLst/>
            <a:rect l="l" t="t" r="r" b="b"/>
            <a:pathLst>
              <a:path w="6332800" h="3958000">
                <a:moveTo>
                  <a:pt x="0" y="0"/>
                </a:moveTo>
                <a:lnTo>
                  <a:pt x="6332800" y="0"/>
                </a:lnTo>
                <a:lnTo>
                  <a:pt x="6332800" y="3958000"/>
                </a:lnTo>
                <a:lnTo>
                  <a:pt x="0" y="39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-1.25E-6 4.0740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3199790" y="687311"/>
            <a:ext cx="5548554" cy="1027840"/>
            <a:chOff x="3133962" y="2756766"/>
            <a:chExt cx="5329707" cy="724688"/>
          </a:xfrm>
        </p:grpSpPr>
        <p:sp>
          <p:nvSpPr>
            <p:cNvPr id="3" name="圆角矩形 8"/>
            <p:cNvSpPr/>
            <p:nvPr/>
          </p:nvSpPr>
          <p:spPr>
            <a:xfrm>
              <a:off x="3133962" y="2756766"/>
              <a:ext cx="4106862" cy="724688"/>
            </a:xfrm>
            <a:prstGeom prst="roundRect">
              <a:avLst>
                <a:gd name="adj" fmla="val 50000"/>
              </a:avLst>
            </a:prstGeom>
            <a:solidFill>
              <a:srgbClr val="5F91B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1"/>
            <p:cNvSpPr txBox="1"/>
            <p:nvPr/>
          </p:nvSpPr>
          <p:spPr>
            <a:xfrm>
              <a:off x="3375719" y="2956360"/>
              <a:ext cx="5087950" cy="3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SẢN PHẨM THAM KHẢO </a:t>
              </a:r>
              <a:endPara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1837" r="4307" b="1721"/>
          <a:stretch/>
        </p:blipFill>
        <p:spPr>
          <a:xfrm rot="16200000">
            <a:off x="935749" y="1963254"/>
            <a:ext cx="2491306" cy="374030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3032" r="4040" b="2272"/>
          <a:stretch/>
        </p:blipFill>
        <p:spPr>
          <a:xfrm rot="5400000">
            <a:off x="4945110" y="2045752"/>
            <a:ext cx="2545617" cy="357530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1778" r="5526"/>
          <a:stretch/>
        </p:blipFill>
        <p:spPr>
          <a:xfrm rot="16200000">
            <a:off x="8842827" y="2001196"/>
            <a:ext cx="2493903" cy="366701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35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532467" y="-2127418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组合 2"/>
          <p:cNvGrpSpPr/>
          <p:nvPr/>
        </p:nvGrpSpPr>
        <p:grpSpPr>
          <a:xfrm flipH="1">
            <a:off x="1821014" y="1011115"/>
            <a:ext cx="8477458" cy="436472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</a:t>
              </a:r>
              <a:r>
                <a:rPr lang="vi-VN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</a:t>
              </a:r>
              <a:r>
                <a:rPr lang="vi-VN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vi-VN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 </a:t>
              </a:r>
            </a:p>
          </p:txBody>
        </p:sp>
      </p:grpSp>
      <p:sp>
        <p:nvSpPr>
          <p:cNvPr id="18" name="Freeform 45"/>
          <p:cNvSpPr/>
          <p:nvPr/>
        </p:nvSpPr>
        <p:spPr>
          <a:xfrm>
            <a:off x="1656042" y="4281965"/>
            <a:ext cx="10062701" cy="2834415"/>
          </a:xfrm>
          <a:custGeom>
            <a:avLst/>
            <a:gdLst/>
            <a:ahLst/>
            <a:cxnLst/>
            <a:rect l="l" t="t" r="r" b="b"/>
            <a:pathLst>
              <a:path w="12607781" h="4764691">
                <a:moveTo>
                  <a:pt x="0" y="0"/>
                </a:moveTo>
                <a:lnTo>
                  <a:pt x="12607781" y="0"/>
                </a:lnTo>
                <a:lnTo>
                  <a:pt x="12607781" y="4764691"/>
                </a:lnTo>
                <a:lnTo>
                  <a:pt x="0" y="476469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3903785" y="2074986"/>
            <a:ext cx="4291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VÀ SÁNG TẠO 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722" y="2744087"/>
            <a:ext cx="6084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 rông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Freeform 49"/>
          <p:cNvSpPr/>
          <p:nvPr/>
        </p:nvSpPr>
        <p:spPr>
          <a:xfrm>
            <a:off x="15348" y="2063477"/>
            <a:ext cx="3735309" cy="4446484"/>
          </a:xfrm>
          <a:custGeom>
            <a:avLst/>
            <a:gdLst/>
            <a:ahLst/>
            <a:cxnLst/>
            <a:rect l="l" t="t" r="r" b="b"/>
            <a:pathLst>
              <a:path w="3735309" h="3542258">
                <a:moveTo>
                  <a:pt x="0" y="0"/>
                </a:moveTo>
                <a:lnTo>
                  <a:pt x="3735309" y="0"/>
                </a:lnTo>
                <a:lnTo>
                  <a:pt x="3735309" y="3542258"/>
                </a:lnTo>
                <a:lnTo>
                  <a:pt x="0" y="354225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pic>
        <p:nvPicPr>
          <p:cNvPr id="19" name="图片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80" y="4737563"/>
            <a:ext cx="6391656" cy="22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 flipH="1">
            <a:off x="1222130" y="555069"/>
            <a:ext cx="10506808" cy="6040314"/>
            <a:chOff x="-558688" y="0"/>
            <a:chExt cx="9107943" cy="6858000"/>
          </a:xfrm>
        </p:grpSpPr>
        <p:pic>
          <p:nvPicPr>
            <p:cNvPr id="6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582" y="279400"/>
              <a:ext cx="8362072" cy="629920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3" name="Rectangle 2"/>
          <p:cNvSpPr/>
          <p:nvPr/>
        </p:nvSpPr>
        <p:spPr>
          <a:xfrm>
            <a:off x="3516923" y="2321169"/>
            <a:ext cx="6901962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en-US" b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25"/>
          <p:cNvGrpSpPr/>
          <p:nvPr/>
        </p:nvGrpSpPr>
        <p:grpSpPr>
          <a:xfrm>
            <a:off x="1222130" y="281452"/>
            <a:ext cx="4897315" cy="1793630"/>
            <a:chOff x="2129532" y="2569727"/>
            <a:chExt cx="5213111" cy="1608974"/>
          </a:xfrm>
        </p:grpSpPr>
        <p:grpSp>
          <p:nvGrpSpPr>
            <p:cNvPr id="9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11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2" name="图片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10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</a:t>
              </a:r>
              <a:r>
                <a:rPr lang="vi-VN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</a:t>
              </a:r>
              <a:r>
                <a:rPr lang="vi-VN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4</a:t>
              </a:r>
              <a:r>
                <a:rPr lang="vi-VN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05608" y="1705709"/>
            <a:ext cx="11535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TÍCH, ĐÁNH GIÁ </a:t>
            </a:r>
          </a:p>
        </p:txBody>
      </p:sp>
      <p:grpSp>
        <p:nvGrpSpPr>
          <p:cNvPr id="14" name="Group 2"/>
          <p:cNvGrpSpPr/>
          <p:nvPr/>
        </p:nvGrpSpPr>
        <p:grpSpPr>
          <a:xfrm>
            <a:off x="-6163953" y="4405179"/>
            <a:ext cx="18696178" cy="2367592"/>
            <a:chOff x="0" y="0"/>
            <a:chExt cx="26530390" cy="4746542"/>
          </a:xfrm>
        </p:grpSpPr>
        <p:sp>
          <p:nvSpPr>
            <p:cNvPr id="15" name="Freeform 3"/>
            <p:cNvSpPr/>
            <p:nvPr/>
          </p:nvSpPr>
          <p:spPr>
            <a:xfrm>
              <a:off x="5388588" y="320854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4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5"/>
            <p:cNvSpPr/>
            <p:nvPr/>
          </p:nvSpPr>
          <p:spPr>
            <a:xfrm>
              <a:off x="9164067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8" y="0"/>
                  </a:lnTo>
                  <a:lnTo>
                    <a:pt x="3907168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6"/>
            <p:cNvSpPr/>
            <p:nvPr/>
          </p:nvSpPr>
          <p:spPr>
            <a:xfrm>
              <a:off x="5952241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0" y="0"/>
                  </a:lnTo>
                  <a:lnTo>
                    <a:pt x="5285040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19" name="Freeform 7"/>
            <p:cNvSpPr/>
            <p:nvPr/>
          </p:nvSpPr>
          <p:spPr>
            <a:xfrm>
              <a:off x="6718641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8" y="0"/>
                  </a:lnTo>
                  <a:lnTo>
                    <a:pt x="2563038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8"/>
            <p:cNvSpPr/>
            <p:nvPr/>
          </p:nvSpPr>
          <p:spPr>
            <a:xfrm>
              <a:off x="8675926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9"/>
            <p:cNvSpPr/>
            <p:nvPr/>
          </p:nvSpPr>
          <p:spPr>
            <a:xfrm>
              <a:off x="16124419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10"/>
            <p:cNvSpPr/>
            <p:nvPr/>
          </p:nvSpPr>
          <p:spPr>
            <a:xfrm>
              <a:off x="11907790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1"/>
            <p:cNvSpPr/>
            <p:nvPr/>
          </p:nvSpPr>
          <p:spPr>
            <a:xfrm>
              <a:off x="12929055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2"/>
            <p:cNvSpPr/>
            <p:nvPr/>
          </p:nvSpPr>
          <p:spPr>
            <a:xfrm flipH="1">
              <a:off x="11237281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1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1" y="1920399"/>
                  </a:lnTo>
                  <a:lnTo>
                    <a:pt x="1239531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/>
            <p:cNvSpPr/>
            <p:nvPr/>
          </p:nvSpPr>
          <p:spPr>
            <a:xfrm>
              <a:off x="12091134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3" y="0"/>
                  </a:lnTo>
                  <a:lnTo>
                    <a:pt x="1802383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4"/>
            <p:cNvSpPr/>
            <p:nvPr/>
          </p:nvSpPr>
          <p:spPr>
            <a:xfrm>
              <a:off x="20801248" y="2000070"/>
              <a:ext cx="5729142" cy="2746473"/>
            </a:xfrm>
            <a:custGeom>
              <a:avLst/>
              <a:gdLst/>
              <a:ahLst/>
              <a:cxnLst/>
              <a:rect l="l" t="t" r="r" b="b"/>
              <a:pathLst>
                <a:path w="5729142" h="2746473">
                  <a:moveTo>
                    <a:pt x="0" y="0"/>
                  </a:moveTo>
                  <a:lnTo>
                    <a:pt x="5729142" y="0"/>
                  </a:lnTo>
                  <a:lnTo>
                    <a:pt x="5729142" y="2746472"/>
                  </a:lnTo>
                  <a:lnTo>
                    <a:pt x="0" y="274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5"/>
            <p:cNvSpPr/>
            <p:nvPr/>
          </p:nvSpPr>
          <p:spPr>
            <a:xfrm>
              <a:off x="15592857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7" y="0"/>
                  </a:lnTo>
                  <a:lnTo>
                    <a:pt x="6719327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6"/>
            <p:cNvSpPr/>
            <p:nvPr/>
          </p:nvSpPr>
          <p:spPr>
            <a:xfrm>
              <a:off x="19669664" y="3151597"/>
              <a:ext cx="5130309" cy="1544009"/>
            </a:xfrm>
            <a:custGeom>
              <a:avLst/>
              <a:gdLst/>
              <a:ahLst/>
              <a:cxnLst/>
              <a:rect l="l" t="t" r="r" b="b"/>
              <a:pathLst>
                <a:path w="5130309" h="1544009">
                  <a:moveTo>
                    <a:pt x="0" y="0"/>
                  </a:moveTo>
                  <a:lnTo>
                    <a:pt x="5130309" y="0"/>
                  </a:lnTo>
                  <a:lnTo>
                    <a:pt x="5130309" y="1544010"/>
                  </a:lnTo>
                  <a:lnTo>
                    <a:pt x="0" y="154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29" name="Freeform 17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8"/>
            <p:cNvSpPr/>
            <p:nvPr/>
          </p:nvSpPr>
          <p:spPr>
            <a:xfrm>
              <a:off x="18883575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9"/>
            <p:cNvSpPr/>
            <p:nvPr/>
          </p:nvSpPr>
          <p:spPr>
            <a:xfrm flipH="1">
              <a:off x="18876163" y="277520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400"/>
                  </a:lnTo>
                  <a:lnTo>
                    <a:pt x="1239530" y="1920400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20"/>
            <p:cNvSpPr/>
            <p:nvPr/>
          </p:nvSpPr>
          <p:spPr>
            <a:xfrm>
              <a:off x="3545354" y="2723046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0" y="0"/>
                  </a:moveTo>
                  <a:lnTo>
                    <a:pt x="1239531" y="0"/>
                  </a:lnTo>
                  <a:lnTo>
                    <a:pt x="1239531" y="1920400"/>
                  </a:lnTo>
                  <a:lnTo>
                    <a:pt x="0" y="19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21"/>
            <p:cNvSpPr/>
            <p:nvPr/>
          </p:nvSpPr>
          <p:spPr>
            <a:xfrm flipH="1">
              <a:off x="1984964" y="1855916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1802383" y="0"/>
                  </a:moveTo>
                  <a:lnTo>
                    <a:pt x="0" y="0"/>
                  </a:lnTo>
                  <a:lnTo>
                    <a:pt x="0" y="2792425"/>
                  </a:lnTo>
                  <a:lnTo>
                    <a:pt x="1802383" y="2792425"/>
                  </a:lnTo>
                  <a:lnTo>
                    <a:pt x="1802383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221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852239" y="200840"/>
            <a:ext cx="10068888" cy="5904992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46" y="448929"/>
            <a:ext cx="800100" cy="762000"/>
          </a:xfrm>
          <a:prstGeom prst="rect">
            <a:avLst/>
          </a:prstGeom>
        </p:spPr>
      </p:pic>
      <p:sp>
        <p:nvSpPr>
          <p:cNvPr id="20" name="Hộp_Văn_Bản 4"/>
          <p:cNvSpPr txBox="1"/>
          <p:nvPr/>
        </p:nvSpPr>
        <p:spPr>
          <a:xfrm>
            <a:off x="2171700" y="2171700"/>
            <a:ext cx="8097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70" y="38620"/>
            <a:ext cx="4885158" cy="2411344"/>
          </a:xfrm>
          <a:prstGeom prst="rect">
            <a:avLst/>
          </a:prstGeom>
        </p:spPr>
      </p:pic>
      <p:sp>
        <p:nvSpPr>
          <p:cNvPr id="22" name="Hộp_Văn_Bản 9"/>
          <p:cNvSpPr txBox="1"/>
          <p:nvPr/>
        </p:nvSpPr>
        <p:spPr>
          <a:xfrm>
            <a:off x="2934247" y="1041890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2"/>
          <p:cNvGrpSpPr/>
          <p:nvPr/>
        </p:nvGrpSpPr>
        <p:grpSpPr>
          <a:xfrm>
            <a:off x="-3797808" y="4193868"/>
            <a:ext cx="17698448" cy="2636034"/>
            <a:chOff x="0" y="0"/>
            <a:chExt cx="26530390" cy="4746542"/>
          </a:xfrm>
        </p:grpSpPr>
        <p:sp>
          <p:nvSpPr>
            <p:cNvPr id="19" name="Freeform 3"/>
            <p:cNvSpPr/>
            <p:nvPr/>
          </p:nvSpPr>
          <p:spPr>
            <a:xfrm>
              <a:off x="5388588" y="320854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4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5"/>
            <p:cNvSpPr/>
            <p:nvPr/>
          </p:nvSpPr>
          <p:spPr>
            <a:xfrm>
              <a:off x="9164067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8" y="0"/>
                  </a:lnTo>
                  <a:lnTo>
                    <a:pt x="3907168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6"/>
            <p:cNvSpPr/>
            <p:nvPr/>
          </p:nvSpPr>
          <p:spPr>
            <a:xfrm>
              <a:off x="5952241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0" y="0"/>
                  </a:lnTo>
                  <a:lnTo>
                    <a:pt x="5285040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26" name="Freeform 7"/>
            <p:cNvSpPr/>
            <p:nvPr/>
          </p:nvSpPr>
          <p:spPr>
            <a:xfrm>
              <a:off x="6718641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8" y="0"/>
                  </a:lnTo>
                  <a:lnTo>
                    <a:pt x="2563038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8"/>
            <p:cNvSpPr/>
            <p:nvPr/>
          </p:nvSpPr>
          <p:spPr>
            <a:xfrm>
              <a:off x="8675926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9"/>
            <p:cNvSpPr/>
            <p:nvPr/>
          </p:nvSpPr>
          <p:spPr>
            <a:xfrm>
              <a:off x="16124419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0"/>
            <p:cNvSpPr/>
            <p:nvPr/>
          </p:nvSpPr>
          <p:spPr>
            <a:xfrm>
              <a:off x="11907790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1"/>
            <p:cNvSpPr/>
            <p:nvPr/>
          </p:nvSpPr>
          <p:spPr>
            <a:xfrm>
              <a:off x="12929055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2"/>
            <p:cNvSpPr/>
            <p:nvPr/>
          </p:nvSpPr>
          <p:spPr>
            <a:xfrm flipH="1">
              <a:off x="11237281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1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1" y="1920399"/>
                  </a:lnTo>
                  <a:lnTo>
                    <a:pt x="1239531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3"/>
            <p:cNvSpPr/>
            <p:nvPr/>
          </p:nvSpPr>
          <p:spPr>
            <a:xfrm>
              <a:off x="12091134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3" y="0"/>
                  </a:lnTo>
                  <a:lnTo>
                    <a:pt x="1802383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14"/>
            <p:cNvSpPr/>
            <p:nvPr/>
          </p:nvSpPr>
          <p:spPr>
            <a:xfrm>
              <a:off x="20801248" y="2000070"/>
              <a:ext cx="5729142" cy="2746473"/>
            </a:xfrm>
            <a:custGeom>
              <a:avLst/>
              <a:gdLst/>
              <a:ahLst/>
              <a:cxnLst/>
              <a:rect l="l" t="t" r="r" b="b"/>
              <a:pathLst>
                <a:path w="5729142" h="2746473">
                  <a:moveTo>
                    <a:pt x="0" y="0"/>
                  </a:moveTo>
                  <a:lnTo>
                    <a:pt x="5729142" y="0"/>
                  </a:lnTo>
                  <a:lnTo>
                    <a:pt x="5729142" y="2746472"/>
                  </a:lnTo>
                  <a:lnTo>
                    <a:pt x="0" y="274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15"/>
            <p:cNvSpPr/>
            <p:nvPr/>
          </p:nvSpPr>
          <p:spPr>
            <a:xfrm>
              <a:off x="15592857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7" y="0"/>
                  </a:lnTo>
                  <a:lnTo>
                    <a:pt x="6719327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16"/>
            <p:cNvSpPr/>
            <p:nvPr/>
          </p:nvSpPr>
          <p:spPr>
            <a:xfrm>
              <a:off x="19669664" y="3151597"/>
              <a:ext cx="5130309" cy="1544009"/>
            </a:xfrm>
            <a:custGeom>
              <a:avLst/>
              <a:gdLst/>
              <a:ahLst/>
              <a:cxnLst/>
              <a:rect l="l" t="t" r="r" b="b"/>
              <a:pathLst>
                <a:path w="5130309" h="1544009">
                  <a:moveTo>
                    <a:pt x="0" y="0"/>
                  </a:moveTo>
                  <a:lnTo>
                    <a:pt x="5130309" y="0"/>
                  </a:lnTo>
                  <a:lnTo>
                    <a:pt x="5130309" y="1544010"/>
                  </a:lnTo>
                  <a:lnTo>
                    <a:pt x="0" y="154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36" name="Freeform 17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8"/>
            <p:cNvSpPr/>
            <p:nvPr/>
          </p:nvSpPr>
          <p:spPr>
            <a:xfrm>
              <a:off x="18883575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9"/>
            <p:cNvSpPr/>
            <p:nvPr/>
          </p:nvSpPr>
          <p:spPr>
            <a:xfrm flipH="1">
              <a:off x="18876163" y="277520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400"/>
                  </a:lnTo>
                  <a:lnTo>
                    <a:pt x="1239530" y="1920400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20"/>
            <p:cNvSpPr/>
            <p:nvPr/>
          </p:nvSpPr>
          <p:spPr>
            <a:xfrm>
              <a:off x="3545354" y="2723046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0" y="0"/>
                  </a:moveTo>
                  <a:lnTo>
                    <a:pt x="1239531" y="0"/>
                  </a:lnTo>
                  <a:lnTo>
                    <a:pt x="1239531" y="1920400"/>
                  </a:lnTo>
                  <a:lnTo>
                    <a:pt x="0" y="19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21"/>
            <p:cNvSpPr/>
            <p:nvPr/>
          </p:nvSpPr>
          <p:spPr>
            <a:xfrm flipH="1">
              <a:off x="1984964" y="1855916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1802383" y="0"/>
                  </a:moveTo>
                  <a:lnTo>
                    <a:pt x="0" y="0"/>
                  </a:lnTo>
                  <a:lnTo>
                    <a:pt x="0" y="2792425"/>
                  </a:lnTo>
                  <a:lnTo>
                    <a:pt x="1802383" y="2792425"/>
                  </a:lnTo>
                  <a:lnTo>
                    <a:pt x="1802383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021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376280" y="263188"/>
            <a:ext cx="8638126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" y="260737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41151" y="1828829"/>
            <a:ext cx="8308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CHÀO </a:t>
            </a:r>
          </a:p>
          <a:p>
            <a:pPr algn="ctr"/>
            <a:r>
              <a:rPr lang="vi-VN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 HẸN GẶP LẠI</a:t>
            </a:r>
            <a:endParaRPr lang="zh-CN" altLang="en-US" sz="6000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grpSp>
        <p:nvGrpSpPr>
          <p:cNvPr id="13" name="Group 2"/>
          <p:cNvGrpSpPr/>
          <p:nvPr/>
        </p:nvGrpSpPr>
        <p:grpSpPr>
          <a:xfrm>
            <a:off x="-4341463" y="3324110"/>
            <a:ext cx="17336321" cy="3559907"/>
            <a:chOff x="0" y="0"/>
            <a:chExt cx="26530390" cy="4746542"/>
          </a:xfrm>
        </p:grpSpPr>
        <p:sp>
          <p:nvSpPr>
            <p:cNvPr id="14" name="Freeform 3"/>
            <p:cNvSpPr/>
            <p:nvPr/>
          </p:nvSpPr>
          <p:spPr>
            <a:xfrm>
              <a:off x="5388588" y="320854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164067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8" y="0"/>
                  </a:lnTo>
                  <a:lnTo>
                    <a:pt x="3907168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6"/>
            <p:cNvSpPr/>
            <p:nvPr/>
          </p:nvSpPr>
          <p:spPr>
            <a:xfrm>
              <a:off x="5952241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0" y="0"/>
                  </a:lnTo>
                  <a:lnTo>
                    <a:pt x="5285040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20" name="Freeform 7"/>
            <p:cNvSpPr/>
            <p:nvPr/>
          </p:nvSpPr>
          <p:spPr>
            <a:xfrm>
              <a:off x="6718641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8" y="0"/>
                  </a:lnTo>
                  <a:lnTo>
                    <a:pt x="2563038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8"/>
            <p:cNvSpPr/>
            <p:nvPr/>
          </p:nvSpPr>
          <p:spPr>
            <a:xfrm>
              <a:off x="8675926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9"/>
            <p:cNvSpPr/>
            <p:nvPr/>
          </p:nvSpPr>
          <p:spPr>
            <a:xfrm>
              <a:off x="16124419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10"/>
            <p:cNvSpPr/>
            <p:nvPr/>
          </p:nvSpPr>
          <p:spPr>
            <a:xfrm>
              <a:off x="11907790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1"/>
            <p:cNvSpPr/>
            <p:nvPr/>
          </p:nvSpPr>
          <p:spPr>
            <a:xfrm>
              <a:off x="12929055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2"/>
            <p:cNvSpPr/>
            <p:nvPr/>
          </p:nvSpPr>
          <p:spPr>
            <a:xfrm flipH="1">
              <a:off x="11237281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1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1" y="1920399"/>
                  </a:lnTo>
                  <a:lnTo>
                    <a:pt x="1239531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3"/>
            <p:cNvSpPr/>
            <p:nvPr/>
          </p:nvSpPr>
          <p:spPr>
            <a:xfrm>
              <a:off x="12091134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3" y="0"/>
                  </a:lnTo>
                  <a:lnTo>
                    <a:pt x="1802383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4"/>
            <p:cNvSpPr/>
            <p:nvPr/>
          </p:nvSpPr>
          <p:spPr>
            <a:xfrm>
              <a:off x="20801248" y="2000070"/>
              <a:ext cx="5729142" cy="2746473"/>
            </a:xfrm>
            <a:custGeom>
              <a:avLst/>
              <a:gdLst/>
              <a:ahLst/>
              <a:cxnLst/>
              <a:rect l="l" t="t" r="r" b="b"/>
              <a:pathLst>
                <a:path w="5729142" h="2746473">
                  <a:moveTo>
                    <a:pt x="0" y="0"/>
                  </a:moveTo>
                  <a:lnTo>
                    <a:pt x="5729142" y="0"/>
                  </a:lnTo>
                  <a:lnTo>
                    <a:pt x="5729142" y="2746472"/>
                  </a:lnTo>
                  <a:lnTo>
                    <a:pt x="0" y="274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5"/>
            <p:cNvSpPr/>
            <p:nvPr/>
          </p:nvSpPr>
          <p:spPr>
            <a:xfrm>
              <a:off x="15592857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7" y="0"/>
                  </a:lnTo>
                  <a:lnTo>
                    <a:pt x="6719327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6"/>
            <p:cNvSpPr/>
            <p:nvPr/>
          </p:nvSpPr>
          <p:spPr>
            <a:xfrm>
              <a:off x="19669664" y="3151597"/>
              <a:ext cx="5130309" cy="1544009"/>
            </a:xfrm>
            <a:custGeom>
              <a:avLst/>
              <a:gdLst/>
              <a:ahLst/>
              <a:cxnLst/>
              <a:rect l="l" t="t" r="r" b="b"/>
              <a:pathLst>
                <a:path w="5130309" h="1544009">
                  <a:moveTo>
                    <a:pt x="0" y="0"/>
                  </a:moveTo>
                  <a:lnTo>
                    <a:pt x="5130309" y="0"/>
                  </a:lnTo>
                  <a:lnTo>
                    <a:pt x="5130309" y="1544010"/>
                  </a:lnTo>
                  <a:lnTo>
                    <a:pt x="0" y="154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30" name="Freeform 17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8"/>
            <p:cNvSpPr/>
            <p:nvPr/>
          </p:nvSpPr>
          <p:spPr>
            <a:xfrm>
              <a:off x="18883575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9"/>
            <p:cNvSpPr/>
            <p:nvPr/>
          </p:nvSpPr>
          <p:spPr>
            <a:xfrm flipH="1">
              <a:off x="18876163" y="277520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400"/>
                  </a:lnTo>
                  <a:lnTo>
                    <a:pt x="1239530" y="1920400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20"/>
            <p:cNvSpPr/>
            <p:nvPr/>
          </p:nvSpPr>
          <p:spPr>
            <a:xfrm>
              <a:off x="3545354" y="2723046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0" y="0"/>
                  </a:moveTo>
                  <a:lnTo>
                    <a:pt x="1239531" y="0"/>
                  </a:lnTo>
                  <a:lnTo>
                    <a:pt x="1239531" y="1920400"/>
                  </a:lnTo>
                  <a:lnTo>
                    <a:pt x="0" y="19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21"/>
            <p:cNvSpPr/>
            <p:nvPr/>
          </p:nvSpPr>
          <p:spPr>
            <a:xfrm flipH="1">
              <a:off x="1984964" y="1855916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1802383" y="0"/>
                  </a:moveTo>
                  <a:lnTo>
                    <a:pt x="0" y="0"/>
                  </a:lnTo>
                  <a:lnTo>
                    <a:pt x="0" y="2792425"/>
                  </a:lnTo>
                  <a:lnTo>
                    <a:pt x="1802383" y="2792425"/>
                  </a:lnTo>
                  <a:lnTo>
                    <a:pt x="1802383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sp>
        <p:nvSpPr>
          <p:cNvPr id="12" name="Freeform 14"/>
          <p:cNvSpPr/>
          <p:nvPr/>
        </p:nvSpPr>
        <p:spPr>
          <a:xfrm>
            <a:off x="-6803468" y="-2435414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17499" y="2548455"/>
            <a:ext cx="4527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lang="zh-CN" altLang="en-US" sz="6000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3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18593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816220" y="3925830"/>
            <a:ext cx="8484305" cy="2968284"/>
            <a:chOff x="2600701" y="569772"/>
            <a:chExt cx="18847044" cy="4125835"/>
          </a:xfrm>
        </p:grpSpPr>
        <p:sp>
          <p:nvSpPr>
            <p:cNvPr id="5" name="Freeform 5"/>
            <p:cNvSpPr/>
            <p:nvPr/>
          </p:nvSpPr>
          <p:spPr>
            <a:xfrm>
              <a:off x="9810564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7" y="0"/>
                  </a:lnTo>
                  <a:lnTo>
                    <a:pt x="3907167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98737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1" y="0"/>
                  </a:lnTo>
                  <a:lnTo>
                    <a:pt x="5285041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22423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6770915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554286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575552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1883778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0" y="1920399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37630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4" y="0"/>
                  </a:lnTo>
                  <a:lnTo>
                    <a:pt x="1802384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221820" y="980443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6" y="0"/>
                  </a:lnTo>
                  <a:lnTo>
                    <a:pt x="6719326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530072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600701" y="1583513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Rectangle 38"/>
          <p:cNvSpPr/>
          <p:nvPr/>
        </p:nvSpPr>
        <p:spPr>
          <a:xfrm>
            <a:off x="558800" y="1283552"/>
            <a:ext cx="1082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Chủ đề 5: Cuộc sống quanh em</a:t>
            </a:r>
          </a:p>
          <a:p>
            <a:pPr algn="ctr"/>
            <a:r>
              <a:rPr lang="vi-VN" altLang="zh-C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Bài 1: Tạo hình của nhà rông (</a:t>
            </a:r>
            <a:r>
              <a:rPr lang="vi-VN" altLang="zh-CN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tiết2)</a:t>
            </a:r>
            <a:endParaRPr lang="en-US" altLang="zh-CN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11144" y="533400"/>
            <a:ext cx="630310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67" b="1" dirty="0">
                <a:solidFill>
                  <a:srgbClr val="FF0000"/>
                </a:solidFill>
              </a:rPr>
              <a:t>PHÒNG GIÁO DỤC ĐÀO TẠO QUẬN LONG BIÊN </a:t>
            </a:r>
            <a:endParaRPr lang="en-US" sz="1867" b="1" dirty="0">
              <a:solidFill>
                <a:srgbClr val="FF0000"/>
              </a:solidFill>
            </a:endParaRPr>
          </a:p>
        </p:txBody>
      </p:sp>
      <p:sp>
        <p:nvSpPr>
          <p:cNvPr id="41" name="Freeform 25"/>
          <p:cNvSpPr/>
          <p:nvPr/>
        </p:nvSpPr>
        <p:spPr>
          <a:xfrm>
            <a:off x="9126865" y="1246359"/>
            <a:ext cx="3358656" cy="3200602"/>
          </a:xfrm>
          <a:custGeom>
            <a:avLst/>
            <a:gdLst/>
            <a:ahLst/>
            <a:cxnLst/>
            <a:rect l="l" t="t" r="r" b="b"/>
            <a:pathLst>
              <a:path w="5893688" h="5893688">
                <a:moveTo>
                  <a:pt x="0" y="0"/>
                </a:moveTo>
                <a:lnTo>
                  <a:pt x="5893688" y="0"/>
                </a:lnTo>
                <a:lnTo>
                  <a:pt x="5893688" y="5893688"/>
                </a:lnTo>
                <a:lnTo>
                  <a:pt x="0" y="58936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4" name="Freeform 37"/>
          <p:cNvSpPr/>
          <p:nvPr/>
        </p:nvSpPr>
        <p:spPr>
          <a:xfrm>
            <a:off x="4776252" y="3332550"/>
            <a:ext cx="7379963" cy="3516645"/>
          </a:xfrm>
          <a:custGeom>
            <a:avLst/>
            <a:gdLst/>
            <a:ahLst/>
            <a:cxnLst/>
            <a:rect l="l" t="t" r="r" b="b"/>
            <a:pathLst>
              <a:path w="11069944" h="5274968">
                <a:moveTo>
                  <a:pt x="0" y="0"/>
                </a:moveTo>
                <a:lnTo>
                  <a:pt x="11069943" y="0"/>
                </a:lnTo>
                <a:lnTo>
                  <a:pt x="11069943" y="5274968"/>
                </a:lnTo>
                <a:lnTo>
                  <a:pt x="0" y="52749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3402"/>
            </a:stretch>
          </a:blipFill>
        </p:spPr>
      </p:sp>
      <p:sp>
        <p:nvSpPr>
          <p:cNvPr id="38" name="Freeform 20"/>
          <p:cNvSpPr/>
          <p:nvPr/>
        </p:nvSpPr>
        <p:spPr>
          <a:xfrm>
            <a:off x="192844" y="3341874"/>
            <a:ext cx="4476649" cy="3463541"/>
          </a:xfrm>
          <a:custGeom>
            <a:avLst/>
            <a:gdLst/>
            <a:ahLst/>
            <a:cxnLst/>
            <a:rect l="l" t="t" r="r" b="b"/>
            <a:pathLst>
              <a:path w="5141865" h="4152056">
                <a:moveTo>
                  <a:pt x="0" y="0"/>
                </a:moveTo>
                <a:lnTo>
                  <a:pt x="5141865" y="0"/>
                </a:lnTo>
                <a:lnTo>
                  <a:pt x="5141865" y="4152055"/>
                </a:lnTo>
                <a:lnTo>
                  <a:pt x="0" y="41520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7" name="Freeform 19"/>
          <p:cNvSpPr/>
          <p:nvPr/>
        </p:nvSpPr>
        <p:spPr>
          <a:xfrm>
            <a:off x="7302174" y="5097874"/>
            <a:ext cx="1769085" cy="1776263"/>
          </a:xfrm>
          <a:custGeom>
            <a:avLst/>
            <a:gdLst/>
            <a:ahLst/>
            <a:cxnLst/>
            <a:rect l="l" t="t" r="r" b="b"/>
            <a:pathLst>
              <a:path w="2113684" h="2716183">
                <a:moveTo>
                  <a:pt x="0" y="0"/>
                </a:moveTo>
                <a:lnTo>
                  <a:pt x="2113684" y="0"/>
                </a:lnTo>
                <a:lnTo>
                  <a:pt x="2113684" y="2716182"/>
                </a:lnTo>
                <a:lnTo>
                  <a:pt x="0" y="2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8904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555" r="11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4644" y="4971262"/>
            <a:ext cx="2583062" cy="1776569"/>
            <a:chOff x="0" y="0"/>
            <a:chExt cx="5166124" cy="3553138"/>
          </a:xfrm>
        </p:grpSpPr>
        <p:sp>
          <p:nvSpPr>
            <p:cNvPr id="9" name="AutoShape 9"/>
            <p:cNvSpPr/>
            <p:nvPr/>
          </p:nvSpPr>
          <p:spPr>
            <a:xfrm>
              <a:off x="0" y="666931"/>
              <a:ext cx="3665000" cy="2886207"/>
            </a:xfrm>
            <a:prstGeom prst="rect">
              <a:avLst/>
            </a:prstGeom>
            <a:solidFill>
              <a:srgbClr val="628060"/>
            </a:solidFill>
          </p:spPr>
        </p:sp>
        <p:sp>
          <p:nvSpPr>
            <p:cNvPr id="10" name="Freeform 10"/>
            <p:cNvSpPr/>
            <p:nvPr/>
          </p:nvSpPr>
          <p:spPr>
            <a:xfrm rot="-10800000" flipH="1">
              <a:off x="3610917" y="666931"/>
              <a:ext cx="1443103" cy="2886207"/>
            </a:xfrm>
            <a:custGeom>
              <a:avLst/>
              <a:gdLst/>
              <a:ahLst/>
              <a:cxnLst/>
              <a:rect l="l" t="t" r="r" b="b"/>
              <a:pathLst>
                <a:path w="1443103" h="2886207">
                  <a:moveTo>
                    <a:pt x="1443103" y="0"/>
                  </a:moveTo>
                  <a:lnTo>
                    <a:pt x="0" y="0"/>
                  </a:lnTo>
                  <a:lnTo>
                    <a:pt x="0" y="2886207"/>
                  </a:lnTo>
                  <a:lnTo>
                    <a:pt x="1443103" y="2886207"/>
                  </a:lnTo>
                  <a:lnTo>
                    <a:pt x="14431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314362" y="971295"/>
              <a:ext cx="2886207" cy="2277479"/>
            </a:xfrm>
            <a:custGeom>
              <a:avLst/>
              <a:gdLst/>
              <a:ahLst/>
              <a:cxnLst/>
              <a:rect l="l" t="t" r="r" b="b"/>
              <a:pathLst>
                <a:path w="2886207" h="2277479">
                  <a:moveTo>
                    <a:pt x="0" y="0"/>
                  </a:moveTo>
                  <a:lnTo>
                    <a:pt x="2886207" y="0"/>
                  </a:lnTo>
                  <a:lnTo>
                    <a:pt x="2886207" y="2277479"/>
                  </a:lnTo>
                  <a:lnTo>
                    <a:pt x="0" y="2277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138983" y="0"/>
              <a:ext cx="1514444" cy="1514444"/>
            </a:xfrm>
            <a:custGeom>
              <a:avLst/>
              <a:gdLst/>
              <a:ahLst/>
              <a:cxnLst/>
              <a:rect l="l" t="t" r="r" b="b"/>
              <a:pathLst>
                <a:path w="1514444" h="1514444">
                  <a:moveTo>
                    <a:pt x="0" y="0"/>
                  </a:moveTo>
                  <a:lnTo>
                    <a:pt x="1514445" y="0"/>
                  </a:lnTo>
                  <a:lnTo>
                    <a:pt x="1514445" y="1514444"/>
                  </a:lnTo>
                  <a:lnTo>
                    <a:pt x="0" y="151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299790" y="1081277"/>
              <a:ext cx="866334" cy="866334"/>
            </a:xfrm>
            <a:custGeom>
              <a:avLst/>
              <a:gdLst/>
              <a:ahLst/>
              <a:cxnLst/>
              <a:rect l="l" t="t" r="r" b="b"/>
              <a:pathLst>
                <a:path w="866334" h="866334">
                  <a:moveTo>
                    <a:pt x="0" y="0"/>
                  </a:moveTo>
                  <a:lnTo>
                    <a:pt x="866334" y="0"/>
                  </a:lnTo>
                  <a:lnTo>
                    <a:pt x="866334" y="866334"/>
                  </a:lnTo>
                  <a:lnTo>
                    <a:pt x="0" y="866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861" y="792032"/>
            <a:ext cx="12663645" cy="6189357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2092746" y="1803400"/>
            <a:ext cx="9489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  </a:t>
            </a:r>
            <a:endParaRPr lang="en-US" sz="2400" dirty="0"/>
          </a:p>
        </p:txBody>
      </p:sp>
      <p:grpSp>
        <p:nvGrpSpPr>
          <p:cNvPr id="20" name="组合 7"/>
          <p:cNvGrpSpPr/>
          <p:nvPr/>
        </p:nvGrpSpPr>
        <p:grpSpPr>
          <a:xfrm>
            <a:off x="2725728" y="-330025"/>
            <a:ext cx="3888737" cy="2244113"/>
            <a:chOff x="13633" y="617"/>
            <a:chExt cx="3843" cy="2472"/>
          </a:xfrm>
        </p:grpSpPr>
        <p:pic>
          <p:nvPicPr>
            <p:cNvPr id="22" name="图片 3" descr="dbbdf7ebe7fa68866d08b93311b0040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23" name="文本框 6"/>
            <p:cNvSpPr txBox="1"/>
            <p:nvPr/>
          </p:nvSpPr>
          <p:spPr>
            <a:xfrm>
              <a:off x="13753" y="1307"/>
              <a:ext cx="3027" cy="1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endParaRPr lang="zh-CN" altLang="en-US" sz="2933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933" b="1" spc="133" dirty="0">
                  <a:solidFill>
                    <a:schemeClr val="accent1">
                      <a:lumMod val="75000"/>
                    </a:schemeClr>
                  </a:solidFill>
                  <a:latin typeface="Montserrat Black" panose="00000A00000000000000" pitchFamily="2" charset="0"/>
                  <a:ea typeface="字体管家棉花糖" panose="00020600040101010101" charset="-122"/>
                </a:rPr>
                <a:t>YÊU CẦU</a:t>
              </a:r>
            </a:p>
            <a:p>
              <a:pPr algn="ctr">
                <a:lnSpc>
                  <a:spcPct val="50000"/>
                </a:lnSpc>
              </a:pPr>
              <a:endParaRPr lang="en-US" altLang="zh-CN" sz="2933" b="1" spc="133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933" b="1" spc="133" dirty="0">
                  <a:solidFill>
                    <a:schemeClr val="accent1">
                      <a:lumMod val="75000"/>
                    </a:schemeClr>
                  </a:solidFill>
                  <a:latin typeface="Montserrat Black" panose="00000A00000000000000" pitchFamily="2" charset="0"/>
                  <a:ea typeface="字体管家棉花糖" panose="00020600040101010101" charset="-122"/>
                </a:rPr>
                <a:t>CẦN ĐẠT</a:t>
              </a:r>
            </a:p>
          </p:txBody>
        </p:sp>
      </p:grpSp>
      <p:pic>
        <p:nvPicPr>
          <p:cNvPr id="24" name="图片 3" descr="5c95d9be9ffa50fc92ed5552156a00c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1125688" y="-406508"/>
            <a:ext cx="14256937" cy="655017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95004" y="1914089"/>
            <a:ext cx="84301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33" b="1" dirty="0"/>
              <a:t> </a:t>
            </a:r>
            <a:r>
              <a:rPr lang="vi-VN" sz="2400" b="1" dirty="0"/>
              <a:t>-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cắt</a:t>
            </a:r>
            <a:r>
              <a:rPr lang="en-US" sz="2400" b="1" dirty="0"/>
              <a:t> </a:t>
            </a:r>
            <a:r>
              <a:rPr lang="en-US" sz="2400" b="1" dirty="0" err="1"/>
              <a:t>dán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 </a:t>
            </a:r>
            <a:r>
              <a:rPr lang="en-US" sz="2400" b="1" dirty="0" err="1"/>
              <a:t>giấy</a:t>
            </a:r>
            <a:r>
              <a:rPr lang="en-US" sz="2400" b="1" dirty="0"/>
              <a:t>, </a:t>
            </a:r>
            <a:r>
              <a:rPr lang="en-US" sz="2400" b="1" dirty="0" err="1"/>
              <a:t>bìa</a:t>
            </a:r>
            <a:r>
              <a:rPr lang="en-US" sz="2400" b="1" dirty="0"/>
              <a:t> </a:t>
            </a:r>
            <a:r>
              <a:rPr lang="en-US" sz="2400" b="1" dirty="0" err="1"/>
              <a:t>tạo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vi-VN" sz="2400" b="1" dirty="0"/>
              <a:t>thuật.</a:t>
            </a:r>
            <a:endParaRPr lang="en-US" sz="2400" b="1" dirty="0"/>
          </a:p>
          <a:p>
            <a:r>
              <a:rPr lang="vi-VN" sz="2400" b="1" dirty="0"/>
              <a:t> - </a:t>
            </a:r>
            <a:r>
              <a:rPr lang="en-US" sz="2400" b="1" dirty="0" err="1"/>
              <a:t>Tạo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mô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Rông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cảnh</a:t>
            </a:r>
            <a:r>
              <a:rPr lang="en-US" sz="2400" b="1" dirty="0"/>
              <a:t> </a:t>
            </a:r>
            <a:r>
              <a:rPr lang="en-US" sz="2400" b="1" dirty="0" err="1"/>
              <a:t>xung</a:t>
            </a:r>
            <a:r>
              <a:rPr lang="en-US" sz="2400" b="1" dirty="0"/>
              <a:t> </a:t>
            </a:r>
            <a:r>
              <a:rPr lang="en-US" sz="2400" b="1" dirty="0" err="1"/>
              <a:t>quanh</a:t>
            </a:r>
            <a:r>
              <a:rPr lang="en-US" sz="2400" b="1" dirty="0"/>
              <a:t> </a:t>
            </a:r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giấy</a:t>
            </a:r>
            <a:r>
              <a:rPr lang="en-US" sz="2400" b="1" dirty="0"/>
              <a:t>, </a:t>
            </a:r>
            <a:r>
              <a:rPr lang="en-US" sz="2400" b="1" dirty="0" err="1"/>
              <a:t>bìa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.</a:t>
            </a:r>
          </a:p>
          <a:p>
            <a:r>
              <a:rPr lang="vi-VN" sz="2400" b="1" dirty="0"/>
              <a:t> - </a:t>
            </a:r>
            <a:r>
              <a:rPr lang="en-US" sz="2400" b="1" dirty="0" err="1"/>
              <a:t>Chỉ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hài</a:t>
            </a:r>
            <a:r>
              <a:rPr lang="en-US" sz="2400" b="1" dirty="0"/>
              <a:t> </a:t>
            </a:r>
            <a:r>
              <a:rPr lang="en-US" sz="2400" b="1" dirty="0" err="1"/>
              <a:t>hòa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cấu</a:t>
            </a:r>
            <a:r>
              <a:rPr lang="en-US" sz="2400" b="1" dirty="0"/>
              <a:t> </a:t>
            </a:r>
            <a:r>
              <a:rPr lang="en-US" sz="2400" b="1" dirty="0" err="1"/>
              <a:t>trúc</a:t>
            </a:r>
            <a:r>
              <a:rPr lang="en-US" sz="2400" b="1" dirty="0"/>
              <a:t>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r>
              <a:rPr lang="en-US" sz="2400" b="1" dirty="0"/>
              <a:t> </a:t>
            </a:r>
            <a:r>
              <a:rPr lang="en-US" sz="2400" b="1" dirty="0" err="1"/>
              <a:t>xa</a:t>
            </a:r>
            <a:r>
              <a:rPr lang="en-US" sz="2400" b="1" dirty="0"/>
              <a:t> </a:t>
            </a:r>
            <a:r>
              <a:rPr lang="en-US" sz="2400" b="1" dirty="0" err="1"/>
              <a:t>gần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r>
              <a:rPr lang="en-US" sz="2400" b="1" dirty="0"/>
              <a:t>.</a:t>
            </a:r>
            <a:endParaRPr lang="vi-VN" sz="2400" b="1" dirty="0"/>
          </a:p>
          <a:p>
            <a:r>
              <a:rPr lang="vi-VN" sz="2400" b="1" dirty="0"/>
              <a:t> - </a:t>
            </a:r>
            <a:r>
              <a:rPr lang="en-US" sz="2400" b="1" dirty="0"/>
              <a:t>Chia </a:t>
            </a:r>
            <a:r>
              <a:rPr lang="en-US" sz="2400" b="1" dirty="0" err="1"/>
              <a:t>sẻ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Rông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ý </a:t>
            </a:r>
            <a:r>
              <a:rPr lang="en-US" sz="2400" b="1" dirty="0" err="1"/>
              <a:t>thức</a:t>
            </a:r>
            <a:r>
              <a:rPr lang="en-US" sz="2400" b="1" dirty="0"/>
              <a:t> </a:t>
            </a:r>
            <a:r>
              <a:rPr lang="en-US" sz="2400" b="1" dirty="0" err="1"/>
              <a:t>giữ</a:t>
            </a:r>
            <a:r>
              <a:rPr lang="en-US" sz="2400" b="1" dirty="0"/>
              <a:t> </a:t>
            </a:r>
            <a:r>
              <a:rPr lang="en-US" sz="2400" b="1" dirty="0" err="1"/>
              <a:t>gìn</a:t>
            </a:r>
            <a:r>
              <a:rPr lang="en-US" sz="2400" b="1" dirty="0"/>
              <a:t> </a:t>
            </a:r>
            <a:r>
              <a:rPr lang="en-US" sz="2400" b="1" dirty="0" err="1"/>
              <a:t>bản</a:t>
            </a:r>
            <a:r>
              <a:rPr lang="en-US" sz="2400" b="1" dirty="0"/>
              <a:t> </a:t>
            </a:r>
            <a:r>
              <a:rPr lang="en-US" sz="2400" b="1" dirty="0" err="1"/>
              <a:t>sắc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hóa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thống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dân</a:t>
            </a:r>
            <a:r>
              <a:rPr lang="en-US" sz="2400" b="1" dirty="0"/>
              <a:t> </a:t>
            </a:r>
            <a:r>
              <a:rPr lang="en-US" sz="2400" b="1" dirty="0" err="1"/>
              <a:t>tộc</a:t>
            </a:r>
            <a:r>
              <a:rPr lang="en-US" sz="2400" dirty="0"/>
              <a:t>.</a:t>
            </a:r>
          </a:p>
        </p:txBody>
      </p:sp>
      <p:sp>
        <p:nvSpPr>
          <p:cNvPr id="21" name="Freeform 15"/>
          <p:cNvSpPr/>
          <p:nvPr/>
        </p:nvSpPr>
        <p:spPr>
          <a:xfrm>
            <a:off x="144644" y="4072724"/>
            <a:ext cx="3427910" cy="2768037"/>
          </a:xfrm>
          <a:custGeom>
            <a:avLst/>
            <a:gdLst/>
            <a:ahLst/>
            <a:cxnLst/>
            <a:rect l="l" t="t" r="r" b="b"/>
            <a:pathLst>
              <a:path w="5141865" h="4152056">
                <a:moveTo>
                  <a:pt x="0" y="0"/>
                </a:moveTo>
                <a:lnTo>
                  <a:pt x="5141865" y="0"/>
                </a:lnTo>
                <a:lnTo>
                  <a:pt x="5141865" y="4152056"/>
                </a:lnTo>
                <a:lnTo>
                  <a:pt x="0" y="41520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6" name="Freeform 16"/>
          <p:cNvSpPr/>
          <p:nvPr/>
        </p:nvSpPr>
        <p:spPr>
          <a:xfrm>
            <a:off x="10593155" y="4225489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44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532467" y="-2127418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8" y="2514600"/>
            <a:ext cx="2756830" cy="41970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821014" y="1203438"/>
            <a:ext cx="8138160" cy="4172406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1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149970" y="2514600"/>
            <a:ext cx="4119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37"/>
          <p:cNvSpPr/>
          <p:nvPr/>
        </p:nvSpPr>
        <p:spPr>
          <a:xfrm>
            <a:off x="690056" y="3465864"/>
            <a:ext cx="8458858" cy="3673611"/>
          </a:xfrm>
          <a:custGeom>
            <a:avLst/>
            <a:gdLst/>
            <a:ahLst/>
            <a:cxnLst/>
            <a:rect l="l" t="t" r="r" b="b"/>
            <a:pathLst>
              <a:path w="11069944" h="5274968">
                <a:moveTo>
                  <a:pt x="0" y="0"/>
                </a:moveTo>
                <a:lnTo>
                  <a:pt x="11069943" y="0"/>
                </a:lnTo>
                <a:lnTo>
                  <a:pt x="11069943" y="5274968"/>
                </a:lnTo>
                <a:lnTo>
                  <a:pt x="0" y="527496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r="-3402"/>
            </a:stretch>
          </a:blipFill>
        </p:spPr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8824" y="431801"/>
            <a:ext cx="6131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61746" y="499946"/>
            <a:ext cx="9209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Nhắc lại kiến thức ở tiết 1</a:t>
            </a:r>
            <a:endParaRPr lang="en-US" altLang="zh-C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739" y="1477752"/>
            <a:ext cx="1108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C00000"/>
                </a:solidFill>
              </a:rPr>
              <a:t>Cách </a:t>
            </a:r>
            <a:r>
              <a:rPr lang="vi-VN" sz="2400" b="1" dirty="0">
                <a:solidFill>
                  <a:srgbClr val="C00000"/>
                </a:solidFill>
              </a:rPr>
              <a:t>tạo hình nhà rông, bằng giấy màu và bìa màu.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37" y="2071019"/>
            <a:ext cx="2068163" cy="2757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28" y="2232513"/>
            <a:ext cx="3418043" cy="2563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2300509"/>
            <a:ext cx="3295780" cy="2529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4" name="Rectangle 43"/>
          <p:cNvSpPr/>
          <p:nvPr/>
        </p:nvSpPr>
        <p:spPr>
          <a:xfrm>
            <a:off x="4978400" y="5020733"/>
            <a:ext cx="309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dirty="0"/>
              <a:t>.</a:t>
            </a:r>
            <a:endParaRPr lang="en-US" sz="16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8807"/>
            <a:ext cx="2086481" cy="2781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9" name="Picture 10" descr="10">
            <a:extLst>
              <a:ext uri="{FF2B5EF4-FFF2-40B4-BE49-F238E27FC236}">
                <a16:creationId xmlns:a16="http://schemas.microsoft.com/office/drawing/2014/main" xmlns="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5436"/>
            <a:ext cx="12159501" cy="206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254000" y="5037667"/>
            <a:ext cx="193408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333" b="1" dirty="0"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40193" y="5051510"/>
            <a:ext cx="193020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333" b="1" dirty="0"/>
          </a:p>
        </p:txBody>
      </p:sp>
      <p:sp>
        <p:nvSpPr>
          <p:cNvPr id="87" name="Rectangle 86"/>
          <p:cNvSpPr/>
          <p:nvPr/>
        </p:nvSpPr>
        <p:spPr>
          <a:xfrm>
            <a:off x="5080000" y="5117815"/>
            <a:ext cx="279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b="1" dirty="0"/>
          </a:p>
        </p:txBody>
      </p:sp>
      <p:sp>
        <p:nvSpPr>
          <p:cNvPr id="88" name="Rectangle 87"/>
          <p:cNvSpPr/>
          <p:nvPr/>
        </p:nvSpPr>
        <p:spPr>
          <a:xfrm>
            <a:off x="8483600" y="5051511"/>
            <a:ext cx="308830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333" b="1" dirty="0"/>
          </a:p>
        </p:txBody>
      </p:sp>
      <p:sp>
        <p:nvSpPr>
          <p:cNvPr id="3" name="Rectangle 2"/>
          <p:cNvSpPr/>
          <p:nvPr/>
        </p:nvSpPr>
        <p:spPr>
          <a:xfrm>
            <a:off x="1600199" y="5131306"/>
            <a:ext cx="99717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8824" y="431801"/>
            <a:ext cx="6131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739" y="1477752"/>
            <a:ext cx="1108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C</a:t>
            </a:r>
            <a:r>
              <a:rPr lang="vi-VN" sz="2400" b="1" dirty="0" smtClean="0">
                <a:solidFill>
                  <a:srgbClr val="C00000"/>
                </a:solidFill>
              </a:rPr>
              <a:t>ách </a:t>
            </a:r>
            <a:r>
              <a:rPr lang="vi-VN" sz="2400" b="1" dirty="0">
                <a:solidFill>
                  <a:srgbClr val="C00000"/>
                </a:solidFill>
              </a:rPr>
              <a:t>tạo hình nhà rông, bằng giấy màu và bìa màu.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93" y="2083231"/>
            <a:ext cx="2068163" cy="2757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35" y="2270344"/>
            <a:ext cx="3418043" cy="2563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2300509"/>
            <a:ext cx="3295780" cy="2529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4" name="Rectangle 43"/>
          <p:cNvSpPr/>
          <p:nvPr/>
        </p:nvSpPr>
        <p:spPr>
          <a:xfrm>
            <a:off x="4978400" y="5020733"/>
            <a:ext cx="309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dirty="0"/>
              <a:t>.</a:t>
            </a:r>
            <a:endParaRPr lang="en-US" sz="16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8807"/>
            <a:ext cx="2086481" cy="2781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9" name="Picture 10" descr="10">
            <a:extLst>
              <a:ext uri="{FF2B5EF4-FFF2-40B4-BE49-F238E27FC236}">
                <a16:creationId xmlns:a16="http://schemas.microsoft.com/office/drawing/2014/main" xmlns="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5436"/>
            <a:ext cx="12159501" cy="136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254000" y="5037667"/>
            <a:ext cx="1934081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Lựa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chọn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giấy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màu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phù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hợp</a:t>
            </a:r>
            <a:r>
              <a:rPr lang="en-US" sz="1333" b="1" i="1" dirty="0">
                <a:cs typeface="Times New Roman" panose="02020603050405020304" pitchFamily="18" charset="0"/>
              </a:rPr>
              <a:t>, </a:t>
            </a:r>
            <a:r>
              <a:rPr lang="en-US" sz="1333" b="1" i="1" dirty="0" err="1">
                <a:cs typeface="Times New Roman" panose="02020603050405020304" pitchFamily="18" charset="0"/>
              </a:rPr>
              <a:t>vẽ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và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cắt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hình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các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bộ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phận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của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nhà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Rông</a:t>
            </a:r>
            <a:r>
              <a:rPr lang="en-US" sz="1333" b="1" i="1" dirty="0">
                <a:cs typeface="Times New Roman" panose="02020603050405020304" pitchFamily="18" charset="0"/>
              </a:rPr>
              <a:t>.</a:t>
            </a:r>
            <a:endParaRPr lang="en-US" sz="1333" b="1" dirty="0"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40193" y="5051510"/>
            <a:ext cx="1930207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1333" b="1" i="1" dirty="0" err="1"/>
              <a:t>Ghép</a:t>
            </a:r>
            <a:r>
              <a:rPr lang="en-US" sz="1333" b="1" i="1" dirty="0"/>
              <a:t> </a:t>
            </a:r>
            <a:r>
              <a:rPr lang="en-US" sz="1333" b="1" i="1" dirty="0" err="1"/>
              <a:t>các</a:t>
            </a:r>
            <a:r>
              <a:rPr lang="en-US" sz="1333" b="1" i="1" dirty="0"/>
              <a:t> </a:t>
            </a:r>
            <a:r>
              <a:rPr lang="en-US" sz="1333" b="1" i="1" dirty="0" err="1"/>
              <a:t>bộ</a:t>
            </a:r>
            <a:r>
              <a:rPr lang="en-US" sz="1333" b="1" i="1" dirty="0"/>
              <a:t> </a:t>
            </a:r>
            <a:r>
              <a:rPr lang="en-US" sz="1333" b="1" i="1" dirty="0" err="1"/>
              <a:t>phận</a:t>
            </a:r>
            <a:r>
              <a:rPr lang="vi-VN" sz="1333" b="1" i="1" dirty="0"/>
              <a:t> </a:t>
            </a:r>
            <a:r>
              <a:rPr lang="en-US" sz="1333" b="1" i="1" dirty="0" err="1"/>
              <a:t>và</a:t>
            </a:r>
            <a:r>
              <a:rPr lang="en-US" sz="1333" b="1" i="1" dirty="0"/>
              <a:t> </a:t>
            </a:r>
            <a:r>
              <a:rPr lang="en-US" sz="1333" b="1" i="1" dirty="0" err="1"/>
              <a:t>trang</a:t>
            </a:r>
            <a:r>
              <a:rPr lang="en-US" sz="1333" b="1" i="1" dirty="0"/>
              <a:t> </a:t>
            </a:r>
            <a:r>
              <a:rPr lang="en-US" sz="1333" b="1" i="1" dirty="0" err="1"/>
              <a:t>trí</a:t>
            </a:r>
            <a:r>
              <a:rPr lang="en-US" sz="1333" b="1" i="1" dirty="0"/>
              <a:t> </a:t>
            </a:r>
            <a:r>
              <a:rPr lang="en-US" sz="1333" b="1" i="1" dirty="0" err="1"/>
              <a:t>đặc</a:t>
            </a:r>
            <a:r>
              <a:rPr lang="en-US" sz="1333" b="1" i="1" dirty="0"/>
              <a:t> </a:t>
            </a:r>
            <a:r>
              <a:rPr lang="en-US" sz="1333" b="1" i="1" dirty="0" err="1"/>
              <a:t>điểm</a:t>
            </a:r>
            <a:r>
              <a:rPr lang="en-US" sz="1333" b="1" i="1" dirty="0"/>
              <a:t> </a:t>
            </a:r>
            <a:r>
              <a:rPr lang="en-US" sz="1333" b="1" i="1" dirty="0" err="1"/>
              <a:t>riêng</a:t>
            </a:r>
            <a:r>
              <a:rPr lang="en-US" sz="1333" b="1" i="1" dirty="0"/>
              <a:t> </a:t>
            </a:r>
            <a:r>
              <a:rPr lang="en-US" sz="1333" b="1" i="1" dirty="0" err="1"/>
              <a:t>cho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 </a:t>
            </a:r>
            <a:r>
              <a:rPr lang="en-US" sz="1333" b="1" i="1" dirty="0" err="1"/>
              <a:t>Rông</a:t>
            </a:r>
            <a:r>
              <a:rPr lang="en-US" sz="1333" b="1" i="1" dirty="0"/>
              <a:t>.</a:t>
            </a:r>
            <a:endParaRPr lang="en-US" sz="1333" b="1" dirty="0"/>
          </a:p>
        </p:txBody>
      </p:sp>
      <p:sp>
        <p:nvSpPr>
          <p:cNvPr id="87" name="Rectangle 86"/>
          <p:cNvSpPr/>
          <p:nvPr/>
        </p:nvSpPr>
        <p:spPr>
          <a:xfrm>
            <a:off x="5080000" y="5117815"/>
            <a:ext cx="2794000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</a:rPr>
              <a:t>3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1333" b="1" i="1" dirty="0" err="1"/>
              <a:t>Tạo</a:t>
            </a:r>
            <a:r>
              <a:rPr lang="en-US" sz="1333" b="1" i="1" dirty="0"/>
              <a:t> </a:t>
            </a:r>
            <a:r>
              <a:rPr lang="en-US" sz="1333" b="1" i="1" dirty="0" err="1"/>
              <a:t>không</a:t>
            </a:r>
            <a:r>
              <a:rPr lang="en-US" sz="1333" b="1" i="1" dirty="0"/>
              <a:t> </a:t>
            </a:r>
            <a:r>
              <a:rPr lang="en-US" sz="1333" b="1" i="1" dirty="0" err="1"/>
              <a:t>gian</a:t>
            </a:r>
            <a:r>
              <a:rPr lang="en-US" sz="1333" b="1" i="1" dirty="0"/>
              <a:t> </a:t>
            </a:r>
            <a:r>
              <a:rPr lang="en-US" sz="1333" b="1" i="1" dirty="0" err="1"/>
              <a:t>phía</a:t>
            </a:r>
            <a:r>
              <a:rPr lang="en-US" sz="1333" b="1" i="1" dirty="0"/>
              <a:t> </a:t>
            </a:r>
            <a:r>
              <a:rPr lang="en-US" sz="1333" b="1" i="1" dirty="0" err="1"/>
              <a:t>sau</a:t>
            </a:r>
            <a:r>
              <a:rPr lang="en-US" sz="1333" b="1" i="1" dirty="0"/>
              <a:t> </a:t>
            </a:r>
            <a:r>
              <a:rPr lang="en-US" sz="1333" b="1" i="1" dirty="0" err="1"/>
              <a:t>của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 </a:t>
            </a:r>
            <a:r>
              <a:rPr lang="en-US" sz="1333" b="1" i="1" dirty="0" err="1"/>
              <a:t>Rông</a:t>
            </a:r>
            <a:r>
              <a:rPr lang="en-US" sz="1200" b="1" i="1" dirty="0"/>
              <a:t>.</a:t>
            </a:r>
            <a:endParaRPr lang="en-US" sz="1200" b="1" dirty="0"/>
          </a:p>
        </p:txBody>
      </p:sp>
      <p:sp>
        <p:nvSpPr>
          <p:cNvPr id="88" name="Rectangle 87"/>
          <p:cNvSpPr/>
          <p:nvPr/>
        </p:nvSpPr>
        <p:spPr>
          <a:xfrm>
            <a:off x="8483600" y="5051511"/>
            <a:ext cx="3088307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</a:rPr>
              <a:t>4 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1333" b="1" i="1" dirty="0" err="1"/>
              <a:t>Dán</a:t>
            </a:r>
            <a:r>
              <a:rPr lang="en-US" sz="1333" b="1" i="1" dirty="0"/>
              <a:t> </a:t>
            </a:r>
            <a:r>
              <a:rPr lang="en-US" sz="1333" b="1" i="1" dirty="0" err="1"/>
              <a:t>hình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 </a:t>
            </a:r>
            <a:r>
              <a:rPr lang="en-US" sz="1333" b="1" i="1" dirty="0" err="1"/>
              <a:t>Rông</a:t>
            </a:r>
            <a:r>
              <a:rPr lang="en-US" sz="1333" b="1" i="1" dirty="0"/>
              <a:t> </a:t>
            </a:r>
            <a:r>
              <a:rPr lang="en-US" sz="1333" b="1" i="1" dirty="0" err="1"/>
              <a:t>và</a:t>
            </a:r>
            <a:r>
              <a:rPr lang="en-US" sz="1333" b="1" i="1" dirty="0"/>
              <a:t> </a:t>
            </a:r>
            <a:endParaRPr lang="vi-VN" sz="1333" b="1" i="1" dirty="0"/>
          </a:p>
          <a:p>
            <a:pPr algn="just"/>
            <a:r>
              <a:rPr lang="en-US" sz="1333" b="1" i="1" dirty="0" err="1"/>
              <a:t>tạo</a:t>
            </a:r>
            <a:r>
              <a:rPr lang="en-US" sz="1333" b="1" i="1" dirty="0"/>
              <a:t> </a:t>
            </a:r>
            <a:r>
              <a:rPr lang="en-US" sz="1333" b="1" i="1" dirty="0" err="1"/>
              <a:t>thêm</a:t>
            </a:r>
            <a:r>
              <a:rPr lang="en-US" sz="1333" b="1" i="1" dirty="0"/>
              <a:t> </a:t>
            </a:r>
            <a:r>
              <a:rPr lang="en-US" sz="1333" b="1" i="1" dirty="0" err="1"/>
              <a:t>cảnh</a:t>
            </a:r>
            <a:r>
              <a:rPr lang="en-US" sz="1333" b="1" i="1" dirty="0"/>
              <a:t> </a:t>
            </a:r>
            <a:r>
              <a:rPr lang="en-US" sz="1333" b="1" i="1" dirty="0" err="1"/>
              <a:t>vật</a:t>
            </a:r>
            <a:r>
              <a:rPr lang="en-US" sz="1333" b="1" i="1" dirty="0"/>
              <a:t> </a:t>
            </a:r>
            <a:r>
              <a:rPr lang="en-US" sz="1333" b="1" i="1" dirty="0" err="1"/>
              <a:t>phía</a:t>
            </a:r>
            <a:r>
              <a:rPr lang="en-US" sz="1333" b="1" i="1" dirty="0"/>
              <a:t> </a:t>
            </a:r>
            <a:r>
              <a:rPr lang="en-US" sz="1333" b="1" i="1" dirty="0" err="1"/>
              <a:t>trước</a:t>
            </a:r>
            <a:r>
              <a:rPr lang="en-US" sz="1333" b="1" i="1" dirty="0"/>
              <a:t> </a:t>
            </a:r>
            <a:r>
              <a:rPr lang="en-US" sz="1333" b="1" i="1" dirty="0" err="1"/>
              <a:t>ngôi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, </a:t>
            </a:r>
            <a:r>
              <a:rPr lang="en-US" sz="1333" b="1" i="1" dirty="0" err="1"/>
              <a:t>hoàn</a:t>
            </a:r>
            <a:r>
              <a:rPr lang="en-US" sz="1333" b="1" i="1" dirty="0"/>
              <a:t> </a:t>
            </a:r>
            <a:r>
              <a:rPr lang="en-US" sz="1333" b="1" i="1" dirty="0" err="1"/>
              <a:t>thiện</a:t>
            </a:r>
            <a:r>
              <a:rPr lang="en-US" sz="1333" b="1" i="1" dirty="0"/>
              <a:t> </a:t>
            </a:r>
            <a:r>
              <a:rPr lang="en-US" sz="1333" b="1" i="1" dirty="0" err="1"/>
              <a:t>sản</a:t>
            </a:r>
            <a:r>
              <a:rPr lang="en-US" sz="1333" b="1" i="1" dirty="0"/>
              <a:t> </a:t>
            </a:r>
            <a:r>
              <a:rPr lang="en-US" sz="1333" b="1" i="1" dirty="0" err="1"/>
              <a:t>phẩm</a:t>
            </a:r>
            <a:r>
              <a:rPr lang="en-US" sz="1333" b="1" i="1" dirty="0"/>
              <a:t>..</a:t>
            </a:r>
            <a:endParaRPr lang="en-US" sz="1333" b="1" dirty="0"/>
          </a:p>
        </p:txBody>
      </p:sp>
    </p:spTree>
    <p:extLst>
      <p:ext uri="{BB962C8B-B14F-4D97-AF65-F5344CB8AC3E}">
        <p14:creationId xmlns:p14="http://schemas.microsoft.com/office/powerpoint/2010/main" val="20899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1" grpId="0"/>
      <p:bldP spid="86" grpId="0"/>
      <p:bldP spid="87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226389" y="-2004326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40677" y="-448408"/>
            <a:ext cx="5427171" cy="2282041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</a:t>
              </a:r>
              <a:r>
                <a:rPr lang="vi-VN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20969" y="1248508"/>
            <a:ext cx="1088487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THỨC KĨ </a:t>
            </a:r>
            <a:r>
              <a:rPr lang="nl-NL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vi-V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nl-NL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SỂ SẢN PHẨM TIẾT 1</a:t>
            </a:r>
          </a:p>
          <a:p>
            <a:pPr lvl="0" algn="ctr"/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 NHẬN XÉT ĐÁNH GIÁ SẢN PHẨM CỦA MÌNH CỦA BẠN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1400" b="1" i="1" dirty="0">
              <a:solidFill>
                <a:srgbClr val="0064D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85" y="2637690"/>
            <a:ext cx="3106617" cy="232996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2875" r="7078" b="5458"/>
          <a:stretch/>
        </p:blipFill>
        <p:spPr>
          <a:xfrm rot="5400000">
            <a:off x="6757669" y="2054826"/>
            <a:ext cx="2197115" cy="338564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Picture 10" descr="10">
            <a:extLst>
              <a:ext uri="{FF2B5EF4-FFF2-40B4-BE49-F238E27FC236}">
                <a16:creationId xmlns:a16="http://schemas.microsoft.com/office/drawing/2014/main" xmlns="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6" y="5169583"/>
            <a:ext cx="12159501" cy="206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58463" y="5304029"/>
            <a:ext cx="108970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ấn tượng sản phẩm </a:t>
            </a:r>
            <a:r>
              <a:rPr lang="en-US" sz="2400" dirty="0" err="1" smtClean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 smtClean="0">
              <a:solidFill>
                <a:srgbClr val="E5323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trang trí đường nét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3199790" y="687311"/>
            <a:ext cx="5548554" cy="1027840"/>
            <a:chOff x="3133962" y="2756766"/>
            <a:chExt cx="5329707" cy="724688"/>
          </a:xfrm>
        </p:grpSpPr>
        <p:sp>
          <p:nvSpPr>
            <p:cNvPr id="5" name="圆角矩形 8"/>
            <p:cNvSpPr/>
            <p:nvPr/>
          </p:nvSpPr>
          <p:spPr>
            <a:xfrm>
              <a:off x="3133962" y="2756766"/>
              <a:ext cx="4106862" cy="724688"/>
            </a:xfrm>
            <a:prstGeom prst="roundRect">
              <a:avLst>
                <a:gd name="adj" fmla="val 50000"/>
              </a:avLst>
            </a:prstGeom>
            <a:solidFill>
              <a:srgbClr val="5F91B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1"/>
            <p:cNvSpPr txBox="1"/>
            <p:nvPr/>
          </p:nvSpPr>
          <p:spPr>
            <a:xfrm>
              <a:off x="3375719" y="2956360"/>
              <a:ext cx="5087950" cy="3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2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SẢN PHẨM THAM KHẢO </a:t>
              </a:r>
              <a:endPara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5" y="2359611"/>
            <a:ext cx="3502822" cy="2627116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3177" r="7130" b="4760"/>
          <a:stretch/>
        </p:blipFill>
        <p:spPr>
          <a:xfrm rot="5400000">
            <a:off x="4673909" y="1809104"/>
            <a:ext cx="2616866" cy="373838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3030" r="3125" b="3030"/>
          <a:stretch/>
        </p:blipFill>
        <p:spPr>
          <a:xfrm rot="5400000">
            <a:off x="8774149" y="1734107"/>
            <a:ext cx="2627115" cy="3878123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9127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  <p:tag name="INKNOELEADERBOARD" val="-1101228234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681</TotalTime>
  <Words>552</Words>
  <Application>Microsoft Office PowerPoint</Application>
  <PresentationFormat>Widescreen</PresentationFormat>
  <Paragraphs>68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Franklin Gothic Heavy</vt:lpstr>
      <vt:lpstr>inpin heiti</vt:lpstr>
      <vt:lpstr>Montserrat Black</vt:lpstr>
      <vt:lpstr>Open Sans</vt:lpstr>
      <vt:lpstr>Source Sans Pro Black</vt:lpstr>
      <vt:lpstr>Times New Roman</vt:lpstr>
      <vt:lpstr>UTM Cookies</vt:lpstr>
      <vt:lpstr>字体管家棉花糖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AutoBVT</cp:lastModifiedBy>
  <cp:revision>100</cp:revision>
  <dcterms:created xsi:type="dcterms:W3CDTF">2017-08-18T03:02:00Z</dcterms:created>
  <dcterms:modified xsi:type="dcterms:W3CDTF">2023-07-16T03:25:18Z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