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9" r:id="rId4"/>
    <p:sldId id="266" r:id="rId5"/>
    <p:sldId id="260" r:id="rId6"/>
    <p:sldId id="265" r:id="rId7"/>
    <p:sldId id="267" r:id="rId8"/>
    <p:sldId id="268" r:id="rId9"/>
    <p:sldId id="269" r:id="rId10"/>
    <p:sldId id="270" r:id="rId11"/>
    <p:sldId id="271" r:id="rId12"/>
    <p:sldId id="264" r:id="rId13"/>
    <p:sldId id="274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C63DE-B3FB-4EC9-A8FE-D5F04306C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DF6A4-10BB-432E-A91F-8C5B12A0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B49BF-C7E8-4AA8-AE86-C302B7AE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9935-E400-4C69-A83F-819655B5567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971F3-7A4C-48EE-A135-E0988373D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6C0C0-C30D-4A3C-998C-9E48159A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B5B2-54B7-4306-9011-3579CC9E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72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70138-360A-4981-B803-CA762A62F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47DE8-30D2-4B40-B4BA-30853580C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C26F-36D7-4A40-A024-7C3F05079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9935-E400-4C69-A83F-819655B5567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BD4FE-9922-4D6C-84CC-32796AB09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3D78-1219-42EC-826B-E7C0C353B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B5B2-54B7-4306-9011-3579CC9E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29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14211D-9166-4FDE-A04A-59E07FB14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2A8D5C-C5E6-47D3-9147-F4F90D956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397E7-CF20-488C-8297-C4580043E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9935-E400-4C69-A83F-819655B5567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05BF4-4A90-4967-9961-7E7468891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383FE-AE95-4004-AA1C-EF6C3E16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B5B2-54B7-4306-9011-3579CC9E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8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4245D-7005-4600-9929-2E80B2587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8D32E-71FF-4A70-9808-B2CD2CFE6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D7779-E29B-4DCD-BD3E-0A025A345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9935-E400-4C69-A83F-819655B5567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B3104-C25A-48D3-A0B2-83C04031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F7527-3DE5-46E1-AA0A-0C4CC4AF1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B5B2-54B7-4306-9011-3579CC9E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2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E63F-B080-4321-8F86-45803E61B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70DD0-747E-4A29-AA4F-438E6EE7C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FB7F4-A996-4EB6-AF94-8604D570C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9935-E400-4C69-A83F-819655B5567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DBA89-FA31-4DFE-A2B6-C0DA217F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A00A1-9821-4AED-A1A4-C7DB7E42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B5B2-54B7-4306-9011-3579CC9E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2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F8D8-E110-4C2D-BA57-6B9636B1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B646B-F4E2-44AD-B95A-E005BBF90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D93C44-1501-49D7-9858-A92E77B17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646AF-C91A-4064-9752-515EC730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9935-E400-4C69-A83F-819655B5567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42AC9-685E-4E0B-8CAE-E04ED4B49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D3413-067D-4F67-83CC-5019C4E43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B5B2-54B7-4306-9011-3579CC9E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0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0908B-45C2-4CC4-8A1F-782F42C3A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05EF6-4499-444D-A4E9-39D7527DD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CA0B4-E6A7-485F-9518-AC1873190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B87D3C-7E4A-44E5-9452-1A9C795A0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ABE811-03C8-47EE-9E82-D74EFAAD8B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209AE4-B723-4501-BD07-8DE36E7C3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9935-E400-4C69-A83F-819655B5567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7931A5-18BB-49CD-80BE-CD8AF5603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96D57-F2F1-455C-A4AF-66A2E881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B5B2-54B7-4306-9011-3579CC9E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98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464D3-B104-4F80-809F-7D0FD634D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47E15-E4C7-4DA5-9F9B-CEDDCDC1D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9935-E400-4C69-A83F-819655B5567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67CC7-F741-4710-899A-BBEBA30C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DA599-645B-4A4E-822C-F714B776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B5B2-54B7-4306-9011-3579CC9E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4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FF4AFA-D0EE-4FA2-8179-9E822447A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9935-E400-4C69-A83F-819655B5567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9C8F3E-D245-4F9B-8522-B348D259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2676E-0BB0-454B-B84D-47D422A5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B5B2-54B7-4306-9011-3579CC9E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5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3355B-C331-4DD6-921E-967A93379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43908-D467-4BE1-B96C-3B48B05C3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4F491-4A95-4B40-9AA9-2E1610D54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F4EE9-0DF8-4FCE-8C51-4DD8D1CF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9935-E400-4C69-A83F-819655B5567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02A72-F63F-4945-A534-7C80A99F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F9693-EA95-4EDC-967F-6F5AD4F27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B5B2-54B7-4306-9011-3579CC9E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07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F8193-F868-46C8-831A-7B81D6543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E0FCD1-C081-453E-BE6F-F6BB729A4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41512-44EB-4BDA-ABBF-83F8234FC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74F3D-4D61-43D6-8FD1-09B07F759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9935-E400-4C69-A83F-819655B5567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78DE5-A91C-428C-8FE3-DA00CC35A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6BDBA-9FB7-4F8D-97CD-200D7A2A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B5B2-54B7-4306-9011-3579CC9E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2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EF54CC-0459-4007-9D65-AE72680D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E68D6-D8AA-479E-A92E-8B30884E7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43041-B2C9-4AD7-8C5F-79FDBF957C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C9935-E400-4C69-A83F-819655B5567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9F833-5157-4590-AD7D-0299C2E29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23B6A-2569-4BBE-94C0-0B3FBB811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7B5B2-54B7-4306-9011-3579CC9E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4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aiMienPhi.Vn] Cách tạo đường viền trong word 2007 - Công Nghệ 247">
            <a:extLst>
              <a:ext uri="{FF2B5EF4-FFF2-40B4-BE49-F238E27FC236}">
                <a16:creationId xmlns:a16="http://schemas.microsoft.com/office/drawing/2014/main" id="{2818E078-9D30-4C5C-97AB-A12AD80B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3A8909-53A8-461C-A624-52C5AEB0BA6B}"/>
              </a:ext>
            </a:extLst>
          </p:cNvPr>
          <p:cNvSpPr/>
          <p:nvPr/>
        </p:nvSpPr>
        <p:spPr>
          <a:xfrm>
            <a:off x="2050989" y="509740"/>
            <a:ext cx="7973181" cy="198120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CON ĐẾN VỚI LỚP HỌC  TRỰC TUYẾN</a:t>
            </a:r>
          </a:p>
        </p:txBody>
      </p:sp>
      <p:sp>
        <p:nvSpPr>
          <p:cNvPr id="3078" name="WordArt 8"/>
          <p:cNvSpPr>
            <a:spLocks noChangeArrowheads="1" noChangeShapeType="1" noTextEdit="1"/>
          </p:cNvSpPr>
          <p:nvPr/>
        </p:nvSpPr>
        <p:spPr bwMode="auto">
          <a:xfrm>
            <a:off x="2837180" y="2743393"/>
            <a:ext cx="6400800" cy="990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27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 - LỚP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6C19F2-0298-45FF-ACCE-BCFD9924B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07" y="5472332"/>
            <a:ext cx="1358672" cy="8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7722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6DC8A0-015F-4C80-B381-75034836EFEB}"/>
              </a:ext>
            </a:extLst>
          </p:cNvPr>
          <p:cNvGrpSpPr/>
          <p:nvPr/>
        </p:nvGrpSpPr>
        <p:grpSpPr>
          <a:xfrm>
            <a:off x="0" y="1673"/>
            <a:ext cx="12192000" cy="6856327"/>
            <a:chOff x="0" y="1673"/>
            <a:chExt cx="12192000" cy="68563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EC4927-6760-4CE9-97AA-7FEEB9F3A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87F986-5FB6-4D64-9289-53A77DEE5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5898" t="84183" r="5313" b="2060"/>
            <a:stretch/>
          </p:blipFill>
          <p:spPr>
            <a:xfrm>
              <a:off x="11106150" y="5915025"/>
              <a:ext cx="1071562" cy="942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1604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798E1F-A12B-4087-B405-01CC265D7048}"/>
              </a:ext>
            </a:extLst>
          </p:cNvPr>
          <p:cNvGrpSpPr/>
          <p:nvPr/>
        </p:nvGrpSpPr>
        <p:grpSpPr>
          <a:xfrm>
            <a:off x="0" y="1673"/>
            <a:ext cx="12192001" cy="6854653"/>
            <a:chOff x="0" y="1673"/>
            <a:chExt cx="12192001" cy="68546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368C18-9343-41D2-839E-836D275A1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4C378E-F864-48D0-856C-F14A196A3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25" t="77930" b="10397"/>
            <a:stretch/>
          </p:blipFill>
          <p:spPr>
            <a:xfrm>
              <a:off x="11601451" y="5929311"/>
              <a:ext cx="590550" cy="800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119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5F2399-8064-4E30-8930-14712C8C46B3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D26C88C-47C3-47EA-88C4-4796C070C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E248BD-DCC8-4CA0-8ACE-C6A5FC176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93633" t="75638" b="11231"/>
            <a:stretch/>
          </p:blipFill>
          <p:spPr>
            <a:xfrm>
              <a:off x="11415713" y="5899061"/>
              <a:ext cx="776287" cy="900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0315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B3B8B-5221-4A16-87AD-D566B49F6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39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15AFBA-616A-4F4F-9FC7-EB9F98AD2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18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18601-76E5-40A5-91CF-90E1799BA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99111-2D1A-4D83-A9C2-D110DF5E1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2692" r="12654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Tieng-con-tac-ke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58710148-2404-429A-B79D-B5CE76D47D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743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413" y="5910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4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2C0517-3436-4809-A016-6ED735342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33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9DFD9-3C09-44CA-B2CD-09FC9A403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6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A46E883-4D4D-4BDE-B39F-340910001934}"/>
              </a:ext>
            </a:extLst>
          </p:cNvPr>
          <p:cNvGrpSpPr/>
          <p:nvPr/>
        </p:nvGrpSpPr>
        <p:grpSpPr>
          <a:xfrm>
            <a:off x="0" y="-42863"/>
            <a:ext cx="12192000" cy="6854653"/>
            <a:chOff x="0" y="-42863"/>
            <a:chExt cx="12192000" cy="68546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5B46EA-348A-473C-901D-28D40CDC3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2863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A5CD9E-D434-446B-BD30-E859CEE7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781" t="69607" r="25859" b="20854"/>
            <a:stretch/>
          </p:blipFill>
          <p:spPr>
            <a:xfrm>
              <a:off x="3140869" y="3964781"/>
              <a:ext cx="5910262" cy="10144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881351-9CC4-48AC-89E2-7F8B926C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0643" y="3296250"/>
              <a:ext cx="1028844" cy="781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783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1D870-87C8-47F0-B5D1-310289858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0E6EBC-9974-4A78-9A9C-1E2A3C2DD709}"/>
              </a:ext>
            </a:extLst>
          </p:cNvPr>
          <p:cNvSpPr/>
          <p:nvPr/>
        </p:nvSpPr>
        <p:spPr>
          <a:xfrm>
            <a:off x="2461846" y="829994"/>
            <a:ext cx="7906043" cy="1069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5EE45-5DCF-43E5-B5D1-799449910CD4}"/>
              </a:ext>
            </a:extLst>
          </p:cNvPr>
          <p:cNvSpPr txBox="1"/>
          <p:nvPr/>
        </p:nvSpPr>
        <p:spPr>
          <a:xfrm>
            <a:off x="3432518" y="829994"/>
            <a:ext cx="6607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272489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5A992F-97F0-4B06-AF74-B55897108010}"/>
              </a:ext>
            </a:extLst>
          </p:cNvPr>
          <p:cNvGrpSpPr/>
          <p:nvPr/>
        </p:nvGrpSpPr>
        <p:grpSpPr>
          <a:xfrm>
            <a:off x="0" y="0"/>
            <a:ext cx="12187605" cy="6861347"/>
            <a:chOff x="0" y="0"/>
            <a:chExt cx="12187605" cy="68613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326E33-7CCC-493E-9F55-80B24F7A6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0479"/>
            <a:stretch/>
          </p:blipFill>
          <p:spPr>
            <a:xfrm>
              <a:off x="0" y="3347"/>
              <a:ext cx="942975" cy="685465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F59861-25E5-4505-827B-7AF25CE93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075" y="3347"/>
              <a:ext cx="10958879" cy="685465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B46B61-79C0-4573-BE52-106B113B6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0479" r="4760"/>
            <a:stretch/>
          </p:blipFill>
          <p:spPr>
            <a:xfrm>
              <a:off x="10915650" y="6694"/>
              <a:ext cx="1271955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D91B7F-FADA-452E-8A04-2AC454894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923" t="32196" r="26154" b="43382"/>
            <a:stretch/>
          </p:blipFill>
          <p:spPr>
            <a:xfrm>
              <a:off x="2171114" y="0"/>
              <a:ext cx="7849771" cy="1153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923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017142-F145-4E8D-BC2B-8E5E216AE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5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D1F8D2-4F13-400A-8FD4-8204676B5547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73BD71-C6BC-4F7D-A556-A5BE16F8D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FDCE84-39AC-4388-AFEA-A6C8F1C48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7891" t="88352" r="5195"/>
            <a:stretch/>
          </p:blipFill>
          <p:spPr>
            <a:xfrm>
              <a:off x="11349037" y="6057900"/>
              <a:ext cx="842963" cy="798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467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21</Words>
  <Application>Microsoft Office PowerPoint</Application>
  <PresentationFormat>Widescreen</PresentationFormat>
  <Paragraphs>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Nguyễn</dc:creator>
  <cp:lastModifiedBy>Nhung Nguyễn</cp:lastModifiedBy>
  <cp:revision>11</cp:revision>
  <dcterms:created xsi:type="dcterms:W3CDTF">2022-02-16T07:58:10Z</dcterms:created>
  <dcterms:modified xsi:type="dcterms:W3CDTF">2024-03-05T06:02:57Z</dcterms:modified>
</cp:coreProperties>
</file>