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1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276" r:id="rId13"/>
    <p:sldId id="1788" r:id="rId14"/>
    <p:sldId id="1785" r:id="rId15"/>
    <p:sldId id="1802" r:id="rId16"/>
    <p:sldId id="1781" r:id="rId17"/>
    <p:sldId id="266" r:id="rId18"/>
    <p:sldId id="269" r:id="rId19"/>
    <p:sldId id="27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9" y="-132477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video,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#9Slide03 Ample" panose="02000000000000000000" pitchFamily="2" charset="0"/>
                </a:rPr>
                <a:t>B1: </a:t>
              </a:r>
              <a:r>
                <a:rPr lang="en-US" sz="2000" dirty="0" err="1">
                  <a:latin typeface="#9Slide03 Ample" panose="02000000000000000000" pitchFamily="2" charset="0"/>
                </a:rPr>
                <a:t>Tạo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hình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khuôn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mặt</a:t>
              </a:r>
              <a:r>
                <a:rPr lang="en-US" sz="2000" dirty="0">
                  <a:latin typeface="#9Slide03 Ample" panose="02000000000000000000" pitchFamily="2" charset="0"/>
                </a:rPr>
                <a:t> (</a:t>
              </a:r>
              <a:r>
                <a:rPr lang="en-US" sz="2000" dirty="0" err="1">
                  <a:latin typeface="#9Slide03 Ample" panose="02000000000000000000" pitchFamily="2" charset="0"/>
                </a:rPr>
                <a:t>Giấy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bìa</a:t>
              </a:r>
              <a:r>
                <a:rPr lang="en-US" sz="2000" dirty="0">
                  <a:latin typeface="#9Slide03 Ample" panose="02000000000000000000" pitchFamily="2" charset="0"/>
                </a:rPr>
                <a:t>, </a:t>
              </a:r>
              <a:r>
                <a:rPr lang="en-US" sz="2000" dirty="0" err="1">
                  <a:latin typeface="#9Slide03 Ample" panose="02000000000000000000" pitchFamily="2" charset="0"/>
                </a:rPr>
                <a:t>hộp</a:t>
              </a:r>
              <a:r>
                <a:rPr lang="en-US" sz="2000" dirty="0">
                  <a:latin typeface="#9Slide03 Ample" panose="02000000000000000000" pitchFamily="2" charset="0"/>
                </a:rPr>
                <a:t>…)</a:t>
              </a:r>
              <a:endParaRPr lang="vi-VN" sz="20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523187" y="3584347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49551" y="4792464"/>
              <a:ext cx="2561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bộ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phận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khuôn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mặt</a:t>
              </a:r>
              <a:r>
                <a:rPr lang="en-US" dirty="0">
                  <a:latin typeface="#9Slide03 Ample" panose="02000000000000000000" pitchFamily="2" charset="0"/>
                </a:rPr>
                <a:t> ( </a:t>
              </a:r>
              <a:r>
                <a:rPr lang="en-US" dirty="0" err="1">
                  <a:latin typeface="#9Slide03 Ample" panose="02000000000000000000" pitchFamily="2" charset="0"/>
                </a:rPr>
                <a:t>cúc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áo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nắp</a:t>
              </a:r>
              <a:r>
                <a:rPr lang="en-US" dirty="0">
                  <a:latin typeface="#9Slide03 Ample" panose="02000000000000000000" pitchFamily="2" charset="0"/>
                </a:rPr>
                <a:t> chai…)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53855" y="3623096"/>
            <a:ext cx="3347491" cy="2444690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61825" y="4755966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tóc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bằng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vật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liệu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dạng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nét</a:t>
              </a:r>
              <a:r>
                <a:rPr lang="en-US" dirty="0">
                  <a:latin typeface="#9Slide03 Ample" panose="02000000000000000000" pitchFamily="2" charset="0"/>
                </a:rPr>
                <a:t> (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loại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sợi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rơm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len</a:t>
              </a:r>
              <a:r>
                <a:rPr lang="en-US" dirty="0">
                  <a:latin typeface="#9Slide03 Ample" panose="02000000000000000000" pitchFamily="2" charset="0"/>
                </a:rPr>
                <a:t>).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8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dán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keo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57136" y="-340060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4 </a:t>
            </a: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61160" y="116533"/>
            <a:ext cx="8869680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grpSp>
        <p:nvGrpSpPr>
          <p:cNvPr id="15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839288" y="2920633"/>
            <a:ext cx="4672722" cy="1812260"/>
            <a:chOff x="737424" y="207087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24" y="484169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22809" y="-151537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9938933" y="-336667"/>
            <a:ext cx="3255872" cy="2694371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9880798" y="3642791"/>
            <a:ext cx="3555268" cy="3908855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1176205" y="3688575"/>
            <a:ext cx="3118007" cy="381728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45638" y="-47606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" y="-58585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128946" y="1069255"/>
            <a:ext cx="7425442" cy="4600240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151" y="2235522"/>
              <a:ext cx="3698771" cy="57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Chỉ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ra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kết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hợp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chất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nhau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để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194" y="3518880"/>
              <a:ext cx="3676685" cy="81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tìm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Phân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tích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sự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hài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hòa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tỉ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lệ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và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màu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647122" y="4643567"/>
            <a:ext cx="6169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Nêu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trạng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thái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biểu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khuôn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trong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sản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phẩm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Xác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giá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trị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đồ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vật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qua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sử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dụng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29258" y="5669131"/>
            <a:ext cx="5809411" cy="6814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cầu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đạt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tiết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18591" y="-1007184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MÌNH</a:t>
            </a:r>
          </a:p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?</a:t>
            </a: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dạng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tròn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bầu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dục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vuông</a:t>
            </a:r>
            <a:endParaRPr lang="en-US" dirty="0">
              <a:latin typeface="#9Slide03 Ample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?</a:t>
            </a: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512" y="-5343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446790" y="1722129"/>
            <a:ext cx="5971206" cy="13893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chất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đặc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biệt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Nét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biểu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cảm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?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89452" y="3375859"/>
            <a:ext cx="6483705" cy="23093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/>
              <a:t>- </a:t>
            </a:r>
            <a:r>
              <a:rPr lang="en-US" dirty="0">
                <a:latin typeface="#9Slide03 AmpleSoft" panose="02000000000000000000" pitchFamily="2" charset="0"/>
              </a:rPr>
              <a:t>H1: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giấy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bìa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hợp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với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(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vẽ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dây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sạc</a:t>
            </a:r>
            <a:r>
              <a:rPr lang="en-US" dirty="0">
                <a:latin typeface="#9Slide03 AmpleSoft" panose="02000000000000000000" pitchFamily="2" charset="0"/>
              </a:rPr>
              <a:t> pin, </a:t>
            </a:r>
            <a:r>
              <a:rPr lang="en-US" dirty="0" err="1">
                <a:latin typeface="#9Slide03 AmpleSoft" panose="02000000000000000000" pitchFamily="2" charset="0"/>
              </a:rPr>
              <a:t>tẩy</a:t>
            </a:r>
            <a:r>
              <a:rPr lang="en-US" dirty="0">
                <a:latin typeface="#9Slide03 AmpleSoft" panose="02000000000000000000" pitchFamily="2" charset="0"/>
              </a:rPr>
              <a:t>), </a:t>
            </a:r>
            <a:r>
              <a:rPr lang="en-US" dirty="0" err="1">
                <a:latin typeface="#9Slide03 AmpleSoft" panose="02000000000000000000" pitchFamily="2" charset="0"/>
              </a:rPr>
              <a:t>nắp</a:t>
            </a:r>
            <a:r>
              <a:rPr lang="en-US" dirty="0">
                <a:latin typeface="#9Slide03 AmpleSoft" panose="02000000000000000000" pitchFamily="2" charset="0"/>
              </a:rPr>
              <a:t> chai)…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#9Slide03 AmpleSoft" panose="02000000000000000000" pitchFamily="2" charset="0"/>
              </a:rPr>
              <a:t>H2: </a:t>
            </a:r>
            <a:r>
              <a:rPr lang="en-US" dirty="0" err="1">
                <a:latin typeface="#9Slide03 AmpleSoft" panose="02000000000000000000" pitchFamily="2" charset="0"/>
              </a:rPr>
              <a:t>Vỏ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… 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#9Slide03 AmpleSoft" panose="02000000000000000000" pitchFamily="2" charset="0"/>
              </a:rPr>
              <a:t>H3: </a:t>
            </a:r>
            <a:r>
              <a:rPr lang="en-US" dirty="0" err="1">
                <a:latin typeface="#9Slide03 AmpleSoft" panose="02000000000000000000" pitchFamily="2" charset="0"/>
              </a:rPr>
              <a:t>Nắp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nam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châm</a:t>
            </a:r>
            <a:r>
              <a:rPr lang="en-US" dirty="0">
                <a:latin typeface="#9Slide03 AmpleSoft" panose="02000000000000000000" pitchFamily="2" charset="0"/>
              </a:rPr>
              <a:t>, pin, </a:t>
            </a:r>
            <a:r>
              <a:rPr lang="en-US" dirty="0" err="1">
                <a:latin typeface="#9Slide03 AmpleSoft" panose="02000000000000000000" pitchFamily="2" charset="0"/>
              </a:rPr>
              <a:t>sợi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len</a:t>
            </a:r>
            <a:r>
              <a:rPr lang="en-US" dirty="0">
                <a:latin typeface="#9Slide03 AmpleSoft" panose="02000000000000000000" pitchFamily="2" charset="0"/>
              </a:rPr>
              <a:t>…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tìm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xung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quanh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Nét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biểu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cảm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mỗi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7761909" y="3429467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483789" y="5098483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10169149" y="3305454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13" y="281727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3" y="177905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3" y="3651283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709</Words>
  <Application>Microsoft Office PowerPoint</Application>
  <PresentationFormat>Widescreen</PresentationFormat>
  <Paragraphs>88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#9Slide03 AllRoundGothic</vt:lpstr>
      <vt:lpstr>#9Slide03 Ample</vt:lpstr>
      <vt:lpstr>#9Slide03 AmpleSoft</vt:lpstr>
      <vt:lpstr>#9Slide03 Nexa Bold</vt:lpstr>
      <vt:lpstr>Arial</vt:lpstr>
      <vt:lpstr>Be Vietnam Pro</vt:lpstr>
      <vt:lpstr>Calibri</vt:lpstr>
      <vt:lpstr>Times New Roman</vt:lpstr>
      <vt:lpstr>Times New Roman</vt:lpstr>
      <vt:lpstr>UVN Huong Que Nang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Nhung Nguyễn</cp:lastModifiedBy>
  <cp:revision>101</cp:revision>
  <dcterms:created xsi:type="dcterms:W3CDTF">2020-01-29T09:42:18Z</dcterms:created>
  <dcterms:modified xsi:type="dcterms:W3CDTF">2024-03-29T10:19:11Z</dcterms:modified>
</cp:coreProperties>
</file>