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3"/>
  </p:notesMasterIdLst>
  <p:sldIdLst>
    <p:sldId id="256" r:id="rId3"/>
    <p:sldId id="258" r:id="rId4"/>
    <p:sldId id="257" r:id="rId5"/>
    <p:sldId id="1789" r:id="rId6"/>
    <p:sldId id="1790" r:id="rId7"/>
    <p:sldId id="268" r:id="rId8"/>
    <p:sldId id="264" r:id="rId9"/>
    <p:sldId id="1792" r:id="rId10"/>
    <p:sldId id="1782" r:id="rId11"/>
    <p:sldId id="1783" r:id="rId12"/>
    <p:sldId id="263" r:id="rId13"/>
    <p:sldId id="1793" r:id="rId14"/>
    <p:sldId id="1795" r:id="rId15"/>
    <p:sldId id="1794" r:id="rId16"/>
    <p:sldId id="1796" r:id="rId17"/>
    <p:sldId id="1781" r:id="rId18"/>
    <p:sldId id="266" r:id="rId19"/>
    <p:sldId id="269" r:id="rId20"/>
    <p:sldId id="278" r:id="rId21"/>
    <p:sldId id="27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E3"/>
    <a:srgbClr val="B06C3E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093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67C0-B958-4D2A-99B8-F452307E4A9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01278-BD7B-421C-A3EC-19F7D6F2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01278-BD7B-421C-A3EC-19F7D6F2DE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em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25.jpe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24.jpeg"/><Relationship Id="rId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423532" y="3178151"/>
            <a:ext cx="897538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892" y="-435836"/>
            <a:ext cx="3225757" cy="17547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88" y="82318"/>
            <a:ext cx="2058822" cy="36588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4497527" y="423682"/>
            <a:ext cx="1788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LƯU Ý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>
            <a:off x="1534196" y="1271649"/>
            <a:ext cx="9278806" cy="4161485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394114" y="2074089"/>
            <a:ext cx="82768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000" dirty="0">
              <a:solidFill>
                <a:srgbClr val="5123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627"/>
    </mc:Choice>
    <mc:Fallback xmlns="">
      <p:transition advClick="0" advTm="2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 descr="Bài 1 Bầu trời và biển - Mĩ thuật 2 - Tìm đáp án, giải bài tập, để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4" b="20849"/>
          <a:stretch/>
        </p:blipFill>
        <p:spPr bwMode="auto">
          <a:xfrm>
            <a:off x="2402421" y="664234"/>
            <a:ext cx="6779677" cy="45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25"/>
    </mc:Choice>
    <mc:Fallback xmlns="">
      <p:transition advClick="0" advTm="1602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2050" name="Picture 2" descr="Bài 1 Bầu trời và biển - Mĩ thuật 2 - Tìm đáp án, giải bài tập, để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31921" r="8048" b="21052"/>
          <a:stretch/>
        </p:blipFill>
        <p:spPr bwMode="auto">
          <a:xfrm>
            <a:off x="2653758" y="552091"/>
            <a:ext cx="6102054" cy="500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3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25"/>
    </mc:Choice>
    <mc:Fallback xmlns="">
      <p:transition advClick="0" advTm="1602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074" name="Picture 2" descr="Cách tạo bức tranh tắc kè hoa trong Rừng Cây | Bài: Tắc Kè Hoa | Mĩ Thuật  lớp 2 | KC art 3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t="12641" r="20686" b="12769"/>
          <a:stretch/>
        </p:blipFill>
        <p:spPr bwMode="auto">
          <a:xfrm>
            <a:off x="2346385" y="448574"/>
            <a:ext cx="7237562" cy="51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25"/>
    </mc:Choice>
    <mc:Fallback xmlns="">
      <p:transition advClick="0" advTm="1602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6631" r="7655" b="6842"/>
          <a:stretch/>
        </p:blipFill>
        <p:spPr>
          <a:xfrm rot="10800000">
            <a:off x="2293342" y="462587"/>
            <a:ext cx="7203212" cy="5358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5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25"/>
    </mc:Choice>
    <mc:Fallback xmlns="">
      <p:transition advClick="0" advTm="160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500" r="5472"/>
          <a:stretch/>
        </p:blipFill>
        <p:spPr>
          <a:xfrm>
            <a:off x="2579298" y="274629"/>
            <a:ext cx="6806242" cy="5315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2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25"/>
    </mc:Choice>
    <mc:Fallback xmlns="">
      <p:transition advClick="0" advTm="1602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CẮT HÌNH CÁC CON VẬT MÀ EM ĐÃ VẼ(CẮT DÁN) TỪ CÁC TIẾT TRƯỚC, SAU ĐÓ DÁN VÀO BỨC TRANH RỪNG CÂY RẬM RẠP THEO Ý THÍCH.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338"/>
    </mc:Choice>
    <mc:Fallback xmlns="">
      <p:transition advClick="0" advTm="1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136"/>
    </mc:Choice>
    <mc:Fallback xmlns="">
      <p:transition advClick="0" advTm="1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84113" y="3289077"/>
            <a:ext cx="4764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thêm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hình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ảnh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về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rừng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rậm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rạp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vẽ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trang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trí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ngôi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mình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47"/>
    </mc:Choice>
    <mc:Fallback xmlns="">
      <p:transition advClick="0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568149" y="830608"/>
            <a:ext cx="5210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ĐỊNH HƯỚNG HỌC </a:t>
            </a:r>
          </a:p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TẬP TIẾP THEO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6A4EFF1-685D-4437-83BB-DB64681E3441}"/>
              </a:ext>
            </a:extLst>
          </p:cNvPr>
          <p:cNvGrpSpPr/>
          <p:nvPr/>
        </p:nvGrpSpPr>
        <p:grpSpPr>
          <a:xfrm>
            <a:off x="197698" y="1910692"/>
            <a:ext cx="4677797" cy="3429000"/>
            <a:chOff x="197698" y="1910692"/>
            <a:chExt cx="4677797" cy="3429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6F5103C-226A-4BC7-95CA-FD6B0B7A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698" y="1910692"/>
              <a:ext cx="4677797" cy="342900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14AE396-ADED-4902-A6BB-FA158DACEE9B}"/>
                </a:ext>
              </a:extLst>
            </p:cNvPr>
            <p:cNvGrpSpPr/>
            <p:nvPr/>
          </p:nvGrpSpPr>
          <p:grpSpPr>
            <a:xfrm>
              <a:off x="778164" y="2930130"/>
              <a:ext cx="3560235" cy="685126"/>
              <a:chOff x="6354026" y="1417986"/>
              <a:chExt cx="3560235" cy="68512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D8D5ADC-7D3C-4099-9C1F-8D582478C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837" y="1417986"/>
                <a:ext cx="184731" cy="66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B06C3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文本框 18">
                <a:extLst>
                  <a:ext uri="{FF2B5EF4-FFF2-40B4-BE49-F238E27FC236}">
                    <a16:creationId xmlns:a16="http://schemas.microsoft.com/office/drawing/2014/main" id="{2D97E7C7-F410-4751-9602-8E556114B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4026" y="1641447"/>
                <a:ext cx="35602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Hoàn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thành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bài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đầy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đủ</a:t>
                </a:r>
                <a:r>
                  <a:rPr kumimoji="0" lang="zh-CN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.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A2896A-DB02-4783-B294-FABAACD7D089}"/>
              </a:ext>
            </a:extLst>
          </p:cNvPr>
          <p:cNvGrpSpPr/>
          <p:nvPr/>
        </p:nvGrpSpPr>
        <p:grpSpPr>
          <a:xfrm>
            <a:off x="6843686" y="2331720"/>
            <a:ext cx="4677797" cy="3429000"/>
            <a:chOff x="6843686" y="2331720"/>
            <a:chExt cx="4677797" cy="3429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6807891-6594-4609-A3CA-4B02D6E9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686" y="2331720"/>
              <a:ext cx="4677797" cy="3429000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D955F0C8-9554-47EE-992F-E3C259F88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814" y="3439688"/>
              <a:ext cx="38187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Chụp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gửi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thầy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cô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kiểm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tra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và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đánh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086E7317-521D-44AD-AC5A-52E8857B17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320" y="2869079"/>
            <a:ext cx="4517591" cy="366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182"/>
    </mc:Choice>
    <mc:Fallback xmlns="">
      <p:transition advClick="0" advTm="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1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634436" y="2556750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4341163" y="3334822"/>
            <a:ext cx="45181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MT (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342900" indent="-342900" algn="just">
              <a:buFontTx/>
              <a:buChar char="-"/>
            </a:pPr>
            <a:endParaRPr lang="vi-VN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31A6B46-279F-4364-9BE4-7B161F252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61" y="1536736"/>
            <a:ext cx="4284199" cy="51808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35">
            <a:extLst>
              <a:ext uri="{FF2B5EF4-FFF2-40B4-BE49-F238E27FC236}">
                <a16:creationId xmlns:a16="http://schemas.microsoft.com/office/drawing/2014/main" id="{25E50D31-34A5-4428-9359-F2D3839F5DCE}"/>
              </a:ext>
            </a:extLst>
          </p:cNvPr>
          <p:cNvGrpSpPr/>
          <p:nvPr/>
        </p:nvGrpSpPr>
        <p:grpSpPr>
          <a:xfrm>
            <a:off x="4786470" y="1911729"/>
            <a:ext cx="1154796" cy="1162774"/>
            <a:chOff x="6096000" y="2072602"/>
            <a:chExt cx="1072427" cy="107991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0917BD-BFDE-4A92-9A04-BFC0415FF1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4D42903-1834-4616-ACBE-EEF9AF790D0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26161E1-3C4C-4D5F-9DD9-6E7737864CCA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63E7B15-4187-49E3-81E4-06BCB29AECCF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450CCEF-75AC-463C-9C1B-0E5473850385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C67B1C18-19B7-44AF-9829-962DFD3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771"/>
            <a:stretch>
              <a:fillRect/>
            </a:stretch>
          </p:blipFill>
          <p:spPr>
            <a:xfrm>
              <a:off x="6096000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528787" y="2985941"/>
            <a:ext cx="74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XIN CHÀO VÀ HẸN GẶP LẠI CÁC EM!</a:t>
            </a:r>
            <a:endParaRPr lang="vi-VN" sz="3200" dirty="0">
              <a:latin typeface="#9Slide03 AllRoundGothic" panose="020B07030202020201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453"/>
    </mc:Choice>
    <mc:Fallback xmlns="">
      <p:transition advClick="0" advTm="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67093" y="431343"/>
            <a:ext cx="9209094" cy="25933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0168" y="568752"/>
            <a:ext cx="585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mpleSoft" panose="02000000000000000000" pitchFamily="2" charset="0"/>
              </a:rPr>
              <a:t>YÊU CẦU CẦN ĐẠT CỦA BÀI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454" y="979649"/>
            <a:ext cx="8676371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cácch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kết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hợp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nét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hình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màu</a:t>
            </a:r>
            <a:r>
              <a:rPr lang="en-US" sz="2133" dirty="0">
                <a:latin typeface="#9Slide03 AmpleSoft" panose="02000000000000000000" pitchFamily="2" charset="0"/>
              </a:rPr>
              <a:t>…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đậm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nhạt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vẽ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phong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cảnh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Vẽ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bức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phong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khu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rừng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con </a:t>
            </a:r>
            <a:r>
              <a:rPr lang="en-US" sz="2133" dirty="0" err="1">
                <a:latin typeface="#9Slide03 AmpleSoft" panose="02000000000000000000" pitchFamily="2" charset="0"/>
              </a:rPr>
              <a:t>vật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Chỉ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nhịp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điệu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sự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hài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hòa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nét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hình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màu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Nêu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nhận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vẻ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đẹp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quê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hương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đất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nước</a:t>
            </a:r>
            <a:r>
              <a:rPr lang="en-US" sz="2133" dirty="0">
                <a:latin typeface="#9Slide03 AmpleSoft" panose="02000000000000000000" pitchFamily="2" charset="0"/>
              </a:rPr>
              <a:t> qua </a:t>
            </a:r>
            <a:r>
              <a:rPr lang="en-US" sz="2133" dirty="0" err="1">
                <a:latin typeface="#9Slide03 AmpleSoft" panose="02000000000000000000" pitchFamily="2" charset="0"/>
              </a:rPr>
              <a:t>cảnh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vật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màu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sắc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00492" y="3609527"/>
            <a:ext cx="6964292" cy="14426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3783" y="3699380"/>
            <a:ext cx="547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CF7E3"/>
                </a:solidFill>
                <a:latin typeface="#9Slide03 Ample" panose="02000000000000000000" pitchFamily="2" charset="0"/>
              </a:rPr>
              <a:t>YÊU CẦU CẦN ĐẠT CỦA TIẾT 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3603" y="4111377"/>
            <a:ext cx="6839925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thiện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69" y="3370004"/>
            <a:ext cx="2931773" cy="2707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7" y="-519938"/>
            <a:ext cx="2242163" cy="160448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155587" y="114281"/>
            <a:ext cx="3026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1.</a:t>
            </a: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KHÁM PHÁ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813896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0" y="1123733"/>
            <a:ext cx="2141510" cy="2855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2" y="1084545"/>
            <a:ext cx="2141509" cy="2855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26" y="1084545"/>
            <a:ext cx="2141508" cy="2855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39" y="1123736"/>
            <a:ext cx="2141507" cy="285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648231" y="3579149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638793" y="3539958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547925" y="3549384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658394" y="3579149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24639" y="5360286"/>
            <a:ext cx="2141510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Rừng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cây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rậm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rạp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5761" y="5360286"/>
            <a:ext cx="2141510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Chú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hổ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trong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rừng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59272" y="5331449"/>
            <a:ext cx="1751595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Tắc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kè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hoa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89380" y="5273429"/>
            <a:ext cx="2141510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Chú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chim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nhỏ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19463" y="194553"/>
            <a:ext cx="8093413" cy="50450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Em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hãy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nhớ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lại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các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bài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đã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được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học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trong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chủ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đề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Khu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rừng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nhiệt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đới</a:t>
            </a:r>
            <a:r>
              <a:rPr lang="en-US" dirty="0">
                <a:latin typeface="#9Slide03 Ample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96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023 L -0.24896 -0.18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48451 -0.16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2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602 L 0.01459 -0.177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73633 -0.171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7" y="-519938"/>
            <a:ext cx="2242163" cy="160448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155587" y="114281"/>
            <a:ext cx="3026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1.</a:t>
            </a: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KHÁM PHÁ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6631" r="7655" b="6842"/>
          <a:stretch/>
        </p:blipFill>
        <p:spPr>
          <a:xfrm rot="10800000">
            <a:off x="4484451" y="574731"/>
            <a:ext cx="7203212" cy="5358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ounded Rectangle 12"/>
          <p:cNvSpPr/>
          <p:nvPr/>
        </p:nvSpPr>
        <p:spPr>
          <a:xfrm>
            <a:off x="294832" y="1084545"/>
            <a:ext cx="3685282" cy="26314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latin typeface="#9Slide03 AmpleSoft" panose="02000000000000000000" pitchFamily="2" charset="0"/>
              </a:rPr>
              <a:t>Bức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tranh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gì</a:t>
            </a:r>
            <a:r>
              <a:rPr lang="en-US" sz="2000" dirty="0">
                <a:latin typeface="#9Slide03 AmpleSoft" panose="02000000000000000000" pitchFamily="2" charset="0"/>
              </a:rPr>
              <a:t>?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được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sắp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xếp</a:t>
            </a:r>
            <a:r>
              <a:rPr lang="en-US" sz="2000" dirty="0"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latin typeface="#9Slide03 AmpleSoft" panose="02000000000000000000" pitchFamily="2" charset="0"/>
              </a:rPr>
              <a:t>vị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trí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nào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bức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tranh</a:t>
            </a:r>
            <a:r>
              <a:rPr lang="en-US" sz="2000" dirty="0">
                <a:latin typeface="#9Slide03 AmpleSoft" panose="02000000000000000000" pitchFamily="2" charset="0"/>
              </a:rPr>
              <a:t>?</a:t>
            </a:r>
          </a:p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latin typeface="#9Slide03 AmpleSoft" panose="02000000000000000000" pitchFamily="2" charset="0"/>
              </a:rPr>
              <a:t>Em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quen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4832" y="3892596"/>
            <a:ext cx="3685282" cy="263142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#9Slide03 AmpleSoft" panose="02000000000000000000" pitchFamily="2" charset="0"/>
              </a:rPr>
              <a:t>- </a:t>
            </a:r>
            <a:r>
              <a:rPr lang="en-US" sz="2000">
                <a:latin typeface="#9Slide03 AmpleSoft" panose="02000000000000000000" pitchFamily="2" charset="0"/>
              </a:rPr>
              <a:t>Bức </a:t>
            </a:r>
            <a:r>
              <a:rPr lang="en-US" sz="2000" dirty="0" err="1">
                <a:latin typeface="#9Slide03 AmpleSoft" panose="02000000000000000000" pitchFamily="2" charset="0"/>
              </a:rPr>
              <a:t>tranh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rừng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cây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>
                <a:latin typeface="#9Slide03 AmpleSoft" panose="02000000000000000000" pitchFamily="2" charset="0"/>
              </a:rPr>
              <a:t>con vật được tạo từ các bài học trước. Mỗi con vật ở vị trí khác nhau.</a:t>
            </a:r>
          </a:p>
          <a:p>
            <a:pPr algn="just"/>
            <a:r>
              <a:rPr lang="en-US" sz="2000">
                <a:latin typeface="#9Slide03 AmpleSoft" panose="02000000000000000000" pitchFamily="2" charset="0"/>
              </a:rPr>
              <a:t>- Các hình ảnh rất quen thuộc vì được tạo từ các bài học trước.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872"/>
    </mc:Choice>
    <mc:Fallback xmlns="">
      <p:transition advClick="0" advTm="98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2911" y="3020422"/>
              <a:ext cx="3218248" cy="164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sản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phẩm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được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từ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bài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học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trước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có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thể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liên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kết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lại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thành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sản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phẩm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rừng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cây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thân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theo</a:t>
              </a:r>
              <a:r>
                <a:rPr lang="en-US" dirty="0">
                  <a:latin typeface="#9Slide03 Ample" panose="02000000000000000000" pitchFamily="2" charset="0"/>
                </a:rPr>
                <a:t> ý </a:t>
              </a:r>
              <a:r>
                <a:rPr lang="en-US" dirty="0" err="1">
                  <a:latin typeface="#9Slide03 Ample" panose="02000000000000000000" pitchFamily="2" charset="0"/>
                </a:rPr>
                <a:t>thích</a:t>
              </a:r>
              <a:r>
                <a:rPr lang="en-US" dirty="0">
                  <a:latin typeface="#9Slide03 Ample" panose="020000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872"/>
    </mc:Choice>
    <mc:Fallback xmlns="">
      <p:transition advClick="0" advTm="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503653" y="2329132"/>
            <a:ext cx="6193766" cy="3588589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EM HÃY QUAN SÁT VIDEO SAU ĐÓ NÊU CÁC BƯỚC THỰC HIỆN</a:t>
            </a: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839"/>
    </mc:Choice>
    <mc:Fallback xmlns="">
      <p:transition advClick="0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488" y="178340"/>
            <a:ext cx="1409205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46" y="1911729"/>
            <a:ext cx="2866088" cy="21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08" y="1911729"/>
            <a:ext cx="2329758" cy="21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41" y="1911729"/>
            <a:ext cx="2866088" cy="21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1" y="1673663"/>
            <a:ext cx="2482618" cy="242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429009" y="4676798"/>
            <a:ext cx="7067649" cy="125641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mở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sản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phẩm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tiết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trước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dựng</a:t>
            </a:r>
            <a:r>
              <a:rPr lang="en-US" dirty="0">
                <a:latin typeface="#9Slide03 AmpleSoft" panose="02000000000000000000" pitchFamily="2" charset="0"/>
              </a:rPr>
              <a:t> ý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sản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phẩm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bài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học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hôm</a:t>
            </a:r>
            <a:r>
              <a:rPr lang="en-US" dirty="0">
                <a:latin typeface="#9Slide03 AmpleSoft" panose="02000000000000000000" pitchFamily="2" charset="0"/>
              </a:rPr>
              <a:t> nay.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vẽ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cắt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</a:t>
            </a:r>
            <a:r>
              <a:rPr lang="en-US" dirty="0">
                <a:latin typeface="#9Slide03 AmpleSoft" panose="02000000000000000000" pitchFamily="2" charset="0"/>
              </a:rPr>
              <a:t>…</a:t>
            </a:r>
            <a:r>
              <a:rPr lang="en-US" dirty="0" err="1">
                <a:latin typeface="#9Slide03 AmpleSoft" panose="02000000000000000000" pitchFamily="2" charset="0"/>
              </a:rPr>
              <a:t>thêm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một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số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sản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phẩm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theo</a:t>
            </a:r>
            <a:r>
              <a:rPr lang="en-US" dirty="0">
                <a:latin typeface="#9Slide03 AmpleSoft" panose="02000000000000000000" pitchFamily="2" charset="0"/>
              </a:rPr>
              <a:t> ý </a:t>
            </a:r>
            <a:r>
              <a:rPr lang="en-US" dirty="0" err="1">
                <a:latin typeface="#9Slide03 AmpleSoft" panose="02000000000000000000" pitchFamily="2" charset="0"/>
              </a:rPr>
              <a:t>thích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9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839"/>
    </mc:Choice>
    <mc:Fallback xmlns="">
      <p:transition advClick="0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569" y="-626164"/>
            <a:ext cx="3250460" cy="23260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9157" y="631568"/>
            <a:ext cx="2458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228925" y="3407882"/>
            <a:ext cx="3347491" cy="2444690"/>
            <a:chOff x="0" y="3429000"/>
            <a:chExt cx="3347491" cy="2444690"/>
          </a:xfrm>
        </p:grpSpPr>
        <p:pic>
          <p:nvPicPr>
            <p:cNvPr id="3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535525" y="5036985"/>
              <a:ext cx="2318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B1: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3319564" y="3262101"/>
            <a:ext cx="3347491" cy="2703693"/>
            <a:chOff x="49835" y="3624962"/>
            <a:chExt cx="3347491" cy="2444690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35" y="3624962"/>
              <a:ext cx="3347491" cy="244469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56705" y="4990334"/>
              <a:ext cx="27084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7482286" y="3235909"/>
            <a:ext cx="3347491" cy="2788635"/>
            <a:chOff x="0" y="3429000"/>
            <a:chExt cx="3347491" cy="2444690"/>
          </a:xfrm>
        </p:grpSpPr>
        <p:pic>
          <p:nvPicPr>
            <p:cNvPr id="48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676663" y="4923048"/>
              <a:ext cx="21921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Ample" panose="02000000000000000000" pitchFamily="2" charset="0"/>
                </a:rPr>
                <a:t>B3: </a:t>
              </a:r>
              <a:r>
                <a:rPr lang="en-US" sz="1600" dirty="0" err="1">
                  <a:latin typeface="#9Slide03 Ample" panose="02000000000000000000" pitchFamily="2" charset="0"/>
                </a:rPr>
                <a:t>Dán</a:t>
              </a:r>
              <a:r>
                <a:rPr lang="en-US" sz="1600" dirty="0">
                  <a:latin typeface="#9Slide03 Ample" panose="02000000000000000000" pitchFamily="2" charset="0"/>
                </a:rPr>
                <a:t>, </a:t>
              </a:r>
              <a:r>
                <a:rPr lang="en-US" sz="1600" dirty="0" err="1">
                  <a:latin typeface="#9Slide03 Ample" panose="02000000000000000000" pitchFamily="2" charset="0"/>
                </a:rPr>
                <a:t>hoàn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thiện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sản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phẩm</a:t>
              </a:r>
              <a:r>
                <a:rPr lang="en-US" sz="1600" dirty="0">
                  <a:latin typeface="#9Slide03 Ample" panose="02000000000000000000" pitchFamily="2" charset="0"/>
                </a:rPr>
                <a:t> (</a:t>
              </a:r>
              <a:r>
                <a:rPr lang="en-US" sz="1600" dirty="0" err="1">
                  <a:latin typeface="#9Slide03 Ample" panose="02000000000000000000" pitchFamily="2" charset="0"/>
                </a:rPr>
                <a:t>Có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thể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tạo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hình</a:t>
              </a:r>
              <a:r>
                <a:rPr lang="en-US" sz="1600" dirty="0">
                  <a:latin typeface="#9Slide03 Ample" panose="02000000000000000000" pitchFamily="2" charset="0"/>
                </a:rPr>
                <a:t> con </a:t>
              </a:r>
              <a:r>
                <a:rPr lang="en-US" sz="1600" dirty="0" err="1">
                  <a:latin typeface="#9Slide03 Ample" panose="02000000000000000000" pitchFamily="2" charset="0"/>
                </a:rPr>
                <a:t>rối</a:t>
              </a:r>
              <a:r>
                <a:rPr lang="en-US" sz="1600" dirty="0">
                  <a:latin typeface="#9Slide03 Ample" panose="02000000000000000000" pitchFamily="2" charset="0"/>
                </a:rPr>
                <a:t>)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The Entertainer - Nhạc Không Lời Vui Nhộ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567" y="613793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11" y="1770380"/>
            <a:ext cx="2398825" cy="2112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5" y="1761539"/>
            <a:ext cx="2625643" cy="2121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95" y="1771094"/>
            <a:ext cx="2302342" cy="211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27" y="1771094"/>
            <a:ext cx="2395771" cy="2112638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8" idx="2"/>
          </p:cNvCxnSpPr>
          <p:nvPr/>
        </p:nvCxnSpPr>
        <p:spPr>
          <a:xfrm>
            <a:off x="7734813" y="3883732"/>
            <a:ext cx="1347043" cy="8883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156031" y="3954973"/>
            <a:ext cx="1404035" cy="8171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673066" y="3926708"/>
            <a:ext cx="374269" cy="387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9018166" y="3902167"/>
            <a:ext cx="374269" cy="387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4747466" y="3939617"/>
            <a:ext cx="374269" cy="387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0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8230"/>
    </mc:Choice>
    <mc:Fallback xmlns="">
      <p:transition advClick="0" advTm="4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1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6|24.2|1.8|1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4.6|4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747</Words>
  <Application>Microsoft Office PowerPoint</Application>
  <PresentationFormat>Widescreen</PresentationFormat>
  <Paragraphs>70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#9Slide03 AllRoundGothic</vt:lpstr>
      <vt:lpstr>#9Slide03 Ample</vt:lpstr>
      <vt:lpstr>#9Slide03 AmpleSoft</vt:lpstr>
      <vt:lpstr>#9Slide03 Arima Madurai</vt:lpstr>
      <vt:lpstr>Arial</vt:lpstr>
      <vt:lpstr>Bahnschrift SemiLight SemiConde</vt:lpstr>
      <vt:lpstr>Calibri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Nhung Nguyễn</cp:lastModifiedBy>
  <cp:revision>76</cp:revision>
  <dcterms:created xsi:type="dcterms:W3CDTF">2020-01-29T09:42:18Z</dcterms:created>
  <dcterms:modified xsi:type="dcterms:W3CDTF">2024-03-29T10:21:32Z</dcterms:modified>
</cp:coreProperties>
</file>