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74" r:id="rId3"/>
    <p:sldId id="263" r:id="rId4"/>
    <p:sldId id="266" r:id="rId5"/>
    <p:sldId id="265" r:id="rId6"/>
    <p:sldId id="275" r:id="rId7"/>
    <p:sldId id="313" r:id="rId8"/>
    <p:sldId id="314" r:id="rId9"/>
    <p:sldId id="288" r:id="rId10"/>
    <p:sldId id="267" r:id="rId11"/>
    <p:sldId id="391" r:id="rId12"/>
    <p:sldId id="277" r:id="rId13"/>
    <p:sldId id="269" r:id="rId14"/>
    <p:sldId id="310" r:id="rId15"/>
    <p:sldId id="271" r:id="rId16"/>
    <p:sldId id="270" r:id="rId17"/>
    <p:sldId id="302" r:id="rId18"/>
    <p:sldId id="392" r:id="rId19"/>
    <p:sldId id="306" r:id="rId20"/>
    <p:sldId id="305" r:id="rId21"/>
    <p:sldId id="307" r:id="rId22"/>
    <p:sldId id="393" r:id="rId23"/>
    <p:sldId id="309" r:id="rId24"/>
    <p:sldId id="394" r:id="rId25"/>
    <p:sldId id="311" r:id="rId26"/>
    <p:sldId id="312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32308"/>
    <a:srgbClr val="25E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4662" autoAdjust="0"/>
  </p:normalViewPr>
  <p:slideViewPr>
    <p:cSldViewPr>
      <p:cViewPr varScale="1">
        <p:scale>
          <a:sx n="83" d="100"/>
          <a:sy n="83" d="100"/>
        </p:scale>
        <p:origin x="85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61D46-5B6E-451C-B05C-5A369673EA42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5D177-4380-4308-877F-FDC047AFB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6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21B0A-BB4F-47A2-9A4B-06726BF13D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78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777133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30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111403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40028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42264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465821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266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6627" name="文本占位符 266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26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98706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6DDE45-7B91-4B6D-818F-0A047675D5D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4668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549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7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6252261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1923" name="文本占位符 8192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10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492645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340604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5120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1203" name="文本占位符 5120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14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2239307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52225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52227" name="文本占位符 5222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15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124013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4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1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7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399" y="205979"/>
            <a:ext cx="2057401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1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20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94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603FCE3-FDB9-45E4-A885-57ED98BD88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8" t="131" r="17556" b="2750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854D391-6AEA-4540-B544-67F2A8B3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14250"/>
            <a:ext cx="1097781" cy="105129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52DAFDB-B959-47C0-AD8E-ACD1D83FF2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11" y="3182379"/>
            <a:ext cx="983531" cy="19611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32D0DE-B445-4926-92F8-08B717FF63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20" y="3182381"/>
            <a:ext cx="1189191" cy="119452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B0CA456-B950-4F81-90A4-38C7E2F019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55" y="4162939"/>
            <a:ext cx="2818645" cy="9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3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2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6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6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15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200151"/>
            <a:ext cx="4038601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3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67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19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87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04790"/>
            <a:ext cx="5111749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2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6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6501F-181C-46A1-BFC8-13DA3C06C793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3E4E4-1333-4801-AECE-72F98793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10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openxmlformats.org/officeDocument/2006/relationships/image" Target="../media/image6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microsoft.com/office/2007/relationships/hdphoto" Target="../media/hdphoto1.wdp"/><Relationship Id="rId4" Type="http://schemas.openxmlformats.org/officeDocument/2006/relationships/audio" Target="../media/media2.wav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6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8F7B39F2-2C43-480C-992A-8C7673043DD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"/>
          <a:stretch/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3" y="1626453"/>
            <a:ext cx="91439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6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4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</p:txBody>
      </p:sp>
      <p:pic>
        <p:nvPicPr>
          <p:cNvPr id="5" name="Lop chung ta doan ket - Nhac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19200" y="4763152"/>
            <a:ext cx="487364" cy="3655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76403" y="905266"/>
            <a:ext cx="5799678" cy="467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134600" y="4257018"/>
            <a:ext cx="609600" cy="457200"/>
          </a:xfrm>
          <a:prstGeom prst="rect">
            <a:avLst/>
          </a:prstGeom>
        </p:spPr>
      </p:pic>
      <p:pic>
        <p:nvPicPr>
          <p:cNvPr id="20" name="Picture 19" descr="Graphical user interface&#10;&#10;Description automatically generated">
            <a:extLst>
              <a:ext uri="{FF2B5EF4-FFF2-40B4-BE49-F238E27FC236}">
                <a16:creationId xmlns:a16="http://schemas.microsoft.com/office/drawing/2014/main" id="{668CA6BF-EC6E-4E1F-BB68-D91C6F4F68C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049" b="64621" l="5556" r="97585">
                        <a14:foregroundMark x1="26329" y1="41016" x2="14855" y2="43471"/>
                        <a14:foregroundMark x1="14855" y1="43471" x2="15580" y2="49554"/>
                        <a14:foregroundMark x1="15580" y1="49554" x2="25845" y2="52623"/>
                        <a14:foregroundMark x1="25845" y1="52623" x2="37198" y2="48605"/>
                        <a14:foregroundMark x1="37198" y1="48605" x2="30314" y2="43025"/>
                        <a14:foregroundMark x1="30314" y1="43025" x2="18357" y2="42243"/>
                        <a14:foregroundMark x1="18357" y1="42243" x2="7246" y2="46596"/>
                        <a14:foregroundMark x1="7246" y1="46596" x2="8937" y2="52232"/>
                        <a14:foregroundMark x1="8937" y1="52232" x2="19686" y2="56529"/>
                        <a14:foregroundMark x1="19686" y1="56529" x2="33213" y2="55301"/>
                        <a14:foregroundMark x1="33213" y1="55301" x2="37319" y2="49721"/>
                        <a14:foregroundMark x1="37319" y1="49721" x2="28744" y2="45982"/>
                        <a14:foregroundMark x1="28744" y1="45982" x2="18961" y2="50725"/>
                        <a14:foregroundMark x1="18961" y1="50725" x2="20894" y2="56641"/>
                        <a14:foregroundMark x1="20894" y1="56641" x2="32246" y2="58092"/>
                        <a14:foregroundMark x1="32246" y1="58092" x2="32729" y2="57589"/>
                        <a14:foregroundMark x1="24517" y1="58036" x2="20531" y2="63002"/>
                        <a14:foregroundMark x1="20531" y1="63002" x2="32609" y2="64621"/>
                        <a14:foregroundMark x1="32609" y1="64621" x2="33092" y2="61440"/>
                        <a14:foregroundMark x1="5435" y1="53795" x2="1208" y2="48661"/>
                        <a14:foregroundMark x1="1208" y1="48661" x2="6039" y2="43917"/>
                        <a14:foregroundMark x1="6039" y1="43917" x2="5676" y2="43806"/>
                        <a14:foregroundMark x1="89251" y1="54241" x2="97705" y2="57478"/>
                        <a14:foregroundMark x1="97705" y1="57478" x2="94686" y2="53962"/>
                        <a14:foregroundMark x1="18116" y1="14286" x2="29710" y2="15179"/>
                        <a14:foregroundMark x1="29710" y1="15179" x2="40700" y2="13393"/>
                        <a14:foregroundMark x1="40700" y1="13393" x2="53382" y2="13281"/>
                        <a14:foregroundMark x1="53382" y1="13281" x2="65821" y2="13393"/>
                        <a14:foregroundMark x1="65821" y1="13393" x2="76208" y2="15792"/>
                        <a14:foregroundMark x1="76208" y1="15792" x2="77899" y2="15792"/>
                        <a14:foregroundMark x1="36836" y1="11942" x2="48068" y2="11049"/>
                        <a14:foregroundMark x1="48068" y1="11049" x2="59783" y2="11049"/>
                        <a14:foregroundMark x1="59783" y1="11049" x2="59783" y2="11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74" b="32748"/>
          <a:stretch/>
        </p:blipFill>
        <p:spPr>
          <a:xfrm>
            <a:off x="7148946" y="2889327"/>
            <a:ext cx="1995054" cy="113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33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37"/>
    </mc:Choice>
    <mc:Fallback xmlns="">
      <p:transition spd="slow" advTm="10337"/>
    </mc:Fallback>
  </mc:AlternateContent>
  <p:timing>
    <p:tnLst>
      <p:par>
        <p:cTn id="1" dur="indefinite" restart="never" nodeType="tmRoot">
          <p:childTnLst>
            <p:audio>
              <p:cMediaNode vol="8000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 isNarration="1"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  <p14:pauseEvt time="4143" objId="5"/>
        <p14:seekEvt time="4143" objId="5" seek="3757"/>
        <p14:resumeEvt time="4143" objId="5"/>
        <p14:pauseEvt time="10337" objId="5"/>
        <p14:stopEvt time="10337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504950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6704" y="2495550"/>
            <a:ext cx="5562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9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962DBE8A-84B7-493B-904D-DED201AF5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4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>
            <a:extLst>
              <a:ext uri="{FF2B5EF4-FFF2-40B4-BE49-F238E27FC236}">
                <a16:creationId xmlns:a16="http://schemas.microsoft.com/office/drawing/2014/main" id="{71CBF4CD-6A01-493D-B0DC-BA03C9FFF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020" y="94559"/>
            <a:ext cx="32575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endParaRPr lang="en-US" altLang="en-US" sz="27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D0A213-6ECA-458D-8F89-C13091E6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696949"/>
            <a:ext cx="6115097" cy="43132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6" y="209551"/>
            <a:ext cx="91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197" y="908007"/>
            <a:ext cx="876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endParaRPr lang="en-US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331CCD3-5EC2-4227-AE0A-6C5FC56FD384}"/>
              </a:ext>
            </a:extLst>
          </p:cNvPr>
          <p:cNvSpPr/>
          <p:nvPr/>
        </p:nvSpPr>
        <p:spPr>
          <a:xfrm>
            <a:off x="1143000" y="1047750"/>
            <a:ext cx="6705600" cy="2667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4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1462" y="1428986"/>
            <a:ext cx="6861938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25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94941" y="1615440"/>
            <a:ext cx="6558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3483666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-124448"/>
            <a:ext cx="7097908" cy="5399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2438400" y="1962150"/>
            <a:ext cx="4038600" cy="1589131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giấy màu, bìa màu,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6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782515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" y="3412"/>
            <a:ext cx="9364716" cy="5143500"/>
            <a:chOff x="1" y="3412"/>
            <a:chExt cx="9364717" cy="5143500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1" y="3412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4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40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</a:t>
              </a:r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 ĐẤT NƯỚC</a:t>
              </a:r>
              <a:endParaRPr lang="en-US" sz="40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</a:t>
              </a:r>
              <a:r>
                <a:rPr lang="vi-VN" sz="40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với trang phục dân tộc</a:t>
              </a:r>
              <a:endParaRPr lang="en-US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40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40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2-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646" y="405140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086597" y="171532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7356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7" y="1107933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-496788" y="1316895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6929F-1467-4F33-B612-1ACDC1AD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181747"/>
            <a:ext cx="2975479" cy="2417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46787-2796-4EAA-BBB8-767A7512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47" y="1181747"/>
            <a:ext cx="1896467" cy="126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6005F-0D3B-40E9-87F5-C4C14B0D30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00" b="11481"/>
          <a:stretch/>
        </p:blipFill>
        <p:spPr>
          <a:xfrm>
            <a:off x="1097731" y="2530757"/>
            <a:ext cx="2037991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C1798-A4AC-4080-8BFC-569E63531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905" y="256710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35" y="0"/>
            <a:ext cx="9165635" cy="5138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8700" y="28575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KHÁM PHÁ</a:t>
            </a:r>
          </a:p>
        </p:txBody>
      </p:sp>
      <p:sp>
        <p:nvSpPr>
          <p:cNvPr id="2" name="AutoShape 2" descr="Mĩ Thuật 3| Bài 1 - Những Chữ Cái Đáng Yêu (Tiết 2)| Trang Trí Tên Của Em |  Học Vẽ Thật Là Vui - YouTu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564881-3ECC-4FD5-9CF3-B0950C054CE1}"/>
              </a:ext>
            </a:extLst>
          </p:cNvPr>
          <p:cNvSpPr/>
          <p:nvPr/>
        </p:nvSpPr>
        <p:spPr>
          <a:xfrm>
            <a:off x="1012031" y="1047750"/>
            <a:ext cx="6629400" cy="28956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70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59835" y="-15321"/>
            <a:ext cx="9424551" cy="5166551"/>
            <a:chOff x="-59839" y="-15321"/>
            <a:chExt cx="9424552" cy="5166551"/>
          </a:xfrm>
        </p:grpSpPr>
        <p:pic>
          <p:nvPicPr>
            <p:cNvPr id="7" name="图片 15">
              <a:extLst>
                <a:ext uri="{FF2B5EF4-FFF2-40B4-BE49-F238E27FC236}">
                  <a16:creationId xmlns:a16="http://schemas.microsoft.com/office/drawing/2014/main" id="{4C704656-44A8-40F4-9C7B-66024728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36" t="131" r="24301" b="27501"/>
            <a:stretch/>
          </p:blipFill>
          <p:spPr>
            <a:xfrm>
              <a:off x="-4" y="7730"/>
              <a:ext cx="9364717" cy="5143500"/>
            </a:xfrm>
            <a:prstGeom prst="rect">
              <a:avLst/>
            </a:prstGeom>
          </p:spPr>
        </p:pic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095A68D-41CE-47FE-A8C4-C8399928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2959" y="2579480"/>
              <a:ext cx="3185030" cy="2438221"/>
            </a:xfrm>
            <a:prstGeom prst="rect">
              <a:avLst/>
            </a:prstGeom>
          </p:spPr>
        </p:pic>
        <p:pic>
          <p:nvPicPr>
            <p:cNvPr id="12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9200" y="3672141"/>
              <a:ext cx="1081101" cy="1272326"/>
            </a:xfrm>
            <a:prstGeom prst="rect">
              <a:avLst/>
            </a:prstGeom>
          </p:spPr>
        </p:pic>
        <p:pic>
          <p:nvPicPr>
            <p:cNvPr id="13" name="图片 17">
              <a:extLst>
                <a:ext uri="{FF2B5EF4-FFF2-40B4-BE49-F238E27FC236}">
                  <a16:creationId xmlns:a16="http://schemas.microsoft.com/office/drawing/2014/main" id="{67013761-C605-4C54-B675-FAD209921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93" y="2813474"/>
              <a:ext cx="1394832" cy="164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752600" y="205085"/>
              <a:ext cx="5799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MĨ THUẬT LỚP 4</a:t>
              </a:r>
            </a:p>
          </p:txBody>
        </p:sp>
        <p:pic>
          <p:nvPicPr>
            <p:cNvPr id="16" name="图片 11269" descr="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86266" y="3612011"/>
              <a:ext cx="2786693" cy="136271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52399" y="1340644"/>
              <a:ext cx="9143999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200" b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4: 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QUÊ HƯƠNG ĐẤT NƯỚC</a:t>
              </a:r>
              <a:endPara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2: </a:t>
              </a:r>
              <a:r>
                <a:rPr lang="vi-VN" sz="3200" b="1" dirty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Nhân vật với trang phục dân tộc</a:t>
              </a:r>
              <a:endPara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– </a:t>
              </a:r>
              <a:r>
                <a:rPr lang="en-US" sz="3200" b="1" i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Tiết</a:t>
              </a:r>
              <a:r>
                <a:rPr lang="en-US" sz="3200" b="1" i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1-</a:t>
              </a:r>
            </a:p>
          </p:txBody>
        </p:sp>
        <p:pic>
          <p:nvPicPr>
            <p:cNvPr id="17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69327" y="211954"/>
              <a:ext cx="1666643" cy="1128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8" name="图片 71695" descr="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9839" y="-15321"/>
              <a:ext cx="1462493" cy="9904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22120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7" y="-80853"/>
            <a:ext cx="9180394" cy="5143500"/>
          </a:xfrm>
        </p:spPr>
      </p:pic>
      <p:sp>
        <p:nvSpPr>
          <p:cNvPr id="6" name="TextBox 5"/>
          <p:cNvSpPr txBox="1"/>
          <p:nvPr/>
        </p:nvSpPr>
        <p:spPr>
          <a:xfrm>
            <a:off x="-76196" y="209551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94398"/>
            <a:ext cx="8287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170591" y="3255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KIẾN TẠO KIẾN THỨC- KỸ NĂNG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A448085-CA74-4F8E-AED5-C5C3A7E447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6" t="-106"/>
          <a:stretch/>
        </p:blipFill>
        <p:spPr>
          <a:xfrm>
            <a:off x="64968" y="915253"/>
            <a:ext cx="4430835" cy="203096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E57E63-729A-445B-811C-EE32B48465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86"/>
          <a:stretch/>
        </p:blipFill>
        <p:spPr>
          <a:xfrm>
            <a:off x="4690305" y="2929047"/>
            <a:ext cx="4430835" cy="2133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4B8C4ABA-ECED-4824-9406-02C4AF1A2EB5}"/>
              </a:ext>
            </a:extLst>
          </p:cNvPr>
          <p:cNvSpPr/>
          <p:nvPr/>
        </p:nvSpPr>
        <p:spPr>
          <a:xfrm>
            <a:off x="4648197" y="1834804"/>
            <a:ext cx="262695" cy="152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47BB024-9FA4-41C1-AAC0-398C7B11A8E6}"/>
              </a:ext>
            </a:extLst>
          </p:cNvPr>
          <p:cNvSpPr/>
          <p:nvPr/>
        </p:nvSpPr>
        <p:spPr>
          <a:xfrm>
            <a:off x="4991750" y="895349"/>
            <a:ext cx="3847444" cy="18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2BC40E5-647B-4377-9515-B3C849AF6FD6}"/>
              </a:ext>
            </a:extLst>
          </p:cNvPr>
          <p:cNvSpPr/>
          <p:nvPr/>
        </p:nvSpPr>
        <p:spPr>
          <a:xfrm>
            <a:off x="317472" y="3090802"/>
            <a:ext cx="3861536" cy="18879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B524C94-7B00-4DA3-B933-C28E53DAA420}"/>
              </a:ext>
            </a:extLst>
          </p:cNvPr>
          <p:cNvSpPr/>
          <p:nvPr/>
        </p:nvSpPr>
        <p:spPr>
          <a:xfrm rot="10800000">
            <a:off x="4220066" y="3889657"/>
            <a:ext cx="262695" cy="15240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850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6196" y="209551"/>
            <a:ext cx="83819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LUYỆN TẬP – SÁNG TẠO</a:t>
            </a:r>
          </a:p>
          <a:p>
            <a:pPr algn="ctr"/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F619731-0F03-4631-AE66-6A25943A6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668"/>
            <a:ext cx="8229600" cy="339447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Hình ảnh 4">
            <a:extLst>
              <a:ext uri="{FF2B5EF4-FFF2-40B4-BE49-F238E27FC236}">
                <a16:creationId xmlns:a16="http://schemas.microsoft.com/office/drawing/2014/main" id="{82F79CF7-1F25-4EC0-9B12-4834C5895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0449"/>
            <a:ext cx="9144000" cy="457969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5A914D2-5B99-463D-A1C3-A65E3A2A63F9}"/>
              </a:ext>
            </a:extLst>
          </p:cNvPr>
          <p:cNvSpPr/>
          <p:nvPr/>
        </p:nvSpPr>
        <p:spPr>
          <a:xfrm>
            <a:off x="990600" y="2677191"/>
            <a:ext cx="533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183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91462" y="1428986"/>
            <a:ext cx="6861938" cy="1896907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hay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PHÂN TÍCH- ĐÁNH GIÁ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48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14400" y="472794"/>
            <a:ext cx="7239000" cy="72735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en-GB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1701794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trang</a:t>
            </a:r>
            <a:r>
              <a:rPr lang="en-US" sz="2400" dirty="0"/>
              <a:t> </a:t>
            </a:r>
            <a:r>
              <a:rPr lang="en-US" sz="2400" dirty="0" err="1"/>
              <a:t>trí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những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thân</a:t>
            </a:r>
            <a:r>
              <a:rPr lang="en-US" sz="2400" dirty="0"/>
              <a:t> </a:t>
            </a:r>
            <a:r>
              <a:rPr lang="en-US" sz="2400" dirty="0" err="1"/>
              <a:t>yêu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nhé</a:t>
            </a:r>
            <a:r>
              <a:rPr lang="en-US" sz="2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109762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0" y="0"/>
            <a:ext cx="9364716" cy="5143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053921" y="185171"/>
            <a:ext cx="7239000" cy="604246"/>
          </a:xfrm>
          <a:prstGeom prst="rect">
            <a:avLst/>
          </a:prstGeom>
        </p:spPr>
        <p:txBody>
          <a:bodyPr wrap="square" lIns="49762" tIns="24881" rIns="49762" bIns="24881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VẬN DỤNG- PHÁT TRIỂN</a:t>
            </a:r>
          </a:p>
        </p:txBody>
      </p:sp>
      <p:pic>
        <p:nvPicPr>
          <p:cNvPr id="13" name="图片 4109" descr="封面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714" y="3562350"/>
            <a:ext cx="1742414" cy="139490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3259887"/>
            <a:ext cx="1166256" cy="16984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8533" y="789417"/>
            <a:ext cx="7769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C0970-0536-4C11-B40F-65A3D4D394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2545" y="1398727"/>
            <a:ext cx="461962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23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143995" cy="5143500"/>
          </a:xfrm>
          <a:prstGeom prst="rect">
            <a:avLst/>
          </a:prstGeom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 rotWithShape="1">
          <a:blip r:embed="rId4"/>
          <a:srcRect l="1069" t="13122" r="-1069"/>
          <a:stretch/>
        </p:blipFill>
        <p:spPr>
          <a:xfrm>
            <a:off x="1524000" y="0"/>
            <a:ext cx="7010400" cy="53326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7174"/>
          <p:cNvSpPr txBox="1"/>
          <p:nvPr/>
        </p:nvSpPr>
        <p:spPr>
          <a:xfrm>
            <a:off x="1976428" y="1962150"/>
            <a:ext cx="4652972" cy="1158244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marL="342900" indent="-342900" defTabSz="816575">
              <a:spcBef>
                <a:spcPct val="50000"/>
              </a:spcBef>
              <a:buFont typeface="Arial" pitchFamily="34" charset="0"/>
              <a:buChar char="•"/>
            </a:pP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altLang="zh-CN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zh-CN" alt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文本框 7174"/>
          <p:cNvSpPr txBox="1"/>
          <p:nvPr/>
        </p:nvSpPr>
        <p:spPr>
          <a:xfrm>
            <a:off x="3429000" y="1200150"/>
            <a:ext cx="2167118" cy="604246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</a:t>
            </a:r>
            <a:endParaRPr lang="zh-CN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2" y="2190751"/>
            <a:ext cx="1706544" cy="2534528"/>
          </a:xfrm>
          <a:prstGeom prst="rect">
            <a:avLst/>
          </a:prstGeom>
        </p:spPr>
      </p:pic>
      <p:pic>
        <p:nvPicPr>
          <p:cNvPr id="14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281658"/>
            <a:ext cx="1537485" cy="122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11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4301" b="27501"/>
          <a:stretch/>
        </p:blipFill>
        <p:spPr>
          <a:xfrm>
            <a:off x="5" y="3412"/>
            <a:ext cx="9364716" cy="5143500"/>
          </a:xfrm>
          <a:prstGeom prst="rect">
            <a:avLst/>
          </a:prstGeom>
        </p:spPr>
      </p:pic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014" y="0"/>
            <a:ext cx="5993246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30" y="3079871"/>
            <a:ext cx="3067596" cy="15000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文本框 11271"/>
          <p:cNvSpPr txBox="1"/>
          <p:nvPr/>
        </p:nvSpPr>
        <p:spPr>
          <a:xfrm>
            <a:off x="3108955" y="2024542"/>
            <a:ext cx="5847303" cy="1743019"/>
          </a:xfrm>
          <a:prstGeom prst="rect">
            <a:avLst/>
          </a:prstGeom>
          <a:noFill/>
          <a:ln w="9525">
            <a:noFill/>
          </a:ln>
        </p:spPr>
        <p:txBody>
          <a:bodyPr wrap="square" lIns="49762" tIns="24881" rIns="49762" bIns="24881">
            <a:spAutoFit/>
          </a:bodyPr>
          <a:lstStyle/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</a:t>
            </a:r>
          </a:p>
          <a:p>
            <a:pPr algn="ctr" defTabSz="816575">
              <a:spcBef>
                <a:spcPct val="50000"/>
              </a:spcBef>
            </a:pPr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HẸN GẶP LẠI</a:t>
            </a:r>
          </a:p>
        </p:txBody>
      </p:sp>
      <p:pic>
        <p:nvPicPr>
          <p:cNvPr id="6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284" y="180098"/>
            <a:ext cx="1962048" cy="13287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71695" descr="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4822" y="1680938"/>
            <a:ext cx="1687084" cy="96941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42933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079664" y="342900"/>
            <a:ext cx="3520540" cy="83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Chuẩn</a:t>
            </a:r>
            <a:r>
              <a:rPr lang="en-US" altLang="zh-CN" sz="4799" b="1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799" b="1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bị</a:t>
            </a:r>
            <a:endParaRPr lang="zh-CN" altLang="en-US" sz="4799" b="1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2" name="Picture 4" descr="E:\GIAO AN\SGV lop 2\sgv chân trời sáng tạo lớp 2\hình minh họa giáo án\18\image_19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7" y="1107933"/>
            <a:ext cx="2367761" cy="1345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96537">
            <a:off x="-496788" y="1316895"/>
            <a:ext cx="2455923" cy="2455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16929F-1467-4F33-B612-1ACDC1AD0C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1181747"/>
            <a:ext cx="2975479" cy="24175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46787-2796-4EAA-BBB8-767A7512D3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647" y="1181747"/>
            <a:ext cx="1896467" cy="12635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A6005F-0D3B-40E9-87F5-C4C14B0D30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000" b="11481"/>
          <a:stretch/>
        </p:blipFill>
        <p:spPr>
          <a:xfrm>
            <a:off x="1097731" y="2530757"/>
            <a:ext cx="2037991" cy="1600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6C1798-A4AC-4080-8BFC-569E63531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41905" y="2567107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FD0FFE7-AE4A-4A84-BBD6-01AE296D05BD}"/>
              </a:ext>
            </a:extLst>
          </p:cNvPr>
          <p:cNvSpPr/>
          <p:nvPr/>
        </p:nvSpPr>
        <p:spPr>
          <a:xfrm>
            <a:off x="830006" y="972359"/>
            <a:ext cx="7962894" cy="312621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020"/>
            <a:ext cx="1828800" cy="126139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7013761-C605-4C54-B675-FAD2099219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71" y="3329450"/>
            <a:ext cx="1394832" cy="1641550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D1571DCA-48EF-4336-9C52-5CC5306C5A21}"/>
              </a:ext>
            </a:extLst>
          </p:cNvPr>
          <p:cNvSpPr txBox="1"/>
          <p:nvPr/>
        </p:nvSpPr>
        <p:spPr>
          <a:xfrm>
            <a:off x="1674022" y="103165"/>
            <a:ext cx="3520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126"/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Mục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 </a:t>
            </a:r>
            <a:r>
              <a:rPr lang="en-US" altLang="zh-CN" sz="4400" b="1" u="sng" dirty="0" err="1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tiêu</a:t>
            </a:r>
            <a:r>
              <a:rPr lang="en-US" altLang="zh-CN" sz="4400" b="1" u="sng" dirty="0">
                <a:solidFill>
                  <a:srgbClr val="FF0000"/>
                </a:solidFill>
                <a:ea typeface="字魂17号-萌趣果冻体" panose="02000000000000000000" pitchFamily="2" charset="-122"/>
                <a:sym typeface="字魂17号-萌趣果冻体" panose="02000000000000000000" pitchFamily="2" charset="-122"/>
              </a:rPr>
              <a:t>:</a:t>
            </a:r>
            <a:endParaRPr lang="zh-CN" altLang="en-US" sz="4400" b="1" u="sng" dirty="0">
              <a:solidFill>
                <a:srgbClr val="FF0000"/>
              </a:solidFill>
              <a:ea typeface="字魂17号-萌趣果冻体" panose="02000000000000000000" pitchFamily="2" charset="-122"/>
              <a:sym typeface="字魂17号-萌趣果冻体" panose="02000000000000000000" pitchFamily="2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96D9E7D1-840D-432C-A5F4-B4C777C217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206" y="3222018"/>
            <a:ext cx="1600197" cy="18564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E8DE155-0A04-4DB0-A9E3-F39C28640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072432"/>
            <a:ext cx="745598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081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6"/>
          <a:stretch/>
        </p:blipFill>
        <p:spPr>
          <a:xfrm>
            <a:off x="-27709" y="0"/>
            <a:ext cx="9150044" cy="5143500"/>
          </a:xfrm>
        </p:spPr>
      </p:pic>
    </p:spTree>
    <p:extLst>
      <p:ext uri="{BB962C8B-B14F-4D97-AF65-F5344CB8AC3E}">
        <p14:creationId xmlns:p14="http://schemas.microsoft.com/office/powerpoint/2010/main" val="1877296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AB3A740-39DF-4A1C-89BB-FD978B508D73}"/>
              </a:ext>
            </a:extLst>
          </p:cNvPr>
          <p:cNvSpPr/>
          <p:nvPr/>
        </p:nvSpPr>
        <p:spPr>
          <a:xfrm>
            <a:off x="5565711" y="729199"/>
            <a:ext cx="3200400" cy="3229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6861" y="301408"/>
            <a:ext cx="91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47800" y="19277"/>
            <a:ext cx="91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8496" y="1063705"/>
            <a:ext cx="30379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0A3340-AC8C-49AA-8049-DB44184CD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54" y="761587"/>
            <a:ext cx="4992877" cy="31611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997A330-8CAC-4D08-8881-7A905FDCB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983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5">
            <a:extLst>
              <a:ext uri="{FF2B5EF4-FFF2-40B4-BE49-F238E27FC236}">
                <a16:creationId xmlns:a16="http://schemas.microsoft.com/office/drawing/2014/main" id="{4C704656-44A8-40F4-9C7B-66024728C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6" t="131" r="29402" b="27501"/>
          <a:stretch/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73733" name="图片 73732" descr="PPT素材-12"/>
          <p:cNvPicPr>
            <a:picLocks noChangeAspect="1"/>
          </p:cNvPicPr>
          <p:nvPr/>
        </p:nvPicPr>
        <p:blipFill rotWithShape="1">
          <a:blip r:embed="rId4"/>
          <a:srcRect l="34669" t="4666" r="857" b="35700"/>
          <a:stretch/>
        </p:blipFill>
        <p:spPr>
          <a:xfrm>
            <a:off x="1" y="-2875"/>
            <a:ext cx="9296400" cy="516165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11268" descr="24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1129" t="-981" r="-1294" b="57839"/>
          <a:stretch/>
        </p:blipFill>
        <p:spPr>
          <a:xfrm flipH="1">
            <a:off x="5867399" y="1336177"/>
            <a:ext cx="3276600" cy="38073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TextBox 14"/>
          <p:cNvSpPr txBox="1"/>
          <p:nvPr/>
        </p:nvSpPr>
        <p:spPr>
          <a:xfrm>
            <a:off x="1295400" y="1362847"/>
            <a:ext cx="2590800" cy="604246"/>
          </a:xfrm>
          <a:prstGeom prst="rect">
            <a:avLst/>
          </a:prstGeom>
          <a:noFill/>
        </p:spPr>
        <p:txBody>
          <a:bodyPr wrap="square" lIns="49762" tIns="24881" rIns="49762" bIns="24881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pic>
        <p:nvPicPr>
          <p:cNvPr id="16" name="图片 16">
            <a:extLst>
              <a:ext uri="{FF2B5EF4-FFF2-40B4-BE49-F238E27FC236}">
                <a16:creationId xmlns:a16="http://schemas.microsoft.com/office/drawing/2014/main" id="{7E7FF9A8-5D87-4C9F-9DB2-A9BD04C73B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34" y="229219"/>
            <a:ext cx="1365966" cy="1069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2405140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9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0626-B19C-4C0F-8761-41279203D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42950"/>
            <a:ext cx="8229600" cy="3394472"/>
          </a:xfrm>
        </p:spPr>
        <p:txBody>
          <a:bodyPr/>
          <a:lstStyle/>
          <a:p>
            <a:r>
              <a:rPr lang="en-US" i="1" dirty="0" err="1"/>
              <a:t>Để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mô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nhân</a:t>
            </a:r>
            <a:r>
              <a:rPr lang="en-US" i="1" dirty="0"/>
              <a:t> </a:t>
            </a:r>
            <a:r>
              <a:rPr lang="en-US" i="1" dirty="0" err="1"/>
              <a:t>vật</a:t>
            </a:r>
            <a:r>
              <a:rPr lang="en-US" i="1" dirty="0"/>
              <a:t> </a:t>
            </a:r>
            <a:r>
              <a:rPr lang="en-US" i="1" dirty="0" err="1"/>
              <a:t>với</a:t>
            </a:r>
            <a:r>
              <a:rPr lang="en-US" i="1" dirty="0"/>
              <a:t> </a:t>
            </a:r>
            <a:r>
              <a:rPr lang="en-US" i="1" dirty="0" err="1"/>
              <a:t>trang</a:t>
            </a:r>
            <a:r>
              <a:rPr lang="en-US" i="1" dirty="0"/>
              <a:t> </a:t>
            </a:r>
            <a:r>
              <a:rPr lang="en-US" i="1" dirty="0" err="1"/>
              <a:t>phục</a:t>
            </a:r>
            <a:r>
              <a:rPr lang="en-US" i="1" dirty="0"/>
              <a:t> </a:t>
            </a:r>
            <a:r>
              <a:rPr lang="en-US" i="1" dirty="0" err="1"/>
              <a:t>dân</a:t>
            </a:r>
            <a:r>
              <a:rPr lang="en-US" i="1" dirty="0"/>
              <a:t> </a:t>
            </a:r>
            <a:r>
              <a:rPr lang="en-US" i="1" dirty="0" err="1"/>
              <a:t>tộc</a:t>
            </a:r>
            <a:r>
              <a:rPr lang="en-US" i="1" dirty="0"/>
              <a:t> </a:t>
            </a:r>
            <a:r>
              <a:rPr lang="en-US" i="1" dirty="0" err="1"/>
              <a:t>cần</a:t>
            </a:r>
            <a:r>
              <a:rPr lang="en-US" i="1" dirty="0"/>
              <a:t> bao </a:t>
            </a:r>
            <a:r>
              <a:rPr lang="en-US" i="1" dirty="0" err="1"/>
              <a:t>nhiêu</a:t>
            </a:r>
            <a:r>
              <a:rPr lang="en-US" i="1" dirty="0"/>
              <a:t> </a:t>
            </a:r>
            <a:r>
              <a:rPr lang="en-US" i="1" dirty="0" err="1"/>
              <a:t>bước</a:t>
            </a:r>
            <a:r>
              <a:rPr lang="en-US" i="1" dirty="0"/>
              <a:t>?</a:t>
            </a:r>
            <a:endParaRPr lang="en-US" dirty="0"/>
          </a:p>
          <a:p>
            <a:r>
              <a:rPr lang="en-US" i="1" dirty="0" err="1"/>
              <a:t>Từ</a:t>
            </a:r>
            <a:r>
              <a:rPr lang="en-US" i="1" dirty="0"/>
              <a:t> </a:t>
            </a:r>
            <a:r>
              <a:rPr lang="en-US" i="1" dirty="0" err="1"/>
              <a:t>hình</a:t>
            </a:r>
            <a:r>
              <a:rPr lang="en-US" i="1" dirty="0"/>
              <a:t> </a:t>
            </a:r>
            <a:r>
              <a:rPr lang="en-US" i="1" dirty="0" err="1"/>
              <a:t>minh</a:t>
            </a:r>
            <a:r>
              <a:rPr lang="en-US" i="1" dirty="0"/>
              <a:t> </a:t>
            </a:r>
            <a:r>
              <a:rPr lang="en-US" i="1" dirty="0" err="1"/>
              <a:t>họa</a:t>
            </a:r>
            <a:r>
              <a:rPr lang="en-US" i="1" dirty="0"/>
              <a:t>, </a:t>
            </a:r>
            <a:r>
              <a:rPr lang="en-US" i="1" dirty="0" err="1"/>
              <a:t>em</a:t>
            </a:r>
            <a:r>
              <a:rPr lang="en-US" i="1" dirty="0"/>
              <a:t> </a:t>
            </a:r>
            <a:r>
              <a:rPr lang="en-US" i="1" dirty="0" err="1"/>
              <a:t>hãy</a:t>
            </a:r>
            <a:r>
              <a:rPr lang="en-US" i="1" dirty="0"/>
              <a:t> </a:t>
            </a:r>
            <a:r>
              <a:rPr lang="en-US" i="1" dirty="0" err="1"/>
              <a:t>nêu</a:t>
            </a:r>
            <a:r>
              <a:rPr lang="en-US" i="1" dirty="0"/>
              <a:t> </a:t>
            </a:r>
            <a:r>
              <a:rPr lang="en-US" i="1" dirty="0" err="1"/>
              <a:t>các</a:t>
            </a:r>
            <a:r>
              <a:rPr lang="en-US" i="1" dirty="0"/>
              <a:t> </a:t>
            </a:r>
            <a:r>
              <a:rPr lang="en-US" i="1" dirty="0" err="1"/>
              <a:t>bước</a:t>
            </a:r>
            <a:r>
              <a:rPr lang="en-US" i="1" dirty="0"/>
              <a:t> </a:t>
            </a:r>
            <a:r>
              <a:rPr lang="en-US" i="1" dirty="0" err="1"/>
              <a:t>thực</a:t>
            </a:r>
            <a:r>
              <a:rPr lang="en-US" i="1" dirty="0"/>
              <a:t> </a:t>
            </a:r>
            <a:r>
              <a:rPr lang="en-US" i="1" dirty="0" err="1"/>
              <a:t>hiện</a:t>
            </a:r>
            <a:r>
              <a:rPr lang="en-US" i="1" dirty="0"/>
              <a:t> </a:t>
            </a:r>
            <a:r>
              <a:rPr lang="en-US" i="1" dirty="0" err="1"/>
              <a:t>tạo</a:t>
            </a:r>
            <a:r>
              <a:rPr lang="en-US" i="1" dirty="0"/>
              <a:t> </a:t>
            </a:r>
            <a:r>
              <a:rPr lang="en-US" i="1" dirty="0" err="1"/>
              <a:t>sản</a:t>
            </a:r>
            <a:r>
              <a:rPr lang="en-US" i="1" dirty="0"/>
              <a:t> </a:t>
            </a:r>
            <a:r>
              <a:rPr lang="en-US" i="1" dirty="0" err="1"/>
              <a:t>phẩm</a:t>
            </a:r>
            <a:r>
              <a:rPr lang="en-US" i="1" dirty="0"/>
              <a:t>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55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957"/>
            <a:ext cx="9144001" cy="525845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74301" y="-17972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bước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trang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phục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tộc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Curved Connector 6"/>
          <p:cNvCxnSpPr/>
          <p:nvPr/>
        </p:nvCxnSpPr>
        <p:spPr>
          <a:xfrm rot="16200000" flipH="1">
            <a:off x="3288719" y="907469"/>
            <a:ext cx="356761" cy="228600"/>
          </a:xfrm>
          <a:prstGeom prst="curvedConnector3">
            <a:avLst>
              <a:gd name="adj1" fmla="val 3674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D712A41-9399-444E-8697-48566C1A4E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510543"/>
            <a:ext cx="4619625" cy="20288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54A1ED-EEA4-409D-AE99-8C9F7CED8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2539368"/>
            <a:ext cx="4619625" cy="2133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00F07DA-C748-4EC5-9569-866622813499}"/>
              </a:ext>
            </a:extLst>
          </p:cNvPr>
          <p:cNvSpPr/>
          <p:nvPr/>
        </p:nvSpPr>
        <p:spPr>
          <a:xfrm>
            <a:off x="5105400" y="510543"/>
            <a:ext cx="3733800" cy="416242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0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36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</TotalTime>
  <Words>822</Words>
  <Application>Microsoft Office PowerPoint</Application>
  <PresentationFormat>On-screen Show (16:9)</PresentationFormat>
  <Paragraphs>92</Paragraphs>
  <Slides>26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等线</vt:lpstr>
      <vt:lpstr>Arial</vt:lpstr>
      <vt:lpstr>Calibri</vt:lpstr>
      <vt:lpstr>Times New Roman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aaaaa</dc:creator>
  <cp:lastModifiedBy>Nhung Nguyễn</cp:lastModifiedBy>
  <cp:revision>86</cp:revision>
  <dcterms:created xsi:type="dcterms:W3CDTF">2021-08-23T13:19:13Z</dcterms:created>
  <dcterms:modified xsi:type="dcterms:W3CDTF">2024-02-05T06:45:07Z</dcterms:modified>
</cp:coreProperties>
</file>