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  <p:sldMasterId id="2147483873" r:id="rId3"/>
    <p:sldMasterId id="2147484009" r:id="rId4"/>
    <p:sldMasterId id="2147484116" r:id="rId5"/>
    <p:sldMasterId id="2147484130" r:id="rId6"/>
    <p:sldMasterId id="2147484160" r:id="rId7"/>
    <p:sldMasterId id="2147484172" r:id="rId8"/>
    <p:sldMasterId id="2147484185" r:id="rId9"/>
    <p:sldMasterId id="2147484197" r:id="rId10"/>
  </p:sldMasterIdLst>
  <p:notesMasterIdLst>
    <p:notesMasterId r:id="rId26"/>
  </p:notesMasterIdLst>
  <p:sldIdLst>
    <p:sldId id="422" r:id="rId11"/>
    <p:sldId id="420" r:id="rId12"/>
    <p:sldId id="364" r:id="rId13"/>
    <p:sldId id="308" r:id="rId14"/>
    <p:sldId id="392" r:id="rId15"/>
    <p:sldId id="442" r:id="rId16"/>
    <p:sldId id="424" r:id="rId17"/>
    <p:sldId id="450" r:id="rId18"/>
    <p:sldId id="441" r:id="rId19"/>
    <p:sldId id="435" r:id="rId20"/>
    <p:sldId id="437" r:id="rId21"/>
    <p:sldId id="438" r:id="rId22"/>
    <p:sldId id="439" r:id="rId23"/>
    <p:sldId id="414" r:id="rId24"/>
    <p:sldId id="440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422"/>
            <p14:sldId id="420"/>
            <p14:sldId id="364"/>
            <p14:sldId id="308"/>
            <p14:sldId id="392"/>
            <p14:sldId id="442"/>
            <p14:sldId id="424"/>
            <p14:sldId id="450"/>
            <p14:sldId id="441"/>
            <p14:sldId id="435"/>
            <p14:sldId id="437"/>
            <p14:sldId id="438"/>
            <p14:sldId id="439"/>
            <p14:sldId id="414"/>
            <p14:sldId id="440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7AAA1A"/>
    <a:srgbClr val="2CFE22"/>
    <a:srgbClr val="FF3399"/>
    <a:srgbClr val="F0FA90"/>
    <a:srgbClr val="EBCCBF"/>
    <a:srgbClr val="EBB621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7336" autoAdjust="0"/>
  </p:normalViewPr>
  <p:slideViewPr>
    <p:cSldViewPr>
      <p:cViewPr varScale="1">
        <p:scale>
          <a:sx n="63" d="100"/>
          <a:sy n="63" d="100"/>
        </p:scale>
        <p:origin x="1398" y="72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04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64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7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499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545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45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0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3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2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82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6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277ED-8DBB-450D-95DE-4E19B8FD65FF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9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6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5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0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9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8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1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7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3" y="360209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3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40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22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707" y="36522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9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06436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785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609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11240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32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29034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2939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56058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93799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6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4004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1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81661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0129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22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07" y="36522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35788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3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5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9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44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63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7" y="1362335"/>
            <a:ext cx="685850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81" y="152949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81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5" y="5808515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390"/>
            <a:ext cx="20379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33311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1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503" y="486250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4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7" y="1535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5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6669566"/>
            <a:ext cx="13501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82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75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72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8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1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3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2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8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5318B-8D52-4AB3-88E8-DF04CA988589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22DB8-F9EC-4962-8855-399669701DD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7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CCCA5-AFEE-41BF-9857-BD06BE4B758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204A-673A-4B72-958E-020C0F964882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6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BA530-1488-4726-ACF8-EF2C1320F4EE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7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9F108-E657-4EBB-9A76-43D1DB91CD7B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1DA70-9AD2-4A9E-9D6D-F3B6C29B23E3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0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277ED-8DBB-450D-95DE-4E19B8FD65FF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6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FB6E-7353-4720-B774-435498923D7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52B53-E723-4F99-B36B-21900D220B49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3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68121-48D8-4623-8AB4-2BE0D98680F8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6393E-5698-4411-A602-7B9520C4D83E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3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0663C-FDD8-44EE-A660-52E905988A74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8EFD0-D0DD-4386-A3C5-187B29D03DBF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9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EA88-CFA9-44E8-9B85-1D4D8A9DCA17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5" y="6356364"/>
            <a:ext cx="2057400" cy="365125"/>
          </a:xfrm>
          <a:prstGeom prst="rect">
            <a:avLst/>
          </a:prstGeom>
        </p:spPr>
        <p:txBody>
          <a:bodyPr lIns="68581" tIns="34291" rIns="68581" bIns="3429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FCC2F-68E5-4AD3-9EAD-8FAE1BA78C93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9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64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4" y="6356364"/>
            <a:ext cx="2057400" cy="365125"/>
          </a:xfrm>
          <a:prstGeom prst="rect">
            <a:avLst/>
          </a:prstGeom>
        </p:spPr>
        <p:txBody>
          <a:bodyPr lIns="68565" tIns="34283" rIns="68565" bIns="34283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4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93E5-6FF0-4F12-A05F-C8122A06B0AA}" type="datetimeFigureOut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2023/2/13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4" y="6356354"/>
            <a:ext cx="2057400" cy="365126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461A-9496-4264-B117-983CC003075A}" type="slidenum">
              <a:rPr lang="zh-CN" altLang="en-US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6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7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60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47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15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6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81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6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0" y="27323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4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0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17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61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033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2465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005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156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0246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2560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3190"/>
      </p:ext>
    </p:extLst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20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9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988"/>
      </p:ext>
    </p:extLst>
  </p:cSld>
  <p:clrMapOvr>
    <a:masterClrMapping/>
  </p:clrMapOvr>
  <p:transition spd="slow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896"/>
      </p:ext>
    </p:extLst>
  </p:cSld>
  <p:clrMapOvr>
    <a:masterClrMapping/>
  </p:clrMapOvr>
  <p:transition spd="slow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680"/>
      </p:ext>
    </p:extLst>
  </p:cSld>
  <p:clrMapOvr>
    <a:masterClrMapping/>
  </p:clrMapOvr>
  <p:transition spd="slow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8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0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8552"/>
      </p:ext>
    </p:extLst>
  </p:cSld>
  <p:clrMapOvr>
    <a:masterClrMapping/>
  </p:clrMapOvr>
  <p:transition spd="slow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5169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2023/2/13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0485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38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44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113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51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4" y="1993512"/>
            <a:ext cx="6189976" cy="2870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" y="0"/>
            <a:ext cx="914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</p:sldLayoutIdLst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5pPr>
      <a:lvl6pPr marL="3429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6pPr>
      <a:lvl7pPr marL="685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7pPr>
      <a:lvl8pPr marL="10287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8pPr>
      <a:lvl9pPr marL="13716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3" indent="-171453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32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2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32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0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5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3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9" y="1993522"/>
            <a:ext cx="6189976" cy="2870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" y="0"/>
            <a:ext cx="914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4" r:id="rId13"/>
  </p:sldLayoutIdLst>
  <mc:AlternateContent xmlns:mc="http://schemas.openxmlformats.org/markup-compatibility/2006" xmlns:p14="http://schemas.microsoft.com/office/powerpoint/2010/main">
    <mc:Choice Requires="p14">
      <p:transition spd="med" advClick="0" advTm="0">
        <p14:prism/>
      </p:transition>
    </mc:Choice>
    <mc:Fallback xmlns="">
      <p:transition spd="med" advClick="0" advTm="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5pPr>
      <a:lvl6pPr marL="3429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6pPr>
      <a:lvl7pPr marL="68581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7pPr>
      <a:lvl8pPr marL="10287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8pPr>
      <a:lvl9pPr marL="137162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3" indent="-171453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4"/>
          <p:cNvSpPr/>
          <p:nvPr/>
        </p:nvSpPr>
        <p:spPr>
          <a:xfrm>
            <a:off x="-10630" y="0"/>
            <a:ext cx="918222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58" y="221234"/>
            <a:ext cx="1629202" cy="9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" y="334351"/>
            <a:ext cx="1347858" cy="7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>
            <a:fillRect/>
          </a:stretch>
        </p:blipFill>
        <p:spPr bwMode="auto">
          <a:xfrm flipH="1">
            <a:off x="-1" y="3511761"/>
            <a:ext cx="9171597" cy="33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8834" y="1187249"/>
            <a:ext cx="7143302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kern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Ciel Cadena" pitchFamily="2" charset="0"/>
              </a:rPr>
              <a:t>CHỦ ĐỀ 5 </a:t>
            </a:r>
          </a:p>
          <a:p>
            <a:pPr algn="ctr"/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Khéo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tay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hay </a:t>
            </a:r>
            <a:r>
              <a:rPr lang="en-US" altLang="zh-CN" sz="7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làm</a:t>
            </a:r>
            <a:endParaRPr lang="en-US" altLang="zh-CN" sz="7200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05" y="677059"/>
            <a:ext cx="1394103" cy="1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232" y="2776478"/>
            <a:ext cx="74449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thiện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trưng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thiệu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330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4619" y="1042987"/>
            <a:ext cx="5324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Thực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hành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iCiel Cadena" pitchFamily="2" charset="0"/>
              </a:rPr>
              <a:t>nhóm</a:t>
            </a:r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020431"/>
            <a:ext cx="7739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iCiel Cadena" pitchFamily="2" charset="0"/>
              </a:rPr>
              <a:t>HS hoạt động theo nhóm 4-6 bạn </a:t>
            </a:r>
          </a:p>
        </p:txBody>
      </p:sp>
    </p:spTree>
    <p:extLst>
      <p:ext uri="{BB962C8B-B14F-4D97-AF65-F5344CB8AC3E}">
        <p14:creationId xmlns:p14="http://schemas.microsoft.com/office/powerpoint/2010/main" val="12507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1631062" y="2885688"/>
            <a:ext cx="5881904" cy="2600712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78786" y="3109212"/>
            <a:ext cx="825228" cy="11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2036" y="228600"/>
            <a:ext cx="565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Giới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thiệu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sản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phẩm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038285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Giới thiệu nhận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xét  đánh giá sản phẩm Của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và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bạn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. HS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gìn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mĩ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thuật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món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quà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thuật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tò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he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mâm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ngũ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tết</a:t>
            </a:r>
            <a:endParaRPr lang="en-US" sz="3200" dirty="0">
              <a:solidFill>
                <a:srgbClr val="002060"/>
              </a:solidFill>
              <a:latin typeface="iCiel Cadena" pitchFamily="2" charset="0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A07866F2-19C9-40A7-921F-AA9C11F8F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105399"/>
            <a:ext cx="9144000" cy="17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1738096" y="2819400"/>
            <a:ext cx="5881904" cy="2600712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3BE9C9E-C7AA-45C0-92FC-5CE8FF41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39618"/>
            <a:ext cx="9144000" cy="4316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0799" y="0"/>
            <a:ext cx="2743215" cy="18288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" y="16054"/>
            <a:ext cx="1752585" cy="21211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38951C-905D-4130-B8A9-9D3CD476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562" y="1294989"/>
            <a:ext cx="3576638" cy="5486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317" y="1349137"/>
            <a:ext cx="46264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Hãy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quê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hương</a:t>
            </a:r>
            <a:endParaRPr lang="en-US" sz="4000" dirty="0">
              <a:solidFill>
                <a:srgbClr val="003300"/>
              </a:solidFill>
              <a:latin typeface="iCiel Cadena" pitchFamily="2" charset="0"/>
            </a:endParaRP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nước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bảo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tồn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giá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trị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nghệ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thuật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văn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hóa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xây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dựng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tình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và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trách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nhiệm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với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bạn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bè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52402" y="249670"/>
            <a:ext cx="1623749" cy="2165000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3" y="762001"/>
            <a:ext cx="2614052" cy="1240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19" y="690822"/>
            <a:ext cx="953438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98" y="1922473"/>
            <a:ext cx="826875" cy="596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12" y="381000"/>
            <a:ext cx="1257188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351" y="5753878"/>
            <a:ext cx="99441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1" y="1000200"/>
            <a:ext cx="7551776" cy="5663831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11529" y="4556342"/>
            <a:ext cx="1104535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537123" y="2540801"/>
            <a:ext cx="1983392" cy="42470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385272">
            <a:off x="2191855" y="1916982"/>
            <a:ext cx="5373587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Ciel Cadena" pitchFamily="2" charset="0"/>
              </a:rPr>
              <a:t>XIN CHÀO </a:t>
            </a:r>
          </a:p>
          <a:p>
            <a:pPr algn="ctr"/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Ciel Cadena" pitchFamily="2" charset="0"/>
              </a:rPr>
              <a:t>VÀ HẸN GẶP </a:t>
            </a:r>
          </a:p>
          <a:p>
            <a:pPr algn="ctr"/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Ciel Cadena" pitchFamily="2" charset="0"/>
              </a:rPr>
              <a:t>LẠI CÁC EM !</a:t>
            </a:r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7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52402" y="249670"/>
            <a:ext cx="1623749" cy="2165000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3" y="762001"/>
            <a:ext cx="2614052" cy="1240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19" y="690822"/>
            <a:ext cx="953438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98" y="1922473"/>
            <a:ext cx="826875" cy="5962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12" y="381000"/>
            <a:ext cx="1257188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351" y="5753878"/>
            <a:ext cx="99441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1" y="1000200"/>
            <a:ext cx="7551776" cy="5663831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11529" y="4556342"/>
            <a:ext cx="1104535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537123" y="2540801"/>
            <a:ext cx="1983392" cy="42470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416012">
            <a:off x="1701717" y="2080547"/>
            <a:ext cx="653775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31750" extrusionH="57150">
              <a:bevelT w="57150" h="38100" prst="hardEdge"/>
              <a:bevelB w="12700" h="26035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Tiết</a:t>
            </a:r>
            <a:r>
              <a:rPr kumimoji="0" lang="en-US" sz="6000" b="0" i="0" u="none" strike="noStrike" kern="0" cap="none" spc="0" normalizeH="0" baseline="0" noProof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lang="en-US" sz="6000" kern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4</a:t>
            </a:r>
            <a:endParaRPr kumimoji="0" lang="en-US" sz="60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iCiel Cadena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Góc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mĩ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thuật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của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1" i="0" u="none" strike="noStrike" kern="0" cap="none" spc="0" normalizeH="0" noProof="0" dirty="0" err="1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em</a:t>
            </a:r>
            <a:r>
              <a:rPr kumimoji="0" lang="en-US" sz="8000" b="1" i="0" u="none" strike="noStrike" kern="0" cap="none" spc="0" normalizeH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endParaRPr kumimoji="0" lang="en-US" sz="8000" b="1" i="0" u="none" strike="noStrike" kern="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2CFE22"/>
              </a:solidFill>
              <a:effectLst/>
              <a:uLnTx/>
              <a:uFillTx/>
              <a:latin typeface="iCiel Cad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25FC7E-1EDC-45F2-B97E-D29030DA2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56666" y="4517270"/>
            <a:ext cx="9243528" cy="2359977"/>
            <a:chOff x="-75554" y="4517072"/>
            <a:chExt cx="12324704" cy="2359977"/>
          </a:xfrm>
        </p:grpSpPr>
        <p:sp>
          <p:nvSpPr>
            <p:cNvPr id="8" name="任意多边形 40">
              <a:extLst>
                <a:ext uri="{FF2B5EF4-FFF2-40B4-BE49-F238E27FC236}">
                  <a16:creationId xmlns:a16="http://schemas.microsoft.com/office/drawing/2014/main" id="{926D23DD-BBAA-4022-862F-EDDB2A380EED}"/>
                </a:ext>
              </a:extLst>
            </p:cNvPr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>
              <a:extLst>
                <a:ext uri="{FF2B5EF4-FFF2-40B4-BE49-F238E27FC236}">
                  <a16:creationId xmlns:a16="http://schemas.microsoft.com/office/drawing/2014/main" id="{414EE5EB-15CF-42ED-9A6C-5079B82A982F}"/>
                </a:ext>
              </a:extLst>
            </p:cNvPr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9">
              <a:extLst>
                <a:ext uri="{FF2B5EF4-FFF2-40B4-BE49-F238E27FC236}">
                  <a16:creationId xmlns:a16="http://schemas.microsoft.com/office/drawing/2014/main" id="{86A1FFDD-1D52-4CF0-B718-599C7885ECCC}"/>
                </a:ext>
              </a:extLst>
            </p:cNvPr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67B2FB6B-4956-427D-9EBF-77D39C4184F4}"/>
              </a:ext>
            </a:extLst>
          </p:cNvPr>
          <p:cNvSpPr/>
          <p:nvPr/>
        </p:nvSpPr>
        <p:spPr>
          <a:xfrm>
            <a:off x="1023938" y="5850257"/>
            <a:ext cx="17145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3383DAE-9450-44AA-987E-E32219B9A980}"/>
              </a:ext>
            </a:extLst>
          </p:cNvPr>
          <p:cNvSpPr/>
          <p:nvPr/>
        </p:nvSpPr>
        <p:spPr>
          <a:xfrm>
            <a:off x="2743241" y="5829396"/>
            <a:ext cx="171449" cy="228599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A9E8C48-89FC-4E24-985D-B7177C8F4F4E}"/>
              </a:ext>
            </a:extLst>
          </p:cNvPr>
          <p:cNvSpPr/>
          <p:nvPr/>
        </p:nvSpPr>
        <p:spPr>
          <a:xfrm>
            <a:off x="1943100" y="5295900"/>
            <a:ext cx="17145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DCDC3D6-20E6-4A47-8F08-5A903C51D3C4}"/>
              </a:ext>
            </a:extLst>
          </p:cNvPr>
          <p:cNvSpPr/>
          <p:nvPr/>
        </p:nvSpPr>
        <p:spPr>
          <a:xfrm flipH="1">
            <a:off x="3617922" y="5583946"/>
            <a:ext cx="169784" cy="226379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CF6CBC-F381-4D56-8E89-ADEE80DDD7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176" y="558181"/>
            <a:ext cx="1445897" cy="109178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DE0FAEB-78A7-4C11-9819-A8E1FB5354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418" y="1318167"/>
            <a:ext cx="852784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1286" y="189068"/>
            <a:ext cx="2569469" cy="2270766"/>
            <a:chOff x="992120" y="1576539"/>
            <a:chExt cx="3425959" cy="227076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B5B7E9B-551D-4609-A28F-E20C1FAFED26}"/>
                </a:ext>
              </a:extLst>
            </p:cNvPr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>
                <a:extLst>
                  <a:ext uri="{FF2B5EF4-FFF2-40B4-BE49-F238E27FC236}">
                    <a16:creationId xmlns:a16="http://schemas.microsoft.com/office/drawing/2014/main" id="{DB4626F9-D599-4EC1-B3D8-99DCB8617F47}"/>
                  </a:ext>
                </a:extLst>
              </p:cNvPr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圆角矩形 49">
                <a:extLst>
                  <a:ext uri="{FF2B5EF4-FFF2-40B4-BE49-F238E27FC236}">
                    <a16:creationId xmlns:a16="http://schemas.microsoft.com/office/drawing/2014/main" id="{1CAA5017-9DEC-4925-9AD6-13E1E7EE93E7}"/>
                  </a:ext>
                </a:extLst>
              </p:cNvPr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圆角矩形 50">
                <a:extLst>
                  <a:ext uri="{FF2B5EF4-FFF2-40B4-BE49-F238E27FC236}">
                    <a16:creationId xmlns:a16="http://schemas.microsoft.com/office/drawing/2014/main" id="{27789F96-A1DE-45B6-9A06-A2FCDC9F60E5}"/>
                  </a:ext>
                </a:extLst>
              </p:cNvPr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圆角矩形 28">
                <a:extLst>
                  <a:ext uri="{FF2B5EF4-FFF2-40B4-BE49-F238E27FC236}">
                    <a16:creationId xmlns:a16="http://schemas.microsoft.com/office/drawing/2014/main" id="{6E68D355-6E84-49F2-9B49-B940B8BE18F6}"/>
                  </a:ext>
                </a:extLst>
              </p:cNvPr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52">
                <a:extLst>
                  <a:ext uri="{FF2B5EF4-FFF2-40B4-BE49-F238E27FC236}">
                    <a16:creationId xmlns:a16="http://schemas.microsoft.com/office/drawing/2014/main" id="{2D1F8367-35C6-4847-85B7-DF62EF95665E}"/>
                  </a:ext>
                </a:extLst>
              </p:cNvPr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8">
                <a:extLst>
                  <a:ext uri="{FF2B5EF4-FFF2-40B4-BE49-F238E27FC236}">
                    <a16:creationId xmlns:a16="http://schemas.microsoft.com/office/drawing/2014/main" id="{9CB6CF13-E131-42E7-AE40-87033F448E28}"/>
                  </a:ext>
                </a:extLst>
              </p:cNvPr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8AADF00-6A41-4240-8039-402721F93FEB}"/>
                </a:ext>
              </a:extLst>
            </p:cNvPr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>
                <a:extLst>
                  <a:ext uri="{FF2B5EF4-FFF2-40B4-BE49-F238E27FC236}">
                    <a16:creationId xmlns:a16="http://schemas.microsoft.com/office/drawing/2014/main" id="{3969BBF0-693C-493A-ADCE-4DF7EDC993DC}"/>
                  </a:ext>
                </a:extLst>
              </p:cNvPr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46">
                <a:extLst>
                  <a:ext uri="{FF2B5EF4-FFF2-40B4-BE49-F238E27FC236}">
                    <a16:creationId xmlns:a16="http://schemas.microsoft.com/office/drawing/2014/main" id="{801FB4AA-81BD-44A7-892A-4E686E9F4E47}"/>
                  </a:ext>
                </a:extLst>
              </p:cNvPr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10F7DA20-76BD-4E7D-9DCC-FE954AD386FB}"/>
                  </a:ext>
                </a:extLst>
              </p:cNvPr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D0B74C-09AC-4DA4-99C7-51CFEBA0D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9BE0BC3-CCFC-476C-AFF5-2A66EDD5FE99}"/>
              </a:ext>
            </a:extLst>
          </p:cNvPr>
          <p:cNvSpPr/>
          <p:nvPr/>
        </p:nvSpPr>
        <p:spPr>
          <a:xfrm flipH="1">
            <a:off x="4543425" y="6567243"/>
            <a:ext cx="169784" cy="2263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7BD7390-442A-46A3-90EE-FB2EB3D6333F}"/>
              </a:ext>
            </a:extLst>
          </p:cNvPr>
          <p:cNvSpPr/>
          <p:nvPr/>
        </p:nvSpPr>
        <p:spPr>
          <a:xfrm flipH="1">
            <a:off x="5427666" y="6451860"/>
            <a:ext cx="173117" cy="230823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1657B1-0C7B-489D-A0E8-D9DDBDE001AC}"/>
              </a:ext>
            </a:extLst>
          </p:cNvPr>
          <p:cNvSpPr/>
          <p:nvPr/>
        </p:nvSpPr>
        <p:spPr>
          <a:xfrm flipH="1">
            <a:off x="7798479" y="6596445"/>
            <a:ext cx="89060" cy="118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142AEF-F328-4676-9D56-AFDB60B5E9A9}"/>
              </a:ext>
            </a:extLst>
          </p:cNvPr>
          <p:cNvSpPr/>
          <p:nvPr/>
        </p:nvSpPr>
        <p:spPr>
          <a:xfrm flipH="1">
            <a:off x="8315206" y="6085206"/>
            <a:ext cx="131922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5F4D1FF-B1A0-4D80-8117-CC65B2843003}"/>
              </a:ext>
            </a:extLst>
          </p:cNvPr>
          <p:cNvSpPr/>
          <p:nvPr/>
        </p:nvSpPr>
        <p:spPr>
          <a:xfrm flipH="1">
            <a:off x="8981013" y="6419293"/>
            <a:ext cx="133829" cy="178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309" y="762096"/>
            <a:ext cx="89255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Khởi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động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Nghe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hát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“</a:t>
            </a:r>
            <a:r>
              <a:rPr kumimoji="0" lang="en-US" sz="8000" b="0" i="0" u="none" strike="noStrike" kern="0" cap="none" spc="0" normalizeH="0" baseline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Lớp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chúng</a:t>
            </a:r>
            <a:r>
              <a:rPr lang="en-US" sz="8000" kern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ta 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đoàn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kết</a:t>
            </a:r>
            <a:r>
              <a:rPr kumimoji="0" lang="en-US" sz="80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8000" b="0" i="0" u="none" strike="noStrike" kern="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”</a:t>
            </a:r>
          </a:p>
        </p:txBody>
      </p:sp>
      <p:pic>
        <p:nvPicPr>
          <p:cNvPr id="4" name="Lớp Chúng Ta Đoàn Kết - Nhạc Thiếu Nhi Có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9424" y="-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96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406035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31" y="533417"/>
            <a:ext cx="6272767" cy="593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4867580" y="1226218"/>
            <a:ext cx="1977214" cy="197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02" y="1613584"/>
            <a:ext cx="3333768" cy="33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66" y="2581931"/>
            <a:ext cx="2829607" cy="22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4" y="4235146"/>
            <a:ext cx="3786187" cy="187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3694113"/>
            <a:ext cx="40719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3061866" y="-1433941"/>
            <a:ext cx="3048002" cy="9116291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2"/>
          <a:srcRect l="16451" t="26544" r="13022" b="21858"/>
          <a:stretch>
            <a:fillRect/>
          </a:stretch>
        </p:blipFill>
        <p:spPr>
          <a:xfrm rot="2040000">
            <a:off x="7630938" y="333568"/>
            <a:ext cx="624364" cy="1069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799" y="-151878"/>
            <a:ext cx="4168199" cy="723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309">
            <a:off x="3406054" y="4506659"/>
            <a:ext cx="3304976" cy="24381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087">
            <a:off x="5284513" y="5889685"/>
            <a:ext cx="11223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3" y="4208317"/>
            <a:ext cx="1997190" cy="283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7"/>
          <p:cNvSpPr txBox="1"/>
          <p:nvPr/>
        </p:nvSpPr>
        <p:spPr>
          <a:xfrm>
            <a:off x="3094515" y="1669959"/>
            <a:ext cx="5897085" cy="2908489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Nêu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lại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tiết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1+2+3  </a:t>
            </a:r>
          </a:p>
          <a:p>
            <a:pPr algn="ctr"/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Chúng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ta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học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được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những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gì</a:t>
            </a:r>
            <a:r>
              <a:rPr lang="en-US" altLang="zh-CN" sz="6000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800" dirty="0">
              <a:ln w="0">
                <a:solidFill>
                  <a:srgbClr val="005F60">
                    <a:lumMod val="75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3401" y="56769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iCiel Cadena" pitchFamily="2" charset="0"/>
              </a:rPr>
              <a:t>Chủ</a:t>
            </a: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iCiel Cadena" pitchFamily="2" charset="0"/>
              </a:rPr>
              <a:t>đề</a:t>
            </a: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5 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khéo</a:t>
            </a:r>
            <a:r>
              <a:rPr lang="en-US" sz="66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tay</a:t>
            </a:r>
            <a:r>
              <a:rPr lang="en-US" sz="6600" dirty="0">
                <a:solidFill>
                  <a:srgbClr val="FF0000"/>
                </a:solidFill>
                <a:latin typeface="iCiel Cadena" pitchFamily="2" charset="0"/>
              </a:rPr>
              <a:t> hay </a:t>
            </a:r>
            <a:r>
              <a:rPr lang="en-US" sz="6600" dirty="0" err="1">
                <a:solidFill>
                  <a:srgbClr val="FF0000"/>
                </a:solidFill>
                <a:latin typeface="iCiel Cadena" pitchFamily="2" charset="0"/>
              </a:rPr>
              <a:t>làm</a:t>
            </a:r>
            <a:endParaRPr lang="en-US" sz="6600" dirty="0">
              <a:solidFill>
                <a:srgbClr val="FF0000"/>
              </a:solidFill>
              <a:latin typeface="iCiel Caden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1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Chất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liệu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nặn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 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2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tranh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đất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nặn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</a:t>
            </a:r>
          </a:p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3 : “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mâm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ngũ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iCiel Cadena" pitchFamily="2" charset="0"/>
              </a:rPr>
              <a:t>quả</a:t>
            </a:r>
            <a:r>
              <a:rPr lang="en-US" sz="4800" dirty="0">
                <a:solidFill>
                  <a:srgbClr val="003300"/>
                </a:solidFill>
                <a:latin typeface="iCiel Cadena" pitchFamily="2" charset="0"/>
              </a:rPr>
              <a:t> ”  </a:t>
            </a:r>
          </a:p>
        </p:txBody>
      </p:sp>
    </p:spTree>
    <p:extLst>
      <p:ext uri="{BB962C8B-B14F-4D97-AF65-F5344CB8AC3E}">
        <p14:creationId xmlns:p14="http://schemas.microsoft.com/office/powerpoint/2010/main" val="25873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7315"/>
            <a:ext cx="9143999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1875314" y="3304907"/>
            <a:ext cx="5744686" cy="1800493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thức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kĩ</a:t>
            </a:r>
            <a:r>
              <a:rPr lang="en-US" altLang="zh-CN" sz="54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năng</a:t>
            </a:r>
            <a:endParaRPr lang="zh-CN" altLang="en-US" sz="54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2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\fgdfgfg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40" y="778287"/>
            <a:ext cx="5645060" cy="59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9591"/>
            <a:ext cx="8061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Ciel Cadena" pitchFamily="2" charset="0"/>
              </a:rPr>
              <a:t>HS </a:t>
            </a:r>
            <a:r>
              <a:rPr lang="en-US" sz="2800" dirty="0" err="1">
                <a:latin typeface="iCiel Cadena" pitchFamily="2" charset="0"/>
              </a:rPr>
              <a:t>hoàn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thiện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sản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phẩm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của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tiết</a:t>
            </a:r>
            <a:r>
              <a:rPr lang="en-US" sz="2800" dirty="0">
                <a:latin typeface="iCiel Cadena" pitchFamily="2" charset="0"/>
              </a:rPr>
              <a:t> 1+2+3 </a:t>
            </a:r>
            <a:r>
              <a:rPr lang="en-US" sz="2800" dirty="0" err="1">
                <a:latin typeface="iCiel Cadena" pitchFamily="2" charset="0"/>
              </a:rPr>
              <a:t>theo</a:t>
            </a:r>
            <a:r>
              <a:rPr lang="en-US" sz="2800" dirty="0">
                <a:latin typeface="iCiel Cadena" pitchFamily="2" charset="0"/>
              </a:rPr>
              <a:t> </a:t>
            </a:r>
            <a:r>
              <a:rPr lang="en-US" sz="2800" dirty="0" err="1">
                <a:latin typeface="iCiel Cadena" pitchFamily="2" charset="0"/>
              </a:rPr>
              <a:t>nhóm</a:t>
            </a:r>
            <a:r>
              <a:rPr lang="en-US" sz="2800" dirty="0"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6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4\jklkjlj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8449"/>
            <a:ext cx="4742394" cy="418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4\jlkjkljk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65" y="60509"/>
            <a:ext cx="3518835" cy="275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\ccxzcx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72662"/>
            <a:ext cx="4096285" cy="38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主题">
  <a:themeElements>
    <a:clrScheme name="自定义 1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79D07"/>
      </a:accent1>
      <a:accent2>
        <a:srgbClr val="FF8E11"/>
      </a:accent2>
      <a:accent3>
        <a:srgbClr val="479D07"/>
      </a:accent3>
      <a:accent4>
        <a:srgbClr val="FF8E11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79D07"/>
      </a:accent1>
      <a:accent2>
        <a:srgbClr val="FF8E11"/>
      </a:accent2>
      <a:accent3>
        <a:srgbClr val="479D07"/>
      </a:accent3>
      <a:accent4>
        <a:srgbClr val="FF8E11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8503</TotalTime>
  <Words>233</Words>
  <Application>Microsoft Office PowerPoint</Application>
  <PresentationFormat>On-screen Show (4:3)</PresentationFormat>
  <Paragraphs>51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等线</vt:lpstr>
      <vt:lpstr>等线 Light</vt:lpstr>
      <vt:lpstr>KaiTi</vt:lpstr>
      <vt:lpstr>微软雅黑</vt:lpstr>
      <vt:lpstr>Arial</vt:lpstr>
      <vt:lpstr>Calibri</vt:lpstr>
      <vt:lpstr>Calibri Light</vt:lpstr>
      <vt:lpstr>iCiel Cadena</vt:lpstr>
      <vt:lpstr>Times New Roman</vt:lpstr>
      <vt:lpstr>华康海报体W12(P)</vt:lpstr>
      <vt:lpstr>Office Theme</vt:lpstr>
      <vt:lpstr>https://www.freeppt7.com</vt:lpstr>
      <vt:lpstr>1_第一PPT，www.1ppt.com</vt:lpstr>
      <vt:lpstr>1_https://www.freeppt7.com</vt:lpstr>
      <vt:lpstr>5_www.jpppt.com</vt:lpstr>
      <vt:lpstr>Office 主题</vt:lpstr>
      <vt:lpstr>2_Office 主题</vt:lpstr>
      <vt:lpstr>4_https://www.freeppt7.com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Nhung Nguyễn</cp:lastModifiedBy>
  <cp:revision>703</cp:revision>
  <dcterms:created xsi:type="dcterms:W3CDTF">2020-08-13T08:18:23Z</dcterms:created>
  <dcterms:modified xsi:type="dcterms:W3CDTF">2023-02-13T01:37:09Z</dcterms:modified>
</cp:coreProperties>
</file>