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7" r:id="rId2"/>
    <p:sldMasterId id="2147483779" r:id="rId3"/>
    <p:sldMasterId id="2147483803" r:id="rId4"/>
    <p:sldMasterId id="2147483815" r:id="rId5"/>
    <p:sldMasterId id="2147483827" r:id="rId6"/>
  </p:sldMasterIdLst>
  <p:notesMasterIdLst>
    <p:notesMasterId r:id="rId27"/>
  </p:notesMasterIdLst>
  <p:sldIdLst>
    <p:sldId id="320" r:id="rId7"/>
    <p:sldId id="314" r:id="rId8"/>
    <p:sldId id="315" r:id="rId9"/>
    <p:sldId id="316" r:id="rId10"/>
    <p:sldId id="317" r:id="rId11"/>
    <p:sldId id="339" r:id="rId12"/>
    <p:sldId id="322" r:id="rId13"/>
    <p:sldId id="325" r:id="rId14"/>
    <p:sldId id="331" r:id="rId15"/>
    <p:sldId id="333" r:id="rId16"/>
    <p:sldId id="334" r:id="rId17"/>
    <p:sldId id="335" r:id="rId18"/>
    <p:sldId id="336" r:id="rId19"/>
    <p:sldId id="337" r:id="rId20"/>
    <p:sldId id="307" r:id="rId21"/>
    <p:sldId id="338" r:id="rId22"/>
    <p:sldId id="340" r:id="rId23"/>
    <p:sldId id="323" r:id="rId24"/>
    <p:sldId id="281" r:id="rId25"/>
    <p:sldId id="313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20"/>
            <p14:sldId id="314"/>
            <p14:sldId id="315"/>
            <p14:sldId id="316"/>
            <p14:sldId id="317"/>
            <p14:sldId id="339"/>
            <p14:sldId id="322"/>
            <p14:sldId id="325"/>
            <p14:sldId id="331"/>
            <p14:sldId id="333"/>
            <p14:sldId id="334"/>
            <p14:sldId id="335"/>
            <p14:sldId id="336"/>
            <p14:sldId id="337"/>
            <p14:sldId id="307"/>
            <p14:sldId id="338"/>
            <p14:sldId id="340"/>
            <p14:sldId id="323"/>
            <p14:sldId id="281"/>
            <p14:sldId id="313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5560" autoAdjust="0"/>
  </p:normalViewPr>
  <p:slideViewPr>
    <p:cSldViewPr>
      <p:cViewPr varScale="1">
        <p:scale>
          <a:sx n="67" d="100"/>
          <a:sy n="67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72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53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20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59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355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62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07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5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10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35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17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0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09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102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41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30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44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8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37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62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65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46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921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157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40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889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8874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5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82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539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55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54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82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82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3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0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109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1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96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970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55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095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3302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46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02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51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44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9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96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410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15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067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806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99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44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477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507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91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844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088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e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microsoft.com/office/2007/relationships/hdphoto" Target="../media/hdphoto8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688FB1-13E6-4DCE-AC5C-8FEEFFB37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964"/>
            <a:ext cx="12192000" cy="6884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B4F90-8ECB-49D3-BF2A-8616A5287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3000" y="494482"/>
            <a:ext cx="1435820" cy="10295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A454B7-FFA4-4711-8717-BFF92CB046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5956485"/>
            <a:ext cx="2133600" cy="901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6814BE-996A-483F-B788-675EDB813B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96" y="5233817"/>
            <a:ext cx="1231608" cy="1445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FD0494-32F1-4E7A-8793-F5725DF91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87" y="4953000"/>
            <a:ext cx="1292813" cy="14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CB27D-733D-417C-9A92-990AD3066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F8A55B-2B78-4D16-8C3C-A4034E75B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8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A8588-E260-4DC3-9601-BA010D3EA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9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87CF84-BC72-46E5-ABD4-AB01D767C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2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D813D-FAB8-49F8-9409-EA35CD746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24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1909E-8CBE-4176-B841-15F57D9C5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" name="Picture 6" descr="E:\GIAO AN\SGV lop 2\sgv chân trời sáng tạo lớp 2\hình minh họa giáo án\11\dsafssdf.JPG">
            <a:extLst>
              <a:ext uri="{FF2B5EF4-FFF2-40B4-BE49-F238E27FC236}">
                <a16:creationId xmlns:a16="http://schemas.microsoft.com/office/drawing/2014/main" id="{786161FA-B3DB-479D-8401-83FA639A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4432457" cy="28747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GIAO AN\SGV lop 2\sgv chân trời sáng tạo lớp 2\hình minh họa giáo án\11\rgtg.JPG">
            <a:extLst>
              <a:ext uri="{FF2B5EF4-FFF2-40B4-BE49-F238E27FC236}">
                <a16:creationId xmlns:a16="http://schemas.microsoft.com/office/drawing/2014/main" id="{87FDBE8F-F553-4DBC-A747-00FEB8E70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636" y="3325279"/>
            <a:ext cx="1659275" cy="1422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GIAO AN\SGV lop 2\sgv chân trời sáng tạo lớp 2\hình minh họa giáo án\11\fwef.JPG">
            <a:extLst>
              <a:ext uri="{FF2B5EF4-FFF2-40B4-BE49-F238E27FC236}">
                <a16:creationId xmlns:a16="http://schemas.microsoft.com/office/drawing/2014/main" id="{F58D3BF8-7075-424C-A7FC-069804D49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45" y="3328336"/>
            <a:ext cx="1444912" cy="14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GIAO AN\SGV lop 2\sgv chân trời sáng tạo lớp 2\hình minh họa giáo án\11\gnbm.JPG">
            <a:extLst>
              <a:ext uri="{FF2B5EF4-FFF2-40B4-BE49-F238E27FC236}">
                <a16:creationId xmlns:a16="http://schemas.microsoft.com/office/drawing/2014/main" id="{7E330603-031B-4EA4-8C78-CF0C52B2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81600"/>
            <a:ext cx="4432458" cy="1023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093101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in chà xát chú chim nhỏ">
            <a:hlinkClick r:id="" action="ppaction://media"/>
            <a:extLst>
              <a:ext uri="{FF2B5EF4-FFF2-40B4-BE49-F238E27FC236}">
                <a16:creationId xmlns:a16="http://schemas.microsoft.com/office/drawing/2014/main" id="{B91F98DC-C86E-4E9B-A624-E20E527AF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304800"/>
            <a:ext cx="11108266" cy="6248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1688B8-22E6-4551-A418-A493F684D900}"/>
              </a:ext>
            </a:extLst>
          </p:cNvPr>
          <p:cNvSpPr/>
          <p:nvPr/>
        </p:nvSpPr>
        <p:spPr>
          <a:xfrm>
            <a:off x="533400" y="381000"/>
            <a:ext cx="274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41A2BC-694B-4B27-ACFD-5EC3FA6907AD}"/>
              </a:ext>
            </a:extLst>
          </p:cNvPr>
          <p:cNvSpPr txBox="1"/>
          <p:nvPr/>
        </p:nvSpPr>
        <p:spPr>
          <a:xfrm>
            <a:off x="914400" y="463034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2</a:t>
            </a:r>
          </a:p>
        </p:txBody>
      </p:sp>
    </p:spTree>
    <p:extLst>
      <p:ext uri="{BB962C8B-B14F-4D97-AF65-F5344CB8AC3E}">
        <p14:creationId xmlns:p14="http://schemas.microsoft.com/office/powerpoint/2010/main" val="3977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5218B-509B-4786-A9E2-09765EC5E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441" y="534856"/>
            <a:ext cx="5108284" cy="2894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DB08F-C5AD-4D15-B453-48628B7C5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98" y="3818974"/>
            <a:ext cx="3847641" cy="2518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CC5AEB-A5A2-49C9-9ED7-705907ECDF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5373" y="534857"/>
            <a:ext cx="4940186" cy="284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C98CE-6A3B-4410-99DC-A3E6849136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700" y="3804686"/>
            <a:ext cx="3863137" cy="2518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62677-8F60-5F59-CD1E-EF104A19CC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9981" r="18125" b="6553"/>
          <a:stretch/>
        </p:blipFill>
        <p:spPr>
          <a:xfrm>
            <a:off x="8458200" y="3742576"/>
            <a:ext cx="3367373" cy="27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38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7269E-32E1-4E73-A7B7-546CB220E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1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1526" y="348034"/>
            <a:ext cx="5784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 – PHÁT TRIỂN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7320840" cy="4976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4386978" y="3031597"/>
            <a:ext cx="3418049" cy="1424293"/>
          </a:xfrm>
          <a:prstGeom prst="roundRect">
            <a:avLst>
              <a:gd name="adj" fmla="val 5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769" y="84406"/>
            <a:ext cx="194808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085" y="35169"/>
            <a:ext cx="1878917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495" y="3640864"/>
            <a:ext cx="1424354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8129" y="3640864"/>
            <a:ext cx="1614269" cy="1659988"/>
          </a:xfrm>
          <a:prstGeom prst="rect">
            <a:avLst/>
          </a:prstGeom>
        </p:spPr>
      </p:pic>
      <p:sp>
        <p:nvSpPr>
          <p:cNvPr id="2" name="Block Arc 1">
            <a:extLst>
              <a:ext uri="{FF2B5EF4-FFF2-40B4-BE49-F238E27FC236}">
                <a16:creationId xmlns:a16="http://schemas.microsoft.com/office/drawing/2014/main" id="{9B107AB8-4969-4D7E-A8C0-B79E8AD82A9B}"/>
              </a:ext>
            </a:extLst>
          </p:cNvPr>
          <p:cNvSpPr/>
          <p:nvPr/>
        </p:nvSpPr>
        <p:spPr>
          <a:xfrm>
            <a:off x="2407481" y="121921"/>
            <a:ext cx="7315200" cy="5453252"/>
          </a:xfrm>
          <a:prstGeom prst="blockArc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76CC9-7130-44D8-948F-3FECC9DA11A8}"/>
              </a:ext>
            </a:extLst>
          </p:cNvPr>
          <p:cNvSpPr/>
          <p:nvPr/>
        </p:nvSpPr>
        <p:spPr>
          <a:xfrm>
            <a:off x="3451201" y="995594"/>
            <a:ext cx="5457532" cy="2380864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52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0"/>
            <a:ext cx="7071892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-228600"/>
            <a:ext cx="3781052" cy="39367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E36693-4255-4BDA-9EEF-A12BCF2E68D0}"/>
              </a:ext>
            </a:extLst>
          </p:cNvPr>
          <p:cNvSpPr txBox="1"/>
          <p:nvPr/>
        </p:nvSpPr>
        <p:spPr>
          <a:xfrm>
            <a:off x="2819400" y="35814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10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3D37BFD-0F92-418A-92A7-CD37E220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10" r="27874"/>
          <a:stretch/>
        </p:blipFill>
        <p:spPr>
          <a:xfrm>
            <a:off x="7049108" y="0"/>
            <a:ext cx="5157221" cy="6858000"/>
          </a:xfrm>
          <a:prstGeom prst="rect">
            <a:avLst/>
          </a:prstGeom>
        </p:spPr>
      </p:pic>
      <p:pic>
        <p:nvPicPr>
          <p:cNvPr id="22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17531EED-B5D0-4280-A224-F4B1A6695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/>
          <a:stretch/>
        </p:blipFill>
        <p:spPr bwMode="auto">
          <a:xfrm>
            <a:off x="6356657" y="3106660"/>
            <a:ext cx="5987744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FD7C8A52-63FD-4124-9818-3CEB0FCBA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/>
          <a:stretch/>
        </p:blipFill>
        <p:spPr bwMode="auto">
          <a:xfrm>
            <a:off x="0" y="3106660"/>
            <a:ext cx="7386136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D1F4FB5-65D9-4651-8DE2-4C20165B20F5}"/>
              </a:ext>
            </a:extLst>
          </p:cNvPr>
          <p:cNvSpPr/>
          <p:nvPr/>
        </p:nvSpPr>
        <p:spPr>
          <a:xfrm>
            <a:off x="1524001" y="5715000"/>
            <a:ext cx="9171572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9524" y="285775"/>
            <a:ext cx="2540423" cy="21336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38400" y="5798403"/>
            <a:ext cx="1391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3475" y="5798403"/>
            <a:ext cx="1295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1801" y="5798403"/>
            <a:ext cx="1279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1" y="5798403"/>
            <a:ext cx="1007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191504" y="566061"/>
            <a:ext cx="7060206" cy="3132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984319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0600" y="4347780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182" y="434778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723459" y="4347780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688735" y="434778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739672" y="2236498"/>
            <a:ext cx="3534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43" y="1004910"/>
            <a:ext cx="1445232" cy="192697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061396" y="1004911"/>
            <a:ext cx="4527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iCiel Cadena" pitchFamily="2" charset="-93"/>
              </a:rPr>
              <a:t>Là chim mà chẳng biết bay </a:t>
            </a: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iCiel Cadena" pitchFamily="2" charset="-93"/>
              </a:rPr>
              <a:t>Giỏi săn bắt cá, lội hay, bơi tài </a:t>
            </a:r>
          </a:p>
        </p:txBody>
      </p:sp>
      <p:pic>
        <p:nvPicPr>
          <p:cNvPr id="26" name="Picture 8" descr="Hình ảnh Mặt Trời đẹp nhất (ảnh chụp, 3D, hình vẽ)">
            <a:extLst>
              <a:ext uri="{FF2B5EF4-FFF2-40B4-BE49-F238E27FC236}">
                <a16:creationId xmlns:a16="http://schemas.microsoft.com/office/drawing/2014/main" id="{EC81E1D9-B326-4510-BD16-64C8A6F7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29" y="-62057"/>
            <a:ext cx="2410539" cy="22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4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1A5C689-E5B4-46B9-AA12-5C2E49C6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10" r="27874"/>
          <a:stretch/>
        </p:blipFill>
        <p:spPr>
          <a:xfrm>
            <a:off x="7049108" y="0"/>
            <a:ext cx="5157221" cy="6858000"/>
          </a:xfrm>
          <a:prstGeom prst="rect">
            <a:avLst/>
          </a:prstGeom>
        </p:spPr>
      </p:pic>
      <p:pic>
        <p:nvPicPr>
          <p:cNvPr id="22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12A80354-C31C-4428-A424-EE2DBE16D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/>
          <a:stretch/>
        </p:blipFill>
        <p:spPr bwMode="auto">
          <a:xfrm>
            <a:off x="6356657" y="3106660"/>
            <a:ext cx="5987744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A2BF4585-950C-4514-8491-6A1C8CD9D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/>
          <a:stretch/>
        </p:blipFill>
        <p:spPr bwMode="auto">
          <a:xfrm>
            <a:off x="0" y="3106660"/>
            <a:ext cx="7386136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0FEF54-6451-478B-9575-64439C16A5B9}"/>
              </a:ext>
            </a:extLst>
          </p:cNvPr>
          <p:cNvSpPr/>
          <p:nvPr/>
        </p:nvSpPr>
        <p:spPr>
          <a:xfrm>
            <a:off x="1524000" y="571500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32590" y="5798403"/>
            <a:ext cx="1116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798403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2187" y="5798403"/>
            <a:ext cx="1287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3001" y="5798403"/>
            <a:ext cx="997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312394" y="372717"/>
            <a:ext cx="7060206" cy="3132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841202" y="2813164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589" y="4501011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192" y="4495149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26404" y="4503355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762651" y="4488360"/>
            <a:ext cx="881590" cy="115764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910119" y="2113540"/>
            <a:ext cx="2964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64" y="93069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63" y="1301833"/>
            <a:ext cx="1445232" cy="19269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86200" y="921170"/>
            <a:ext cx="53030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Mỏ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lông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biếc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cành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lặng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yên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Bỗng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vụt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lao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2060"/>
              </a:solidFill>
              <a:latin typeface="iCiel Cadena" pitchFamily="2" charset="-93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898B65-4FCD-4E37-838F-67A95DF77E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7808" y="295812"/>
            <a:ext cx="2540423" cy="2133601"/>
          </a:xfrm>
          <a:prstGeom prst="rect">
            <a:avLst/>
          </a:prstGeom>
        </p:spPr>
      </p:pic>
      <p:pic>
        <p:nvPicPr>
          <p:cNvPr id="26" name="Picture 8" descr="Hình ảnh Mặt Trời đẹp nhất (ảnh chụp, 3D, hình vẽ)">
            <a:extLst>
              <a:ext uri="{FF2B5EF4-FFF2-40B4-BE49-F238E27FC236}">
                <a16:creationId xmlns:a16="http://schemas.microsoft.com/office/drawing/2014/main" id="{4E735C12-5C1D-460C-AB05-7184BA4F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29" y="-62057"/>
            <a:ext cx="2410539" cy="22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916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ED5B886-F4B2-40BE-A696-7CAE95B503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10" r="27874"/>
          <a:stretch/>
        </p:blipFill>
        <p:spPr>
          <a:xfrm>
            <a:off x="7049108" y="0"/>
            <a:ext cx="5157221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191504" y="566061"/>
            <a:ext cx="7060206" cy="3132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00D91DB7-D3DC-442B-B3C5-544EEC7D5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/>
          <a:stretch/>
        </p:blipFill>
        <p:spPr bwMode="auto">
          <a:xfrm>
            <a:off x="6356657" y="3106660"/>
            <a:ext cx="5987744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E565205F-974C-46EC-9D78-F0D1FF25E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/>
          <a:stretch/>
        </p:blipFill>
        <p:spPr bwMode="auto">
          <a:xfrm>
            <a:off x="0" y="3106660"/>
            <a:ext cx="7386136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5476E5-9EC3-4855-9905-BB8DB377F7C0}"/>
              </a:ext>
            </a:extLst>
          </p:cNvPr>
          <p:cNvSpPr/>
          <p:nvPr/>
        </p:nvSpPr>
        <p:spPr>
          <a:xfrm>
            <a:off x="1524000" y="5715000"/>
            <a:ext cx="9524999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15717" y="2302007"/>
            <a:ext cx="20088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61396" y="1004911"/>
            <a:ext cx="4527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iCiel Cadena" pitchFamily="2" charset="-93"/>
              </a:rPr>
              <a:t>Chim gì có tính nói leo </a:t>
            </a: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iCiel Cadena" pitchFamily="2" charset="-93"/>
              </a:rPr>
              <a:t>Có tài bắt chước </a:t>
            </a:r>
          </a:p>
          <a:p>
            <a:pPr algn="ctr"/>
            <a:r>
              <a:rPr lang="vi-VN" sz="2400" dirty="0">
                <a:solidFill>
                  <a:srgbClr val="002060"/>
                </a:solidFill>
                <a:latin typeface="iCiel Cadena" pitchFamily="2" charset="-93"/>
              </a:rPr>
              <a:t>Tiếng như con người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1509" y="5874603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9045" y="5874603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5137" y="5874603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4592" y="5874602"/>
            <a:ext cx="19383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860003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756" y="4633556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464820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31453" y="4633556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89606" y="4633556"/>
            <a:ext cx="881590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43" y="1004910"/>
            <a:ext cx="1445232" cy="1926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5F3DD0-3117-4080-BD51-13ACBE2E93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2038" y="304799"/>
            <a:ext cx="2540423" cy="2133601"/>
          </a:xfrm>
          <a:prstGeom prst="rect">
            <a:avLst/>
          </a:prstGeom>
        </p:spPr>
      </p:pic>
      <p:pic>
        <p:nvPicPr>
          <p:cNvPr id="5128" name="Picture 8" descr="Hình ảnh Mặt Trời đẹp nhất (ảnh chụp, 3D, hình vẽ)">
            <a:extLst>
              <a:ext uri="{FF2B5EF4-FFF2-40B4-BE49-F238E27FC236}">
                <a16:creationId xmlns:a16="http://schemas.microsoft.com/office/drawing/2014/main" id="{8B39BAD5-19BB-432D-8AA7-A3BE2DD6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29" y="-62057"/>
            <a:ext cx="2410539" cy="22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133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4" grpId="0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145A9E-D680-439C-A40F-7C3098FF96B6}"/>
              </a:ext>
            </a:extLst>
          </p:cNvPr>
          <p:cNvSpPr/>
          <p:nvPr/>
        </p:nvSpPr>
        <p:spPr>
          <a:xfrm>
            <a:off x="-3629" y="0"/>
            <a:ext cx="12195629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D5B886-F4B2-40BE-A696-7CAE95B503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10" r="27874"/>
          <a:stretch/>
        </p:blipFill>
        <p:spPr>
          <a:xfrm>
            <a:off x="7049108" y="0"/>
            <a:ext cx="5157221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191504" y="566061"/>
            <a:ext cx="7060206" cy="3132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00D91DB7-D3DC-442B-B3C5-544EEC7D5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0"/>
          <a:stretch/>
        </p:blipFill>
        <p:spPr bwMode="auto">
          <a:xfrm>
            <a:off x="6356657" y="3106660"/>
            <a:ext cx="5987744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u hỏi của Đặng Quang Dũng - Toán lớp 6 - Học trực tuyến OLM">
            <a:extLst>
              <a:ext uri="{FF2B5EF4-FFF2-40B4-BE49-F238E27FC236}">
                <a16:creationId xmlns:a16="http://schemas.microsoft.com/office/drawing/2014/main" id="{E565205F-974C-46EC-9D78-F0D1FF25E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/>
          <a:stretch/>
        </p:blipFill>
        <p:spPr bwMode="auto">
          <a:xfrm>
            <a:off x="0" y="3106660"/>
            <a:ext cx="7386136" cy="401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5476E5-9EC3-4855-9905-BB8DB377F7C0}"/>
              </a:ext>
            </a:extLst>
          </p:cNvPr>
          <p:cNvSpPr/>
          <p:nvPr/>
        </p:nvSpPr>
        <p:spPr>
          <a:xfrm>
            <a:off x="1524000" y="5715000"/>
            <a:ext cx="9524999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15717" y="2302007"/>
            <a:ext cx="2693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803405" y="1020300"/>
            <a:ext cx="5246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Con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loài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chim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</a:p>
          <a:p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đuôi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xòe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rực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rỡ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ngàn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cánh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itchFamily="2" charset="-93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002060"/>
              </a:solidFill>
              <a:latin typeface="iCiel Cadena" pitchFamily="2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7733" y="5874603"/>
            <a:ext cx="997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9045" y="5874603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5137" y="5874603"/>
            <a:ext cx="1192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5073" y="5874602"/>
            <a:ext cx="997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860003" y="2931886"/>
            <a:ext cx="73728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9756" y="4633556"/>
            <a:ext cx="881590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0" y="4648200"/>
            <a:ext cx="881590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31453" y="4633556"/>
            <a:ext cx="881590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389606" y="4633556"/>
            <a:ext cx="881590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96" y="811160"/>
            <a:ext cx="1543187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643" y="1004910"/>
            <a:ext cx="1445232" cy="1926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5F3DD0-3117-4080-BD51-13ACBE2E93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2038" y="304799"/>
            <a:ext cx="2540423" cy="2133601"/>
          </a:xfrm>
          <a:prstGeom prst="rect">
            <a:avLst/>
          </a:prstGeom>
        </p:spPr>
      </p:pic>
      <p:pic>
        <p:nvPicPr>
          <p:cNvPr id="5128" name="Picture 8" descr="Hình ảnh Mặt Trời đẹp nhất (ảnh chụp, 3D, hình vẽ)">
            <a:extLst>
              <a:ext uri="{FF2B5EF4-FFF2-40B4-BE49-F238E27FC236}">
                <a16:creationId xmlns:a16="http://schemas.microsoft.com/office/drawing/2014/main" id="{8B39BAD5-19BB-432D-8AA7-A3BE2DD66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629" y="-62057"/>
            <a:ext cx="2410539" cy="22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233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4" grpId="0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049B01D-8401-43C2-956D-25DBCB5FCF73}"/>
              </a:ext>
            </a:extLst>
          </p:cNvPr>
          <p:cNvGrpSpPr/>
          <p:nvPr/>
        </p:nvGrpSpPr>
        <p:grpSpPr>
          <a:xfrm>
            <a:off x="-7257" y="-76200"/>
            <a:ext cx="12199257" cy="6934200"/>
            <a:chOff x="-7257" y="-76200"/>
            <a:chExt cx="12199257" cy="6934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76687F7-349E-4B7B-90FF-F828E4233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838200"/>
              <a:ext cx="12192000" cy="5332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D2AAED-D6DB-40DE-ACE1-13219010BD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57" y="-76200"/>
              <a:ext cx="12192000" cy="9144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2623D6-6B7D-48D8-8596-F2CA64021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76400" y="152400"/>
              <a:ext cx="8915400" cy="762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BDE2C2-B303-4F85-937F-2A81BE532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257" y="5943600"/>
              <a:ext cx="12192000" cy="914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260252F-8F43-4FDC-98DC-2E20BBF51C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5000" y="5334000"/>
              <a:ext cx="8458200" cy="121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390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3139B4-76CC-4DEF-9327-F762F024E1D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2C73C-0F2D-48B3-9B50-F68E79D48B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299" y="1416770"/>
            <a:ext cx="8305801" cy="4024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9A56C0-F1D8-42CE-944F-D972968C3A38}"/>
              </a:ext>
            </a:extLst>
          </p:cNvPr>
          <p:cNvSpPr/>
          <p:nvPr/>
        </p:nvSpPr>
        <p:spPr>
          <a:xfrm>
            <a:off x="838200" y="457200"/>
            <a:ext cx="3124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Ghi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nhớ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902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21632D-4770-4193-909B-1D047796C306}"/>
              </a:ext>
            </a:extLst>
          </p:cNvPr>
          <p:cNvGrpSpPr/>
          <p:nvPr/>
        </p:nvGrpSpPr>
        <p:grpSpPr>
          <a:xfrm>
            <a:off x="0" y="0"/>
            <a:ext cx="12192000" cy="6873955"/>
            <a:chOff x="0" y="0"/>
            <a:chExt cx="12192000" cy="68739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4FC501C-9264-4743-9939-4DCBEAEA9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5334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2BFC1D8-A528-451E-BB47-06736DD53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33400"/>
              <a:ext cx="11277600" cy="634055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89F447-DB37-41F2-BE01-46CA2B3F2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5400" y="152400"/>
              <a:ext cx="9906000" cy="5334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F26475-80F4-4CFB-BAEC-6E9DBE165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-2863133" y="3401222"/>
              <a:ext cx="6335867" cy="6095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009380-6DE2-4025-B1C5-B0093F7F5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8795466" y="3477420"/>
              <a:ext cx="6335867" cy="457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7757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4526</TotalTime>
  <Words>142</Words>
  <Application>Microsoft Office PowerPoint</Application>
  <PresentationFormat>Widescreen</PresentationFormat>
  <Paragraphs>53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Calibri</vt:lpstr>
      <vt:lpstr>Calibri Light</vt:lpstr>
      <vt:lpstr>iCiel Cadena</vt:lpstr>
      <vt:lpstr>MercuriusScript</vt:lpstr>
      <vt:lpstr>SVN-Whimsy</vt:lpstr>
      <vt:lpstr>Times New Roman</vt:lpstr>
      <vt:lpstr>Office Theme</vt:lpstr>
      <vt:lpstr>Office 主题</vt:lpstr>
      <vt:lpstr>1_Office Theme</vt:lpstr>
      <vt:lpstr>Office 主题​​</vt:lpstr>
      <vt:lpstr>1_Office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300</cp:revision>
  <dcterms:created xsi:type="dcterms:W3CDTF">2020-08-13T08:18:23Z</dcterms:created>
  <dcterms:modified xsi:type="dcterms:W3CDTF">2024-01-31T02:05:52Z</dcterms:modified>
</cp:coreProperties>
</file>