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8" r:id="rId14"/>
    <p:sldId id="494" r:id="rId15"/>
    <p:sldId id="495" r:id="rId16"/>
    <p:sldId id="496" r:id="rId17"/>
    <p:sldId id="497" r:id="rId18"/>
    <p:sldId id="4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2/24/2023</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2/24/2023</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222222"/>
                  </a:solidFill>
                  <a:effectLst/>
                  <a:uLnTx/>
                  <a:uFillTx/>
                  <a:latin typeface="Calibri" panose="020F0502020204030204" pitchFamily="34" charset="0"/>
                  <a:ea typeface="+mn-ea"/>
                  <a:cs typeface="Calibri" panose="020F0502020204030204" pitchFamily="34" charset="0"/>
                </a:rPr>
                <a:t>      Em </a:t>
              </a: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extBox 1"/>
          <p:cNvSpPr txBox="1"/>
          <p:nvPr/>
        </p:nvSpPr>
        <p:spPr>
          <a:xfrm>
            <a:off x="4164662" y="2402372"/>
            <a:ext cx="3566478" cy="723275"/>
          </a:xfrm>
          <a:prstGeom prst="rect">
            <a:avLst/>
          </a:prstGeom>
          <a:noFill/>
        </p:spPr>
        <p:txBody>
          <a:bodyPr wrap="square" rtlCol="0">
            <a:spAutoFit/>
          </a:bodyPr>
          <a:lstStyle/>
          <a:p>
            <a:pPr algn="ctr"/>
            <a:r>
              <a:rPr lang="en-US" sz="4100" b="1" dirty="0" err="1" smtClean="0">
                <a:solidFill>
                  <a:schemeClr val="bg1"/>
                </a:solidFill>
                <a:latin typeface="Times New Roman" panose="02020603050405020304" pitchFamily="18" charset="0"/>
                <a:cs typeface="Times New Roman" panose="02020603050405020304" pitchFamily="18" charset="0"/>
              </a:rPr>
              <a:t>Viết</a:t>
            </a:r>
            <a:r>
              <a:rPr lang="en-US" sz="4100" b="1" dirty="0" smtClean="0">
                <a:solidFill>
                  <a:schemeClr val="bg1"/>
                </a:solidFill>
                <a:latin typeface="Times New Roman" panose="02020603050405020304" pitchFamily="18" charset="0"/>
                <a:cs typeface="Times New Roman" panose="02020603050405020304" pitchFamily="18" charset="0"/>
              </a:rPr>
              <a:t> </a:t>
            </a:r>
            <a:r>
              <a:rPr lang="en-US" sz="4100" b="1" dirty="0" err="1" smtClean="0">
                <a:solidFill>
                  <a:schemeClr val="bg1"/>
                </a:solidFill>
                <a:latin typeface="Times New Roman" panose="02020603050405020304" pitchFamily="18" charset="0"/>
                <a:cs typeface="Times New Roman" panose="02020603050405020304" pitchFamily="18" charset="0"/>
              </a:rPr>
              <a:t>đoạn</a:t>
            </a:r>
            <a:r>
              <a:rPr lang="en-US" sz="4100" b="1" dirty="0" smtClean="0">
                <a:solidFill>
                  <a:schemeClr val="bg1"/>
                </a:solidFill>
                <a:latin typeface="Times New Roman" panose="02020603050405020304" pitchFamily="18" charset="0"/>
                <a:cs typeface="Times New Roman" panose="02020603050405020304" pitchFamily="18" charset="0"/>
              </a:rPr>
              <a:t> </a:t>
            </a:r>
            <a:r>
              <a:rPr lang="en-US" sz="4100" b="1" dirty="0" err="1" smtClean="0">
                <a:solidFill>
                  <a:schemeClr val="bg1"/>
                </a:solidFill>
                <a:latin typeface="Times New Roman" panose="02020603050405020304" pitchFamily="18" charset="0"/>
                <a:cs typeface="Times New Roman" panose="02020603050405020304" pitchFamily="18" charset="0"/>
              </a:rPr>
              <a:t>văn</a:t>
            </a:r>
            <a:endParaRPr lang="en-US" sz="41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525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sp>
        <p:nvSpPr>
          <p:cNvPr id="24" name="TextBox 23">
            <a:extLst>
              <a:ext uri="{FF2B5EF4-FFF2-40B4-BE49-F238E27FC236}">
                <a16:creationId xmlns:a16="http://schemas.microsoft.com/office/drawing/2014/main" id="{9A3F9D16-9E5C-C6AA-C301-0447E09ED508}"/>
              </a:ext>
            </a:extLst>
          </p:cNvPr>
          <p:cNvSpPr txBox="1"/>
          <p:nvPr/>
        </p:nvSpPr>
        <p:spPr>
          <a:xfrm>
            <a:off x="3409950" y="952033"/>
            <a:ext cx="592455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ngày</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tháng</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năm</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331</Words>
  <Application>Microsoft Office PowerPoint</Application>
  <PresentationFormat>Widescreen</PresentationFormat>
  <Paragraphs>38</Paragraphs>
  <Slides>18</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Calibri Light</vt:lpstr>
      <vt:lpstr>等线</vt:lpstr>
      <vt:lpstr>iCiel Crocante</vt:lpstr>
      <vt:lpstr>Times New Roman</vt:lpstr>
      <vt:lpstr>UTM Duepuntozero</vt:lpstr>
      <vt:lpstr>字魂105号-简雅黑</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27</cp:revision>
  <dcterms:created xsi:type="dcterms:W3CDTF">2022-11-13T06:43:26Z</dcterms:created>
  <dcterms:modified xsi:type="dcterms:W3CDTF">2023-02-24T01:42:44Z</dcterms:modified>
</cp:coreProperties>
</file>