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2"/>
  </p:notesMasterIdLst>
  <p:sldIdLst>
    <p:sldId id="256" r:id="rId2"/>
    <p:sldId id="258" r:id="rId3"/>
    <p:sldId id="265" r:id="rId4"/>
    <p:sldId id="309" r:id="rId5"/>
    <p:sldId id="324" r:id="rId6"/>
    <p:sldId id="314" r:id="rId7"/>
    <p:sldId id="323" r:id="rId8"/>
    <p:sldId id="325" r:id="rId9"/>
    <p:sldId id="327" r:id="rId10"/>
    <p:sldId id="32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64D53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EBC9AAFD-EB93-40FF-B096-62447B52B0BC}" type="datetimeFigureOut">
              <a:rPr lang="zh-CN" altLang="en-US" smtClean="0"/>
              <a:pPr/>
              <a:t>2022/3/13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CB135766-6C68-4F6D-ABDC-4D43E29219A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949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f6d133436f_0_26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f6d133436f_0_26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946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788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a1242414e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a1242414e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02642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8b385fd27f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8b385fd27f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697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9" name="Google Shape;10959;g8a31450583_0_6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60" name="Google Shape;10960;g8a31450583_0_62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39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E39DF-E666-46FA-9BD1-0AAEDC3BF9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04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2C3D-1704-4BD9-B1D9-AB0CD49EF8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0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38924-A18F-4649-AA7D-0EC0AC485B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5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rId3" action="ppaction://hlinksldjump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rId3" action="ppaction://hlinksldjump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rId3" action="ppaction://hlinksldjump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rId3" action="ppaction://hlinksldjump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39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194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/>
          <p:nvPr/>
        </p:nvSpPr>
        <p:spPr>
          <a:xfrm>
            <a:off x="950967" y="732367"/>
            <a:ext cx="10290000" cy="5418000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4"/>
          <p:cNvSpPr txBox="1">
            <a:spLocks noGrp="1"/>
          </p:cNvSpPr>
          <p:nvPr>
            <p:ph type="title"/>
          </p:nvPr>
        </p:nvSpPr>
        <p:spPr>
          <a:xfrm>
            <a:off x="3399200" y="2301051"/>
            <a:ext cx="53936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subTitle" idx="1"/>
          </p:nvPr>
        </p:nvSpPr>
        <p:spPr>
          <a:xfrm>
            <a:off x="3399200" y="3810951"/>
            <a:ext cx="53936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288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5">
  <p:cSld name="One column 5">
    <p:bg>
      <p:bgPr>
        <a:solidFill>
          <a:schemeClr val="accent2"/>
        </a:solidFill>
        <a:effectLst/>
      </p:bgPr>
    </p:bg>
    <p:spTree>
      <p:nvGrpSpPr>
        <p:cNvPr id="1" name="Shape 6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28" name="Google Shape;6828;p30"/>
          <p:cNvGrpSpPr/>
          <p:nvPr/>
        </p:nvGrpSpPr>
        <p:grpSpPr>
          <a:xfrm>
            <a:off x="-817" y="44"/>
            <a:ext cx="12217279" cy="6883793"/>
            <a:chOff x="14670875" y="846675"/>
            <a:chExt cx="7166400" cy="3385250"/>
          </a:xfrm>
        </p:grpSpPr>
        <p:sp>
          <p:nvSpPr>
            <p:cNvPr id="6829" name="Google Shape;6829;p30"/>
            <p:cNvSpPr/>
            <p:nvPr/>
          </p:nvSpPr>
          <p:spPr>
            <a:xfrm>
              <a:off x="14670875" y="1183900"/>
              <a:ext cx="3582900" cy="3048025"/>
            </a:xfrm>
            <a:custGeom>
              <a:avLst/>
              <a:gdLst/>
              <a:ahLst/>
              <a:cxnLst/>
              <a:rect l="l" t="t" r="r" b="b"/>
              <a:pathLst>
                <a:path w="143316" h="121921" extrusionOk="0">
                  <a:moveTo>
                    <a:pt x="0" y="1"/>
                  </a:moveTo>
                  <a:lnTo>
                    <a:pt x="0" y="23539"/>
                  </a:lnTo>
                  <a:lnTo>
                    <a:pt x="143316" y="1219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30"/>
            <p:cNvSpPr/>
            <p:nvPr/>
          </p:nvSpPr>
          <p:spPr>
            <a:xfrm>
              <a:off x="14670875" y="3132050"/>
              <a:ext cx="3582900" cy="1099875"/>
            </a:xfrm>
            <a:custGeom>
              <a:avLst/>
              <a:gdLst/>
              <a:ahLst/>
              <a:cxnLst/>
              <a:rect l="l" t="t" r="r" b="b"/>
              <a:pathLst>
                <a:path w="143316" h="43995" extrusionOk="0">
                  <a:moveTo>
                    <a:pt x="0" y="1"/>
                  </a:moveTo>
                  <a:lnTo>
                    <a:pt x="0" y="15205"/>
                  </a:lnTo>
                  <a:lnTo>
                    <a:pt x="143316" y="4399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30"/>
            <p:cNvSpPr/>
            <p:nvPr/>
          </p:nvSpPr>
          <p:spPr>
            <a:xfrm>
              <a:off x="18253750" y="2724575"/>
              <a:ext cx="3583525" cy="1507350"/>
            </a:xfrm>
            <a:custGeom>
              <a:avLst/>
              <a:gdLst/>
              <a:ahLst/>
              <a:cxnLst/>
              <a:rect l="l" t="t" r="r" b="b"/>
              <a:pathLst>
                <a:path w="143341" h="60294" extrusionOk="0">
                  <a:moveTo>
                    <a:pt x="143340" y="0"/>
                  </a:moveTo>
                  <a:lnTo>
                    <a:pt x="1" y="60293"/>
                  </a:lnTo>
                  <a:lnTo>
                    <a:pt x="143340" y="1630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30"/>
            <p:cNvSpPr/>
            <p:nvPr/>
          </p:nvSpPr>
          <p:spPr>
            <a:xfrm>
              <a:off x="16185050" y="846675"/>
              <a:ext cx="2068725" cy="3385250"/>
            </a:xfrm>
            <a:custGeom>
              <a:avLst/>
              <a:gdLst/>
              <a:ahLst/>
              <a:cxnLst/>
              <a:rect l="l" t="t" r="r" b="b"/>
              <a:pathLst>
                <a:path w="82749" h="135410" extrusionOk="0">
                  <a:moveTo>
                    <a:pt x="0" y="0"/>
                  </a:moveTo>
                  <a:lnTo>
                    <a:pt x="82749" y="135409"/>
                  </a:lnTo>
                  <a:lnTo>
                    <a:pt x="1894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30"/>
            <p:cNvSpPr/>
            <p:nvPr/>
          </p:nvSpPr>
          <p:spPr>
            <a:xfrm>
              <a:off x="17877225" y="846675"/>
              <a:ext cx="376550" cy="3385250"/>
            </a:xfrm>
            <a:custGeom>
              <a:avLst/>
              <a:gdLst/>
              <a:ahLst/>
              <a:cxnLst/>
              <a:rect l="l" t="t" r="r" b="b"/>
              <a:pathLst>
                <a:path w="15062" h="135410" extrusionOk="0">
                  <a:moveTo>
                    <a:pt x="0" y="0"/>
                  </a:moveTo>
                  <a:lnTo>
                    <a:pt x="15062" y="135409"/>
                  </a:lnTo>
                  <a:lnTo>
                    <a:pt x="150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30"/>
            <p:cNvSpPr/>
            <p:nvPr/>
          </p:nvSpPr>
          <p:spPr>
            <a:xfrm>
              <a:off x="18253750" y="846675"/>
              <a:ext cx="1595475" cy="3385250"/>
            </a:xfrm>
            <a:custGeom>
              <a:avLst/>
              <a:gdLst/>
              <a:ahLst/>
              <a:cxnLst/>
              <a:rect l="l" t="t" r="r" b="b"/>
              <a:pathLst>
                <a:path w="63819" h="135410" extrusionOk="0">
                  <a:moveTo>
                    <a:pt x="46566" y="0"/>
                  </a:moveTo>
                  <a:lnTo>
                    <a:pt x="1" y="135409"/>
                  </a:lnTo>
                  <a:lnTo>
                    <a:pt x="6381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30"/>
            <p:cNvSpPr/>
            <p:nvPr/>
          </p:nvSpPr>
          <p:spPr>
            <a:xfrm>
              <a:off x="18253750" y="846675"/>
              <a:ext cx="3583525" cy="3385250"/>
            </a:xfrm>
            <a:custGeom>
              <a:avLst/>
              <a:gdLst/>
              <a:ahLst/>
              <a:cxnLst/>
              <a:rect l="l" t="t" r="r" b="b"/>
              <a:pathLst>
                <a:path w="143341" h="135410" extrusionOk="0">
                  <a:moveTo>
                    <a:pt x="129053" y="0"/>
                  </a:moveTo>
                  <a:lnTo>
                    <a:pt x="1" y="135409"/>
                  </a:lnTo>
                  <a:lnTo>
                    <a:pt x="143340" y="13490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6" name="Google Shape;6836;p30"/>
            <p:cNvSpPr/>
            <p:nvPr/>
          </p:nvSpPr>
          <p:spPr>
            <a:xfrm>
              <a:off x="14670875" y="3876200"/>
              <a:ext cx="3582900" cy="355725"/>
            </a:xfrm>
            <a:custGeom>
              <a:avLst/>
              <a:gdLst/>
              <a:ahLst/>
              <a:cxnLst/>
              <a:rect l="l" t="t" r="r" b="b"/>
              <a:pathLst>
                <a:path w="143316" h="14229" extrusionOk="0">
                  <a:moveTo>
                    <a:pt x="0" y="1"/>
                  </a:moveTo>
                  <a:lnTo>
                    <a:pt x="0" y="14228"/>
                  </a:lnTo>
                  <a:lnTo>
                    <a:pt x="143316" y="142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7" name="Google Shape;6837;p30"/>
            <p:cNvSpPr/>
            <p:nvPr/>
          </p:nvSpPr>
          <p:spPr>
            <a:xfrm>
              <a:off x="14670875" y="2277200"/>
              <a:ext cx="3582900" cy="1954725"/>
            </a:xfrm>
            <a:custGeom>
              <a:avLst/>
              <a:gdLst/>
              <a:ahLst/>
              <a:cxnLst/>
              <a:rect l="l" t="t" r="r" b="b"/>
              <a:pathLst>
                <a:path w="143316" h="78189" extrusionOk="0">
                  <a:moveTo>
                    <a:pt x="0" y="0"/>
                  </a:moveTo>
                  <a:lnTo>
                    <a:pt x="0" y="17895"/>
                  </a:lnTo>
                  <a:lnTo>
                    <a:pt x="143316" y="78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30"/>
            <p:cNvSpPr/>
            <p:nvPr/>
          </p:nvSpPr>
          <p:spPr>
            <a:xfrm>
              <a:off x="15027450" y="846675"/>
              <a:ext cx="3226325" cy="3385250"/>
            </a:xfrm>
            <a:custGeom>
              <a:avLst/>
              <a:gdLst/>
              <a:ahLst/>
              <a:cxnLst/>
              <a:rect l="l" t="t" r="r" b="b"/>
              <a:pathLst>
                <a:path w="129053" h="135410" extrusionOk="0">
                  <a:moveTo>
                    <a:pt x="1" y="0"/>
                  </a:moveTo>
                  <a:lnTo>
                    <a:pt x="129053" y="135409"/>
                  </a:lnTo>
                  <a:lnTo>
                    <a:pt x="129053" y="135409"/>
                  </a:lnTo>
                  <a:lnTo>
                    <a:pt x="249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30"/>
            <p:cNvSpPr/>
            <p:nvPr/>
          </p:nvSpPr>
          <p:spPr>
            <a:xfrm>
              <a:off x="17089625" y="846675"/>
              <a:ext cx="1164150" cy="3385250"/>
            </a:xfrm>
            <a:custGeom>
              <a:avLst/>
              <a:gdLst/>
              <a:ahLst/>
              <a:cxnLst/>
              <a:rect l="l" t="t" r="r" b="b"/>
              <a:pathLst>
                <a:path w="46566" h="135410" extrusionOk="0">
                  <a:moveTo>
                    <a:pt x="0" y="0"/>
                  </a:moveTo>
                  <a:lnTo>
                    <a:pt x="46566" y="135409"/>
                  </a:lnTo>
                  <a:lnTo>
                    <a:pt x="160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30"/>
            <p:cNvSpPr/>
            <p:nvPr/>
          </p:nvSpPr>
          <p:spPr>
            <a:xfrm>
              <a:off x="18253750" y="846675"/>
              <a:ext cx="761725" cy="3385250"/>
            </a:xfrm>
            <a:custGeom>
              <a:avLst/>
              <a:gdLst/>
              <a:ahLst/>
              <a:cxnLst/>
              <a:rect l="l" t="t" r="r" b="b"/>
              <a:pathLst>
                <a:path w="30469" h="135410" extrusionOk="0">
                  <a:moveTo>
                    <a:pt x="15062" y="0"/>
                  </a:moveTo>
                  <a:lnTo>
                    <a:pt x="1" y="135409"/>
                  </a:lnTo>
                  <a:lnTo>
                    <a:pt x="304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30"/>
            <p:cNvSpPr/>
            <p:nvPr/>
          </p:nvSpPr>
          <p:spPr>
            <a:xfrm>
              <a:off x="18253750" y="846675"/>
              <a:ext cx="2603325" cy="3385250"/>
            </a:xfrm>
            <a:custGeom>
              <a:avLst/>
              <a:gdLst/>
              <a:ahLst/>
              <a:cxnLst/>
              <a:rect l="l" t="t" r="r" b="b"/>
              <a:pathLst>
                <a:path w="104133" h="135410" extrusionOk="0">
                  <a:moveTo>
                    <a:pt x="82749" y="0"/>
                  </a:moveTo>
                  <a:lnTo>
                    <a:pt x="1" y="135409"/>
                  </a:lnTo>
                  <a:lnTo>
                    <a:pt x="1041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30"/>
            <p:cNvSpPr/>
            <p:nvPr/>
          </p:nvSpPr>
          <p:spPr>
            <a:xfrm>
              <a:off x="18253750" y="1772375"/>
              <a:ext cx="3583525" cy="2459550"/>
            </a:xfrm>
            <a:custGeom>
              <a:avLst/>
              <a:gdLst/>
              <a:ahLst/>
              <a:cxnLst/>
              <a:rect l="l" t="t" r="r" b="b"/>
              <a:pathLst>
                <a:path w="143341" h="98382" extrusionOk="0">
                  <a:moveTo>
                    <a:pt x="143340" y="0"/>
                  </a:moveTo>
                  <a:lnTo>
                    <a:pt x="1" y="98381"/>
                  </a:lnTo>
                  <a:lnTo>
                    <a:pt x="143340" y="20193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30"/>
            <p:cNvSpPr/>
            <p:nvPr/>
          </p:nvSpPr>
          <p:spPr>
            <a:xfrm>
              <a:off x="18253750" y="3512175"/>
              <a:ext cx="3583525" cy="719750"/>
            </a:xfrm>
            <a:custGeom>
              <a:avLst/>
              <a:gdLst/>
              <a:ahLst/>
              <a:cxnLst/>
              <a:rect l="l" t="t" r="r" b="b"/>
              <a:pathLst>
                <a:path w="143341" h="28790" extrusionOk="0">
                  <a:moveTo>
                    <a:pt x="143340" y="0"/>
                  </a:moveTo>
                  <a:lnTo>
                    <a:pt x="1" y="28789"/>
                  </a:lnTo>
                  <a:lnTo>
                    <a:pt x="143340" y="14562"/>
                  </a:lnTo>
                  <a:lnTo>
                    <a:pt x="14334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44" name="Google Shape;6844;p30"/>
          <p:cNvSpPr txBox="1">
            <a:spLocks noGrp="1"/>
          </p:cNvSpPr>
          <p:nvPr>
            <p:ph type="title"/>
          </p:nvPr>
        </p:nvSpPr>
        <p:spPr>
          <a:xfrm>
            <a:off x="6604000" y="720000"/>
            <a:ext cx="4617600" cy="9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45" name="Google Shape;6845;p30"/>
          <p:cNvSpPr txBox="1">
            <a:spLocks noGrp="1"/>
          </p:cNvSpPr>
          <p:nvPr>
            <p:ph type="subTitle" idx="1"/>
          </p:nvPr>
        </p:nvSpPr>
        <p:spPr>
          <a:xfrm>
            <a:off x="7539867" y="2781300"/>
            <a:ext cx="3695600" cy="18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1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F2824-0C74-4FF7-8D65-64E16E006D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54BA-CCB7-4C02-A7DC-2D4D49B4E6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0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A77F-5EB2-42D3-9FFE-C03F9615F5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4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2DF8A-5284-4AFB-A7FC-BB0350A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73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99BDD-7AE0-43E1-9D1A-9FB94CE5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1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D2D43-FB57-40F8-9680-3F8003DF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90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FC75D-8A6B-462D-93E1-C811417D9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56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5CD6A-1AB8-4B1B-AD05-E80F8D433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5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44CC3C60-8F72-42DC-A12C-FC6FAC637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ctrTitle"/>
          </p:nvPr>
        </p:nvSpPr>
        <p:spPr>
          <a:xfrm>
            <a:off x="1754488" y="2057072"/>
            <a:ext cx="8950400" cy="20908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5</a:t>
            </a:r>
            <a:b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9" name="Google Shape;269;p44"/>
          <p:cNvSpPr txBox="1">
            <a:spLocks noGrp="1"/>
          </p:cNvSpPr>
          <p:nvPr>
            <p:ph type="subTitle" idx="1"/>
          </p:nvPr>
        </p:nvSpPr>
        <p:spPr>
          <a:xfrm>
            <a:off x="3248567" y="4135451"/>
            <a:ext cx="5694800" cy="723600"/>
          </a:xfrm>
          <a:prstGeom prst="rect">
            <a:avLst/>
          </a:prstGeom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b="0" dirty="0"/>
          </a:p>
        </p:txBody>
      </p:sp>
      <p:grpSp>
        <p:nvGrpSpPr>
          <p:cNvPr id="327" name="Google Shape;327;p44"/>
          <p:cNvGrpSpPr/>
          <p:nvPr/>
        </p:nvGrpSpPr>
        <p:grpSpPr>
          <a:xfrm>
            <a:off x="650118" y="3386677"/>
            <a:ext cx="2055748" cy="3062440"/>
            <a:chOff x="487575" y="4251100"/>
            <a:chExt cx="393550" cy="586300"/>
          </a:xfrm>
        </p:grpSpPr>
        <p:sp>
          <p:nvSpPr>
            <p:cNvPr id="328" name="Google Shape;328;p44"/>
            <p:cNvSpPr/>
            <p:nvPr/>
          </p:nvSpPr>
          <p:spPr>
            <a:xfrm>
              <a:off x="598650" y="4253450"/>
              <a:ext cx="274125" cy="291450"/>
            </a:xfrm>
            <a:custGeom>
              <a:avLst/>
              <a:gdLst/>
              <a:ahLst/>
              <a:cxnLst/>
              <a:rect l="l" t="t" r="r" b="b"/>
              <a:pathLst>
                <a:path w="10965" h="11658" extrusionOk="0">
                  <a:moveTo>
                    <a:pt x="6460" y="0"/>
                  </a:moveTo>
                  <a:cubicBezTo>
                    <a:pt x="5511" y="0"/>
                    <a:pt x="4650" y="235"/>
                    <a:pt x="4176" y="637"/>
                  </a:cubicBezTo>
                  <a:cubicBezTo>
                    <a:pt x="3578" y="725"/>
                    <a:pt x="1523" y="1165"/>
                    <a:pt x="1143" y="2572"/>
                  </a:cubicBezTo>
                  <a:cubicBezTo>
                    <a:pt x="939" y="3377"/>
                    <a:pt x="1217" y="3891"/>
                    <a:pt x="1070" y="4946"/>
                  </a:cubicBezTo>
                  <a:cubicBezTo>
                    <a:pt x="1010" y="5340"/>
                    <a:pt x="482" y="5766"/>
                    <a:pt x="426" y="6191"/>
                  </a:cubicBezTo>
                  <a:cubicBezTo>
                    <a:pt x="352" y="6719"/>
                    <a:pt x="732" y="7246"/>
                    <a:pt x="658" y="7760"/>
                  </a:cubicBezTo>
                  <a:cubicBezTo>
                    <a:pt x="616" y="8154"/>
                    <a:pt x="148" y="8889"/>
                    <a:pt x="102" y="9241"/>
                  </a:cubicBezTo>
                  <a:cubicBezTo>
                    <a:pt x="0" y="10046"/>
                    <a:pt x="278" y="10384"/>
                    <a:pt x="412" y="10634"/>
                  </a:cubicBezTo>
                  <a:cubicBezTo>
                    <a:pt x="412" y="10634"/>
                    <a:pt x="602" y="10662"/>
                    <a:pt x="922" y="10722"/>
                  </a:cubicBezTo>
                  <a:cubicBezTo>
                    <a:pt x="924" y="10722"/>
                    <a:pt x="926" y="10723"/>
                    <a:pt x="928" y="10723"/>
                  </a:cubicBezTo>
                  <a:cubicBezTo>
                    <a:pt x="972" y="10723"/>
                    <a:pt x="1029" y="10568"/>
                    <a:pt x="1070" y="10426"/>
                  </a:cubicBezTo>
                  <a:cubicBezTo>
                    <a:pt x="1127" y="10271"/>
                    <a:pt x="1181" y="10119"/>
                    <a:pt x="1226" y="10119"/>
                  </a:cubicBezTo>
                  <a:cubicBezTo>
                    <a:pt x="1228" y="10119"/>
                    <a:pt x="1230" y="10120"/>
                    <a:pt x="1231" y="10120"/>
                  </a:cubicBezTo>
                  <a:cubicBezTo>
                    <a:pt x="1333" y="10134"/>
                    <a:pt x="1407" y="10810"/>
                    <a:pt x="1537" y="10824"/>
                  </a:cubicBezTo>
                  <a:cubicBezTo>
                    <a:pt x="2448" y="10968"/>
                    <a:pt x="3753" y="11130"/>
                    <a:pt x="4823" y="11130"/>
                  </a:cubicBezTo>
                  <a:lnTo>
                    <a:pt x="4837" y="11144"/>
                  </a:lnTo>
                  <a:cubicBezTo>
                    <a:pt x="5920" y="11555"/>
                    <a:pt x="7855" y="11643"/>
                    <a:pt x="9086" y="11657"/>
                  </a:cubicBezTo>
                  <a:cubicBezTo>
                    <a:pt x="9160" y="11657"/>
                    <a:pt x="9234" y="11496"/>
                    <a:pt x="9308" y="11337"/>
                  </a:cubicBezTo>
                  <a:cubicBezTo>
                    <a:pt x="9382" y="11176"/>
                    <a:pt x="9452" y="11014"/>
                    <a:pt x="9512" y="11014"/>
                  </a:cubicBezTo>
                  <a:cubicBezTo>
                    <a:pt x="9600" y="11014"/>
                    <a:pt x="9628" y="11657"/>
                    <a:pt x="9702" y="11657"/>
                  </a:cubicBezTo>
                  <a:cubicBezTo>
                    <a:pt x="10025" y="11657"/>
                    <a:pt x="10229" y="11643"/>
                    <a:pt x="10229" y="11643"/>
                  </a:cubicBezTo>
                  <a:cubicBezTo>
                    <a:pt x="10391" y="11439"/>
                    <a:pt x="10729" y="11144"/>
                    <a:pt x="10757" y="10324"/>
                  </a:cubicBezTo>
                  <a:cubicBezTo>
                    <a:pt x="10789" y="9973"/>
                    <a:pt x="10451" y="9167"/>
                    <a:pt x="10465" y="8770"/>
                  </a:cubicBezTo>
                  <a:cubicBezTo>
                    <a:pt x="10479" y="8259"/>
                    <a:pt x="10947" y="7802"/>
                    <a:pt x="10964" y="7261"/>
                  </a:cubicBezTo>
                  <a:cubicBezTo>
                    <a:pt x="10964" y="6835"/>
                    <a:pt x="10525" y="6339"/>
                    <a:pt x="10539" y="5927"/>
                  </a:cubicBezTo>
                  <a:cubicBezTo>
                    <a:pt x="10553" y="4872"/>
                    <a:pt x="10876" y="4418"/>
                    <a:pt x="10845" y="3581"/>
                  </a:cubicBezTo>
                  <a:cubicBezTo>
                    <a:pt x="10748" y="997"/>
                    <a:pt x="8416" y="0"/>
                    <a:pt x="646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682175" y="4251100"/>
              <a:ext cx="23875" cy="31475"/>
            </a:xfrm>
            <a:custGeom>
              <a:avLst/>
              <a:gdLst/>
              <a:ahLst/>
              <a:cxnLst/>
              <a:rect l="l" t="t" r="r" b="b"/>
              <a:pathLst>
                <a:path w="955" h="1259" extrusionOk="0">
                  <a:moveTo>
                    <a:pt x="653" y="1"/>
                  </a:moveTo>
                  <a:cubicBezTo>
                    <a:pt x="636" y="1"/>
                    <a:pt x="618" y="4"/>
                    <a:pt x="602" y="13"/>
                  </a:cubicBezTo>
                  <a:cubicBezTo>
                    <a:pt x="529" y="56"/>
                    <a:pt x="529" y="158"/>
                    <a:pt x="529" y="246"/>
                  </a:cubicBezTo>
                  <a:cubicBezTo>
                    <a:pt x="543" y="509"/>
                    <a:pt x="557" y="759"/>
                    <a:pt x="557" y="1023"/>
                  </a:cubicBezTo>
                  <a:cubicBezTo>
                    <a:pt x="469" y="791"/>
                    <a:pt x="381" y="569"/>
                    <a:pt x="293" y="334"/>
                  </a:cubicBezTo>
                  <a:cubicBezTo>
                    <a:pt x="267" y="268"/>
                    <a:pt x="214" y="173"/>
                    <a:pt x="136" y="173"/>
                  </a:cubicBezTo>
                  <a:cubicBezTo>
                    <a:pt x="130" y="173"/>
                    <a:pt x="124" y="174"/>
                    <a:pt x="117" y="175"/>
                  </a:cubicBezTo>
                  <a:cubicBezTo>
                    <a:pt x="29" y="175"/>
                    <a:pt x="1" y="319"/>
                    <a:pt x="15" y="407"/>
                  </a:cubicBezTo>
                  <a:cubicBezTo>
                    <a:pt x="61" y="745"/>
                    <a:pt x="251" y="1055"/>
                    <a:pt x="529" y="1259"/>
                  </a:cubicBezTo>
                  <a:lnTo>
                    <a:pt x="806" y="1111"/>
                  </a:lnTo>
                  <a:cubicBezTo>
                    <a:pt x="923" y="833"/>
                    <a:pt x="954" y="509"/>
                    <a:pt x="866" y="217"/>
                  </a:cubicBezTo>
                  <a:cubicBezTo>
                    <a:pt x="852" y="158"/>
                    <a:pt x="821" y="101"/>
                    <a:pt x="778" y="56"/>
                  </a:cubicBezTo>
                  <a:cubicBezTo>
                    <a:pt x="746" y="25"/>
                    <a:pt x="698" y="1"/>
                    <a:pt x="65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594600" y="4273400"/>
              <a:ext cx="103000" cy="249150"/>
            </a:xfrm>
            <a:custGeom>
              <a:avLst/>
              <a:gdLst/>
              <a:ahLst/>
              <a:cxnLst/>
              <a:rect l="l" t="t" r="r" b="b"/>
              <a:pathLst>
                <a:path w="4120" h="9966" extrusionOk="0">
                  <a:moveTo>
                    <a:pt x="3783" y="0"/>
                  </a:moveTo>
                  <a:cubicBezTo>
                    <a:pt x="3376" y="0"/>
                    <a:pt x="2489" y="178"/>
                    <a:pt x="1981" y="585"/>
                  </a:cubicBezTo>
                  <a:cubicBezTo>
                    <a:pt x="1422" y="1056"/>
                    <a:pt x="1084" y="1700"/>
                    <a:pt x="1056" y="2343"/>
                  </a:cubicBezTo>
                  <a:cubicBezTo>
                    <a:pt x="1042" y="2593"/>
                    <a:pt x="1070" y="2857"/>
                    <a:pt x="1101" y="3107"/>
                  </a:cubicBezTo>
                  <a:cubicBezTo>
                    <a:pt x="1144" y="3592"/>
                    <a:pt x="1203" y="4032"/>
                    <a:pt x="996" y="4454"/>
                  </a:cubicBezTo>
                  <a:cubicBezTo>
                    <a:pt x="940" y="4574"/>
                    <a:pt x="866" y="4676"/>
                    <a:pt x="792" y="4792"/>
                  </a:cubicBezTo>
                  <a:cubicBezTo>
                    <a:pt x="676" y="4953"/>
                    <a:pt x="556" y="5129"/>
                    <a:pt x="500" y="5319"/>
                  </a:cubicBezTo>
                  <a:cubicBezTo>
                    <a:pt x="426" y="5657"/>
                    <a:pt x="542" y="5981"/>
                    <a:pt x="662" y="6301"/>
                  </a:cubicBezTo>
                  <a:cubicBezTo>
                    <a:pt x="778" y="6624"/>
                    <a:pt x="894" y="6948"/>
                    <a:pt x="820" y="7268"/>
                  </a:cubicBezTo>
                  <a:cubicBezTo>
                    <a:pt x="764" y="7461"/>
                    <a:pt x="644" y="7637"/>
                    <a:pt x="528" y="7813"/>
                  </a:cubicBezTo>
                  <a:cubicBezTo>
                    <a:pt x="454" y="7901"/>
                    <a:pt x="380" y="8003"/>
                    <a:pt x="338" y="8105"/>
                  </a:cubicBezTo>
                  <a:cubicBezTo>
                    <a:pt x="0" y="8693"/>
                    <a:pt x="102" y="9484"/>
                    <a:pt x="574" y="9966"/>
                  </a:cubicBezTo>
                  <a:lnTo>
                    <a:pt x="602" y="9952"/>
                  </a:lnTo>
                  <a:cubicBezTo>
                    <a:pt x="134" y="9466"/>
                    <a:pt x="46" y="8693"/>
                    <a:pt x="366" y="8119"/>
                  </a:cubicBezTo>
                  <a:cubicBezTo>
                    <a:pt x="426" y="8017"/>
                    <a:pt x="486" y="7929"/>
                    <a:pt x="556" y="7841"/>
                  </a:cubicBezTo>
                  <a:cubicBezTo>
                    <a:pt x="676" y="7666"/>
                    <a:pt x="806" y="7490"/>
                    <a:pt x="852" y="7268"/>
                  </a:cubicBezTo>
                  <a:cubicBezTo>
                    <a:pt x="940" y="6948"/>
                    <a:pt x="806" y="6610"/>
                    <a:pt x="690" y="6287"/>
                  </a:cubicBezTo>
                  <a:cubicBezTo>
                    <a:pt x="588" y="5981"/>
                    <a:pt x="454" y="5643"/>
                    <a:pt x="542" y="5333"/>
                  </a:cubicBezTo>
                  <a:cubicBezTo>
                    <a:pt x="588" y="5143"/>
                    <a:pt x="704" y="4968"/>
                    <a:pt x="820" y="4806"/>
                  </a:cubicBezTo>
                  <a:cubicBezTo>
                    <a:pt x="894" y="4704"/>
                    <a:pt x="968" y="4588"/>
                    <a:pt x="1028" y="4472"/>
                  </a:cubicBezTo>
                  <a:cubicBezTo>
                    <a:pt x="1232" y="4046"/>
                    <a:pt x="1189" y="3561"/>
                    <a:pt x="1130" y="3107"/>
                  </a:cubicBezTo>
                  <a:cubicBezTo>
                    <a:pt x="1101" y="2857"/>
                    <a:pt x="1084" y="2593"/>
                    <a:pt x="1084" y="2343"/>
                  </a:cubicBezTo>
                  <a:cubicBezTo>
                    <a:pt x="1116" y="1714"/>
                    <a:pt x="1453" y="1070"/>
                    <a:pt x="2009" y="616"/>
                  </a:cubicBezTo>
                  <a:cubicBezTo>
                    <a:pt x="2489" y="231"/>
                    <a:pt x="3327" y="40"/>
                    <a:pt x="3747" y="40"/>
                  </a:cubicBezTo>
                  <a:cubicBezTo>
                    <a:pt x="3776" y="40"/>
                    <a:pt x="3803" y="41"/>
                    <a:pt x="3828" y="43"/>
                  </a:cubicBezTo>
                  <a:cubicBezTo>
                    <a:pt x="3898" y="43"/>
                    <a:pt x="3958" y="57"/>
                    <a:pt x="3986" y="103"/>
                  </a:cubicBezTo>
                  <a:cubicBezTo>
                    <a:pt x="4046" y="163"/>
                    <a:pt x="4032" y="265"/>
                    <a:pt x="4032" y="381"/>
                  </a:cubicBezTo>
                  <a:cubicBezTo>
                    <a:pt x="4032" y="528"/>
                    <a:pt x="4017" y="673"/>
                    <a:pt x="4091" y="834"/>
                  </a:cubicBezTo>
                  <a:lnTo>
                    <a:pt x="4120" y="820"/>
                  </a:lnTo>
                  <a:cubicBezTo>
                    <a:pt x="4060" y="673"/>
                    <a:pt x="4060" y="514"/>
                    <a:pt x="4074" y="381"/>
                  </a:cubicBezTo>
                  <a:cubicBezTo>
                    <a:pt x="4074" y="251"/>
                    <a:pt x="4074" y="145"/>
                    <a:pt x="4017" y="75"/>
                  </a:cubicBezTo>
                  <a:cubicBezTo>
                    <a:pt x="3972" y="29"/>
                    <a:pt x="3915" y="1"/>
                    <a:pt x="3828" y="1"/>
                  </a:cubicBezTo>
                  <a:cubicBezTo>
                    <a:pt x="3813" y="0"/>
                    <a:pt x="3799" y="0"/>
                    <a:pt x="3783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772675" y="4261275"/>
              <a:ext cx="108450" cy="286625"/>
            </a:xfrm>
            <a:custGeom>
              <a:avLst/>
              <a:gdLst/>
              <a:ahLst/>
              <a:cxnLst/>
              <a:rect l="l" t="t" r="r" b="b"/>
              <a:pathLst>
                <a:path w="4338" h="11465" extrusionOk="0">
                  <a:moveTo>
                    <a:pt x="0" y="0"/>
                  </a:moveTo>
                  <a:lnTo>
                    <a:pt x="0" y="32"/>
                  </a:lnTo>
                  <a:cubicBezTo>
                    <a:pt x="792" y="88"/>
                    <a:pt x="1805" y="222"/>
                    <a:pt x="2653" y="736"/>
                  </a:cubicBezTo>
                  <a:cubicBezTo>
                    <a:pt x="3504" y="1232"/>
                    <a:pt x="4060" y="2097"/>
                    <a:pt x="4060" y="2948"/>
                  </a:cubicBezTo>
                  <a:cubicBezTo>
                    <a:pt x="4060" y="3328"/>
                    <a:pt x="3944" y="3708"/>
                    <a:pt x="3842" y="4077"/>
                  </a:cubicBezTo>
                  <a:cubicBezTo>
                    <a:pt x="3810" y="4193"/>
                    <a:pt x="3768" y="4295"/>
                    <a:pt x="3754" y="4397"/>
                  </a:cubicBezTo>
                  <a:cubicBezTo>
                    <a:pt x="3634" y="4795"/>
                    <a:pt x="3518" y="5379"/>
                    <a:pt x="3740" y="5878"/>
                  </a:cubicBezTo>
                  <a:cubicBezTo>
                    <a:pt x="3796" y="6026"/>
                    <a:pt x="3884" y="6156"/>
                    <a:pt x="3972" y="6290"/>
                  </a:cubicBezTo>
                  <a:cubicBezTo>
                    <a:pt x="4134" y="6554"/>
                    <a:pt x="4295" y="6817"/>
                    <a:pt x="4250" y="7109"/>
                  </a:cubicBezTo>
                  <a:cubicBezTo>
                    <a:pt x="4221" y="7331"/>
                    <a:pt x="4091" y="7489"/>
                    <a:pt x="3958" y="7683"/>
                  </a:cubicBezTo>
                  <a:cubicBezTo>
                    <a:pt x="3842" y="7827"/>
                    <a:pt x="3740" y="7975"/>
                    <a:pt x="3680" y="8151"/>
                  </a:cubicBezTo>
                  <a:cubicBezTo>
                    <a:pt x="3564" y="8488"/>
                    <a:pt x="3680" y="8826"/>
                    <a:pt x="3796" y="9160"/>
                  </a:cubicBezTo>
                  <a:cubicBezTo>
                    <a:pt x="3828" y="9294"/>
                    <a:pt x="3870" y="9424"/>
                    <a:pt x="3898" y="9543"/>
                  </a:cubicBezTo>
                  <a:cubicBezTo>
                    <a:pt x="4060" y="10201"/>
                    <a:pt x="3884" y="10936"/>
                    <a:pt x="3430" y="11446"/>
                  </a:cubicBezTo>
                  <a:lnTo>
                    <a:pt x="3458" y="11464"/>
                  </a:lnTo>
                  <a:cubicBezTo>
                    <a:pt x="3915" y="10950"/>
                    <a:pt x="4105" y="10215"/>
                    <a:pt x="3944" y="9543"/>
                  </a:cubicBezTo>
                  <a:cubicBezTo>
                    <a:pt x="3915" y="9410"/>
                    <a:pt x="3870" y="9280"/>
                    <a:pt x="3828" y="9160"/>
                  </a:cubicBezTo>
                  <a:cubicBezTo>
                    <a:pt x="3708" y="8826"/>
                    <a:pt x="3606" y="8488"/>
                    <a:pt x="3708" y="8151"/>
                  </a:cubicBezTo>
                  <a:cubicBezTo>
                    <a:pt x="3768" y="7989"/>
                    <a:pt x="3884" y="7841"/>
                    <a:pt x="3986" y="7697"/>
                  </a:cubicBezTo>
                  <a:cubicBezTo>
                    <a:pt x="4119" y="7521"/>
                    <a:pt x="4267" y="7345"/>
                    <a:pt x="4295" y="7109"/>
                  </a:cubicBezTo>
                  <a:cubicBezTo>
                    <a:pt x="4338" y="6803"/>
                    <a:pt x="4162" y="6539"/>
                    <a:pt x="4003" y="6276"/>
                  </a:cubicBezTo>
                  <a:cubicBezTo>
                    <a:pt x="3915" y="6142"/>
                    <a:pt x="3828" y="6012"/>
                    <a:pt x="3768" y="5864"/>
                  </a:cubicBezTo>
                  <a:cubicBezTo>
                    <a:pt x="3564" y="5379"/>
                    <a:pt x="3680" y="4809"/>
                    <a:pt x="3782" y="4411"/>
                  </a:cubicBezTo>
                  <a:cubicBezTo>
                    <a:pt x="3810" y="4309"/>
                    <a:pt x="3842" y="4193"/>
                    <a:pt x="3870" y="4091"/>
                  </a:cubicBezTo>
                  <a:cubicBezTo>
                    <a:pt x="3972" y="3725"/>
                    <a:pt x="4091" y="3328"/>
                    <a:pt x="4091" y="2948"/>
                  </a:cubicBezTo>
                  <a:cubicBezTo>
                    <a:pt x="4091" y="2083"/>
                    <a:pt x="3546" y="1217"/>
                    <a:pt x="2667" y="690"/>
                  </a:cubicBezTo>
                  <a:cubicBezTo>
                    <a:pt x="1805" y="190"/>
                    <a:pt x="792" y="60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616225" y="4284050"/>
              <a:ext cx="64150" cy="228225"/>
            </a:xfrm>
            <a:custGeom>
              <a:avLst/>
              <a:gdLst/>
              <a:ahLst/>
              <a:cxnLst/>
              <a:rect l="l" t="t" r="r" b="b"/>
              <a:pathLst>
                <a:path w="2566" h="9129" extrusionOk="0">
                  <a:moveTo>
                    <a:pt x="2551" y="0"/>
                  </a:moveTo>
                  <a:cubicBezTo>
                    <a:pt x="2171" y="190"/>
                    <a:pt x="1819" y="482"/>
                    <a:pt x="1556" y="820"/>
                  </a:cubicBezTo>
                  <a:cubicBezTo>
                    <a:pt x="1292" y="1158"/>
                    <a:pt x="1098" y="1566"/>
                    <a:pt x="1010" y="1991"/>
                  </a:cubicBezTo>
                  <a:cubicBezTo>
                    <a:pt x="922" y="2417"/>
                    <a:pt x="940" y="2857"/>
                    <a:pt x="1028" y="3282"/>
                  </a:cubicBezTo>
                  <a:cubicBezTo>
                    <a:pt x="1056" y="3384"/>
                    <a:pt x="1084" y="3486"/>
                    <a:pt x="1130" y="3588"/>
                  </a:cubicBezTo>
                  <a:cubicBezTo>
                    <a:pt x="1158" y="3694"/>
                    <a:pt x="1204" y="3796"/>
                    <a:pt x="1246" y="3898"/>
                  </a:cubicBezTo>
                  <a:cubicBezTo>
                    <a:pt x="1274" y="4000"/>
                    <a:pt x="1320" y="4102"/>
                    <a:pt x="1334" y="4204"/>
                  </a:cubicBezTo>
                  <a:cubicBezTo>
                    <a:pt x="1362" y="4309"/>
                    <a:pt x="1362" y="4411"/>
                    <a:pt x="1348" y="4513"/>
                  </a:cubicBezTo>
                  <a:cubicBezTo>
                    <a:pt x="1320" y="4615"/>
                    <a:pt x="1274" y="4717"/>
                    <a:pt x="1204" y="4791"/>
                  </a:cubicBezTo>
                  <a:cubicBezTo>
                    <a:pt x="1130" y="4865"/>
                    <a:pt x="1042" y="4939"/>
                    <a:pt x="954" y="4995"/>
                  </a:cubicBezTo>
                  <a:cubicBezTo>
                    <a:pt x="866" y="5069"/>
                    <a:pt x="778" y="5129"/>
                    <a:pt x="704" y="5203"/>
                  </a:cubicBezTo>
                  <a:cubicBezTo>
                    <a:pt x="616" y="5259"/>
                    <a:pt x="542" y="5347"/>
                    <a:pt x="483" y="5453"/>
                  </a:cubicBezTo>
                  <a:cubicBezTo>
                    <a:pt x="440" y="5541"/>
                    <a:pt x="412" y="5657"/>
                    <a:pt x="412" y="5759"/>
                  </a:cubicBezTo>
                  <a:cubicBezTo>
                    <a:pt x="395" y="5875"/>
                    <a:pt x="412" y="5980"/>
                    <a:pt x="440" y="6082"/>
                  </a:cubicBezTo>
                  <a:cubicBezTo>
                    <a:pt x="483" y="6300"/>
                    <a:pt x="571" y="6508"/>
                    <a:pt x="630" y="6712"/>
                  </a:cubicBezTo>
                  <a:cubicBezTo>
                    <a:pt x="645" y="6814"/>
                    <a:pt x="676" y="6916"/>
                    <a:pt x="676" y="7035"/>
                  </a:cubicBezTo>
                  <a:cubicBezTo>
                    <a:pt x="659" y="7137"/>
                    <a:pt x="645" y="7240"/>
                    <a:pt x="616" y="7342"/>
                  </a:cubicBezTo>
                  <a:cubicBezTo>
                    <a:pt x="542" y="7546"/>
                    <a:pt x="426" y="7721"/>
                    <a:pt x="307" y="7915"/>
                  </a:cubicBezTo>
                  <a:cubicBezTo>
                    <a:pt x="251" y="8003"/>
                    <a:pt x="191" y="8091"/>
                    <a:pt x="149" y="8193"/>
                  </a:cubicBezTo>
                  <a:cubicBezTo>
                    <a:pt x="103" y="8295"/>
                    <a:pt x="61" y="8397"/>
                    <a:pt x="43" y="8499"/>
                  </a:cubicBezTo>
                  <a:cubicBezTo>
                    <a:pt x="15" y="8601"/>
                    <a:pt x="1" y="8720"/>
                    <a:pt x="15" y="8822"/>
                  </a:cubicBezTo>
                  <a:cubicBezTo>
                    <a:pt x="29" y="8924"/>
                    <a:pt x="61" y="9040"/>
                    <a:pt x="131" y="9128"/>
                  </a:cubicBezTo>
                  <a:lnTo>
                    <a:pt x="149" y="9128"/>
                  </a:lnTo>
                  <a:lnTo>
                    <a:pt x="149" y="9114"/>
                  </a:lnTo>
                  <a:cubicBezTo>
                    <a:pt x="75" y="9026"/>
                    <a:pt x="43" y="8924"/>
                    <a:pt x="29" y="8822"/>
                  </a:cubicBezTo>
                  <a:cubicBezTo>
                    <a:pt x="15" y="8720"/>
                    <a:pt x="29" y="8601"/>
                    <a:pt x="61" y="8499"/>
                  </a:cubicBezTo>
                  <a:cubicBezTo>
                    <a:pt x="89" y="8397"/>
                    <a:pt x="117" y="8295"/>
                    <a:pt x="163" y="8207"/>
                  </a:cubicBezTo>
                  <a:cubicBezTo>
                    <a:pt x="219" y="8105"/>
                    <a:pt x="279" y="8017"/>
                    <a:pt x="324" y="7915"/>
                  </a:cubicBezTo>
                  <a:cubicBezTo>
                    <a:pt x="440" y="7739"/>
                    <a:pt x="557" y="7563"/>
                    <a:pt x="630" y="7342"/>
                  </a:cubicBezTo>
                  <a:cubicBezTo>
                    <a:pt x="676" y="7240"/>
                    <a:pt x="690" y="7137"/>
                    <a:pt x="690" y="7035"/>
                  </a:cubicBezTo>
                  <a:cubicBezTo>
                    <a:pt x="690" y="6916"/>
                    <a:pt x="676" y="6814"/>
                    <a:pt x="645" y="6698"/>
                  </a:cubicBezTo>
                  <a:cubicBezTo>
                    <a:pt x="602" y="6490"/>
                    <a:pt x="514" y="6286"/>
                    <a:pt x="469" y="6082"/>
                  </a:cubicBezTo>
                  <a:cubicBezTo>
                    <a:pt x="440" y="5980"/>
                    <a:pt x="426" y="5875"/>
                    <a:pt x="440" y="5759"/>
                  </a:cubicBezTo>
                  <a:cubicBezTo>
                    <a:pt x="440" y="5657"/>
                    <a:pt x="469" y="5555"/>
                    <a:pt x="514" y="5467"/>
                  </a:cubicBezTo>
                  <a:cubicBezTo>
                    <a:pt x="557" y="5365"/>
                    <a:pt x="630" y="5291"/>
                    <a:pt x="718" y="5217"/>
                  </a:cubicBezTo>
                  <a:cubicBezTo>
                    <a:pt x="806" y="5143"/>
                    <a:pt x="894" y="5083"/>
                    <a:pt x="982" y="5027"/>
                  </a:cubicBezTo>
                  <a:cubicBezTo>
                    <a:pt x="1070" y="4967"/>
                    <a:pt x="1158" y="4893"/>
                    <a:pt x="1232" y="4819"/>
                  </a:cubicBezTo>
                  <a:cubicBezTo>
                    <a:pt x="1306" y="4731"/>
                    <a:pt x="1348" y="4629"/>
                    <a:pt x="1380" y="4527"/>
                  </a:cubicBezTo>
                  <a:cubicBezTo>
                    <a:pt x="1408" y="4411"/>
                    <a:pt x="1394" y="4309"/>
                    <a:pt x="1380" y="4190"/>
                  </a:cubicBezTo>
                  <a:cubicBezTo>
                    <a:pt x="1348" y="4088"/>
                    <a:pt x="1320" y="3986"/>
                    <a:pt x="1274" y="3884"/>
                  </a:cubicBezTo>
                  <a:cubicBezTo>
                    <a:pt x="1186" y="3676"/>
                    <a:pt x="1116" y="3486"/>
                    <a:pt x="1070" y="3268"/>
                  </a:cubicBezTo>
                  <a:cubicBezTo>
                    <a:pt x="968" y="2857"/>
                    <a:pt x="954" y="2417"/>
                    <a:pt x="1042" y="1991"/>
                  </a:cubicBezTo>
                  <a:cubicBezTo>
                    <a:pt x="1218" y="1158"/>
                    <a:pt x="1802" y="408"/>
                    <a:pt x="2565" y="14"/>
                  </a:cubicBezTo>
                  <a:lnTo>
                    <a:pt x="256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3" name="Google Shape;333;p44"/>
            <p:cNvSpPr/>
            <p:nvPr/>
          </p:nvSpPr>
          <p:spPr>
            <a:xfrm>
              <a:off x="618075" y="4613750"/>
              <a:ext cx="175550" cy="192800"/>
            </a:xfrm>
            <a:custGeom>
              <a:avLst/>
              <a:gdLst/>
              <a:ahLst/>
              <a:cxnLst/>
              <a:rect l="l" t="t" r="r" b="b"/>
              <a:pathLst>
                <a:path w="7022" h="7712" extrusionOk="0">
                  <a:moveTo>
                    <a:pt x="3316" y="1"/>
                  </a:moveTo>
                  <a:cubicBezTo>
                    <a:pt x="1920" y="1"/>
                    <a:pt x="475" y="368"/>
                    <a:pt x="177" y="1072"/>
                  </a:cubicBezTo>
                  <a:cubicBezTo>
                    <a:pt x="1" y="1512"/>
                    <a:pt x="43" y="7284"/>
                    <a:pt x="43" y="7284"/>
                  </a:cubicBezTo>
                  <a:cubicBezTo>
                    <a:pt x="532" y="7615"/>
                    <a:pt x="951" y="7700"/>
                    <a:pt x="1250" y="7700"/>
                  </a:cubicBezTo>
                  <a:cubicBezTo>
                    <a:pt x="1562" y="7700"/>
                    <a:pt x="1745" y="7608"/>
                    <a:pt x="1745" y="7608"/>
                  </a:cubicBezTo>
                  <a:lnTo>
                    <a:pt x="3005" y="3489"/>
                  </a:lnTo>
                  <a:lnTo>
                    <a:pt x="3856" y="3345"/>
                  </a:lnTo>
                  <a:lnTo>
                    <a:pt x="5291" y="7682"/>
                  </a:lnTo>
                  <a:cubicBezTo>
                    <a:pt x="5411" y="7702"/>
                    <a:pt x="5532" y="7711"/>
                    <a:pt x="5650" y="7711"/>
                  </a:cubicBezTo>
                  <a:cubicBezTo>
                    <a:pt x="6380" y="7711"/>
                    <a:pt x="7022" y="7372"/>
                    <a:pt x="7022" y="7372"/>
                  </a:cubicBezTo>
                  <a:cubicBezTo>
                    <a:pt x="7022" y="7372"/>
                    <a:pt x="6536" y="2522"/>
                    <a:pt x="6142" y="1041"/>
                  </a:cubicBezTo>
                  <a:cubicBezTo>
                    <a:pt x="5948" y="338"/>
                    <a:pt x="4655" y="1"/>
                    <a:pt x="3316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4" name="Google Shape;334;p44"/>
            <p:cNvSpPr/>
            <p:nvPr/>
          </p:nvSpPr>
          <p:spPr>
            <a:xfrm>
              <a:off x="675600" y="4695150"/>
              <a:ext cx="57875" cy="8025"/>
            </a:xfrm>
            <a:custGeom>
              <a:avLst/>
              <a:gdLst/>
              <a:ahLst/>
              <a:cxnLst/>
              <a:rect l="l" t="t" r="r" b="b"/>
              <a:pathLst>
                <a:path w="2315" h="321" extrusionOk="0">
                  <a:moveTo>
                    <a:pt x="2315" y="1"/>
                  </a:moveTo>
                  <a:cubicBezTo>
                    <a:pt x="2315" y="1"/>
                    <a:pt x="2170" y="15"/>
                    <a:pt x="1949" y="29"/>
                  </a:cubicBezTo>
                  <a:cubicBezTo>
                    <a:pt x="1731" y="57"/>
                    <a:pt x="1449" y="89"/>
                    <a:pt x="1157" y="131"/>
                  </a:cubicBezTo>
                  <a:cubicBezTo>
                    <a:pt x="1010" y="145"/>
                    <a:pt x="865" y="159"/>
                    <a:pt x="732" y="177"/>
                  </a:cubicBezTo>
                  <a:cubicBezTo>
                    <a:pt x="588" y="205"/>
                    <a:pt x="468" y="219"/>
                    <a:pt x="352" y="233"/>
                  </a:cubicBezTo>
                  <a:cubicBezTo>
                    <a:pt x="250" y="247"/>
                    <a:pt x="162" y="265"/>
                    <a:pt x="88" y="279"/>
                  </a:cubicBezTo>
                  <a:cubicBezTo>
                    <a:pt x="28" y="279"/>
                    <a:pt x="0" y="293"/>
                    <a:pt x="0" y="293"/>
                  </a:cubicBezTo>
                  <a:lnTo>
                    <a:pt x="0" y="321"/>
                  </a:lnTo>
                  <a:cubicBezTo>
                    <a:pt x="0" y="321"/>
                    <a:pt x="28" y="307"/>
                    <a:pt x="102" y="307"/>
                  </a:cubicBezTo>
                  <a:cubicBezTo>
                    <a:pt x="162" y="307"/>
                    <a:pt x="250" y="293"/>
                    <a:pt x="366" y="279"/>
                  </a:cubicBezTo>
                  <a:cubicBezTo>
                    <a:pt x="468" y="265"/>
                    <a:pt x="602" y="247"/>
                    <a:pt x="732" y="233"/>
                  </a:cubicBezTo>
                  <a:cubicBezTo>
                    <a:pt x="865" y="219"/>
                    <a:pt x="1010" y="205"/>
                    <a:pt x="1157" y="191"/>
                  </a:cubicBezTo>
                  <a:cubicBezTo>
                    <a:pt x="1449" y="145"/>
                    <a:pt x="1745" y="103"/>
                    <a:pt x="1963" y="71"/>
                  </a:cubicBezTo>
                  <a:cubicBezTo>
                    <a:pt x="2170" y="43"/>
                    <a:pt x="2315" y="15"/>
                    <a:pt x="2315" y="15"/>
                  </a:cubicBezTo>
                  <a:lnTo>
                    <a:pt x="2315" y="1"/>
                  </a:ln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5" name="Google Shape;335;p44"/>
            <p:cNvSpPr/>
            <p:nvPr/>
          </p:nvSpPr>
          <p:spPr>
            <a:xfrm>
              <a:off x="674450" y="4694025"/>
              <a:ext cx="60175" cy="9950"/>
            </a:xfrm>
            <a:custGeom>
              <a:avLst/>
              <a:gdLst/>
              <a:ahLst/>
              <a:cxnLst/>
              <a:rect l="l" t="t" r="r" b="b"/>
              <a:pathLst>
                <a:path w="2407" h="398" extrusionOk="0">
                  <a:moveTo>
                    <a:pt x="2392" y="0"/>
                  </a:moveTo>
                  <a:lnTo>
                    <a:pt x="2361" y="14"/>
                  </a:lnTo>
                  <a:cubicBezTo>
                    <a:pt x="2361" y="14"/>
                    <a:pt x="2216" y="28"/>
                    <a:pt x="1995" y="46"/>
                  </a:cubicBezTo>
                  <a:cubicBezTo>
                    <a:pt x="1777" y="74"/>
                    <a:pt x="1481" y="102"/>
                    <a:pt x="1189" y="148"/>
                  </a:cubicBezTo>
                  <a:lnTo>
                    <a:pt x="1203" y="148"/>
                  </a:lnTo>
                  <a:cubicBezTo>
                    <a:pt x="1056" y="162"/>
                    <a:pt x="911" y="176"/>
                    <a:pt x="764" y="190"/>
                  </a:cubicBezTo>
                  <a:cubicBezTo>
                    <a:pt x="634" y="222"/>
                    <a:pt x="500" y="236"/>
                    <a:pt x="398" y="250"/>
                  </a:cubicBezTo>
                  <a:cubicBezTo>
                    <a:pt x="296" y="264"/>
                    <a:pt x="194" y="278"/>
                    <a:pt x="134" y="292"/>
                  </a:cubicBezTo>
                  <a:cubicBezTo>
                    <a:pt x="74" y="292"/>
                    <a:pt x="32" y="310"/>
                    <a:pt x="32" y="310"/>
                  </a:cubicBezTo>
                  <a:lnTo>
                    <a:pt x="0" y="310"/>
                  </a:lnTo>
                  <a:lnTo>
                    <a:pt x="18" y="338"/>
                  </a:lnTo>
                  <a:lnTo>
                    <a:pt x="18" y="366"/>
                  </a:lnTo>
                  <a:lnTo>
                    <a:pt x="18" y="398"/>
                  </a:lnTo>
                  <a:lnTo>
                    <a:pt x="46" y="398"/>
                  </a:lnTo>
                  <a:cubicBezTo>
                    <a:pt x="46" y="398"/>
                    <a:pt x="88" y="380"/>
                    <a:pt x="148" y="380"/>
                  </a:cubicBezTo>
                  <a:cubicBezTo>
                    <a:pt x="208" y="380"/>
                    <a:pt x="310" y="366"/>
                    <a:pt x="412" y="352"/>
                  </a:cubicBezTo>
                  <a:cubicBezTo>
                    <a:pt x="514" y="338"/>
                    <a:pt x="648" y="324"/>
                    <a:pt x="778" y="310"/>
                  </a:cubicBezTo>
                  <a:cubicBezTo>
                    <a:pt x="926" y="292"/>
                    <a:pt x="1073" y="278"/>
                    <a:pt x="1217" y="264"/>
                  </a:cubicBezTo>
                  <a:lnTo>
                    <a:pt x="1203" y="264"/>
                  </a:lnTo>
                  <a:cubicBezTo>
                    <a:pt x="1495" y="222"/>
                    <a:pt x="1791" y="176"/>
                    <a:pt x="2009" y="148"/>
                  </a:cubicBezTo>
                  <a:cubicBezTo>
                    <a:pt x="2231" y="116"/>
                    <a:pt x="2375" y="88"/>
                    <a:pt x="2375" y="88"/>
                  </a:cubicBezTo>
                  <a:lnTo>
                    <a:pt x="2406" y="88"/>
                  </a:lnTo>
                  <a:lnTo>
                    <a:pt x="2392" y="28"/>
                  </a:lnTo>
                  <a:lnTo>
                    <a:pt x="239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6" name="Google Shape;336;p44"/>
            <p:cNvSpPr/>
            <p:nvPr/>
          </p:nvSpPr>
          <p:spPr>
            <a:xfrm>
              <a:off x="700475" y="4636500"/>
              <a:ext cx="1525" cy="51650"/>
            </a:xfrm>
            <a:custGeom>
              <a:avLst/>
              <a:gdLst/>
              <a:ahLst/>
              <a:cxnLst/>
              <a:rect l="l" t="t" r="r" b="b"/>
              <a:pathLst>
                <a:path w="61" h="2066" extrusionOk="0">
                  <a:moveTo>
                    <a:pt x="1" y="1"/>
                  </a:moveTo>
                  <a:lnTo>
                    <a:pt x="1" y="324"/>
                  </a:lnTo>
                  <a:lnTo>
                    <a:pt x="1" y="1042"/>
                  </a:lnTo>
                  <a:lnTo>
                    <a:pt x="1" y="1408"/>
                  </a:lnTo>
                  <a:cubicBezTo>
                    <a:pt x="1" y="1538"/>
                    <a:pt x="15" y="1643"/>
                    <a:pt x="15" y="1745"/>
                  </a:cubicBezTo>
                  <a:cubicBezTo>
                    <a:pt x="15" y="1847"/>
                    <a:pt x="15" y="1921"/>
                    <a:pt x="32" y="1978"/>
                  </a:cubicBezTo>
                  <a:lnTo>
                    <a:pt x="32" y="2065"/>
                  </a:lnTo>
                  <a:lnTo>
                    <a:pt x="60" y="2065"/>
                  </a:lnTo>
                  <a:lnTo>
                    <a:pt x="60" y="1978"/>
                  </a:lnTo>
                  <a:lnTo>
                    <a:pt x="60" y="1745"/>
                  </a:lnTo>
                  <a:lnTo>
                    <a:pt x="60" y="1408"/>
                  </a:lnTo>
                  <a:lnTo>
                    <a:pt x="60" y="1042"/>
                  </a:lnTo>
                  <a:cubicBezTo>
                    <a:pt x="60" y="778"/>
                    <a:pt x="46" y="514"/>
                    <a:pt x="46" y="324"/>
                  </a:cubicBezTo>
                  <a:cubicBezTo>
                    <a:pt x="32" y="13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7" name="Google Shape;337;p44"/>
            <p:cNvSpPr/>
            <p:nvPr/>
          </p:nvSpPr>
          <p:spPr>
            <a:xfrm>
              <a:off x="699775" y="4635800"/>
              <a:ext cx="2925" cy="53150"/>
            </a:xfrm>
            <a:custGeom>
              <a:avLst/>
              <a:gdLst/>
              <a:ahLst/>
              <a:cxnLst/>
              <a:rect l="l" t="t" r="r" b="b"/>
              <a:pathLst>
                <a:path w="117" h="2126" extrusionOk="0">
                  <a:moveTo>
                    <a:pt x="0" y="1"/>
                  </a:moveTo>
                  <a:lnTo>
                    <a:pt x="0" y="29"/>
                  </a:lnTo>
                  <a:lnTo>
                    <a:pt x="0" y="352"/>
                  </a:lnTo>
                  <a:lnTo>
                    <a:pt x="0" y="528"/>
                  </a:lnTo>
                  <a:lnTo>
                    <a:pt x="0" y="1070"/>
                  </a:lnTo>
                  <a:lnTo>
                    <a:pt x="0" y="1436"/>
                  </a:lnTo>
                  <a:cubicBezTo>
                    <a:pt x="0" y="1566"/>
                    <a:pt x="15" y="1671"/>
                    <a:pt x="15" y="1773"/>
                  </a:cubicBezTo>
                  <a:cubicBezTo>
                    <a:pt x="15" y="1875"/>
                    <a:pt x="15" y="1949"/>
                    <a:pt x="29" y="2006"/>
                  </a:cubicBezTo>
                  <a:lnTo>
                    <a:pt x="29" y="2093"/>
                  </a:lnTo>
                  <a:lnTo>
                    <a:pt x="29" y="2125"/>
                  </a:lnTo>
                  <a:lnTo>
                    <a:pt x="117" y="2125"/>
                  </a:lnTo>
                  <a:lnTo>
                    <a:pt x="117" y="2093"/>
                  </a:lnTo>
                  <a:lnTo>
                    <a:pt x="117" y="2006"/>
                  </a:lnTo>
                  <a:lnTo>
                    <a:pt x="117" y="1773"/>
                  </a:lnTo>
                  <a:lnTo>
                    <a:pt x="117" y="1612"/>
                  </a:lnTo>
                  <a:lnTo>
                    <a:pt x="117" y="1436"/>
                  </a:lnTo>
                  <a:lnTo>
                    <a:pt x="117" y="1056"/>
                  </a:lnTo>
                  <a:cubicBezTo>
                    <a:pt x="117" y="806"/>
                    <a:pt x="102" y="542"/>
                    <a:pt x="102" y="352"/>
                  </a:cubicBezTo>
                  <a:cubicBezTo>
                    <a:pt x="88" y="159"/>
                    <a:pt x="88" y="29"/>
                    <a:pt x="88" y="29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8" name="Google Shape;338;p44"/>
            <p:cNvSpPr/>
            <p:nvPr/>
          </p:nvSpPr>
          <p:spPr>
            <a:xfrm>
              <a:off x="752525" y="4653400"/>
              <a:ext cx="22725" cy="29300"/>
            </a:xfrm>
            <a:custGeom>
              <a:avLst/>
              <a:gdLst/>
              <a:ahLst/>
              <a:cxnLst/>
              <a:rect l="l" t="t" r="r" b="b"/>
              <a:pathLst>
                <a:path w="909" h="1172" extrusionOk="0">
                  <a:moveTo>
                    <a:pt x="1" y="0"/>
                  </a:moveTo>
                  <a:cubicBezTo>
                    <a:pt x="1" y="0"/>
                    <a:pt x="15" y="28"/>
                    <a:pt x="15" y="70"/>
                  </a:cubicBezTo>
                  <a:cubicBezTo>
                    <a:pt x="29" y="88"/>
                    <a:pt x="29" y="116"/>
                    <a:pt x="43" y="144"/>
                  </a:cubicBezTo>
                  <a:cubicBezTo>
                    <a:pt x="43" y="176"/>
                    <a:pt x="61" y="204"/>
                    <a:pt x="75" y="232"/>
                  </a:cubicBezTo>
                  <a:cubicBezTo>
                    <a:pt x="75" y="264"/>
                    <a:pt x="89" y="306"/>
                    <a:pt x="103" y="334"/>
                  </a:cubicBezTo>
                  <a:cubicBezTo>
                    <a:pt x="117" y="380"/>
                    <a:pt x="149" y="408"/>
                    <a:pt x="163" y="454"/>
                  </a:cubicBezTo>
                  <a:cubicBezTo>
                    <a:pt x="191" y="496"/>
                    <a:pt x="205" y="542"/>
                    <a:pt x="237" y="570"/>
                  </a:cubicBezTo>
                  <a:cubicBezTo>
                    <a:pt x="265" y="616"/>
                    <a:pt x="293" y="644"/>
                    <a:pt x="325" y="686"/>
                  </a:cubicBezTo>
                  <a:cubicBezTo>
                    <a:pt x="353" y="732"/>
                    <a:pt x="381" y="760"/>
                    <a:pt x="413" y="792"/>
                  </a:cubicBezTo>
                  <a:cubicBezTo>
                    <a:pt x="441" y="834"/>
                    <a:pt x="469" y="862"/>
                    <a:pt x="515" y="894"/>
                  </a:cubicBezTo>
                  <a:cubicBezTo>
                    <a:pt x="543" y="922"/>
                    <a:pt x="571" y="950"/>
                    <a:pt x="602" y="981"/>
                  </a:cubicBezTo>
                  <a:cubicBezTo>
                    <a:pt x="631" y="996"/>
                    <a:pt x="659" y="1024"/>
                    <a:pt x="690" y="1038"/>
                  </a:cubicBezTo>
                  <a:cubicBezTo>
                    <a:pt x="719" y="1069"/>
                    <a:pt x="747" y="1083"/>
                    <a:pt x="778" y="1098"/>
                  </a:cubicBezTo>
                  <a:cubicBezTo>
                    <a:pt x="806" y="1112"/>
                    <a:pt x="821" y="1126"/>
                    <a:pt x="835" y="1126"/>
                  </a:cubicBezTo>
                  <a:cubicBezTo>
                    <a:pt x="880" y="1157"/>
                    <a:pt x="894" y="1171"/>
                    <a:pt x="894" y="1171"/>
                  </a:cubicBezTo>
                  <a:lnTo>
                    <a:pt x="908" y="1143"/>
                  </a:lnTo>
                  <a:cubicBezTo>
                    <a:pt x="908" y="1143"/>
                    <a:pt x="894" y="1126"/>
                    <a:pt x="866" y="1112"/>
                  </a:cubicBezTo>
                  <a:cubicBezTo>
                    <a:pt x="835" y="1098"/>
                    <a:pt x="821" y="1083"/>
                    <a:pt x="792" y="1069"/>
                  </a:cubicBezTo>
                  <a:cubicBezTo>
                    <a:pt x="778" y="1055"/>
                    <a:pt x="747" y="1038"/>
                    <a:pt x="719" y="1010"/>
                  </a:cubicBezTo>
                  <a:cubicBezTo>
                    <a:pt x="690" y="996"/>
                    <a:pt x="659" y="967"/>
                    <a:pt x="631" y="936"/>
                  </a:cubicBezTo>
                  <a:cubicBezTo>
                    <a:pt x="602" y="922"/>
                    <a:pt x="571" y="894"/>
                    <a:pt x="543" y="848"/>
                  </a:cubicBezTo>
                  <a:cubicBezTo>
                    <a:pt x="515" y="820"/>
                    <a:pt x="483" y="792"/>
                    <a:pt x="455" y="760"/>
                  </a:cubicBezTo>
                  <a:cubicBezTo>
                    <a:pt x="427" y="732"/>
                    <a:pt x="395" y="686"/>
                    <a:pt x="367" y="658"/>
                  </a:cubicBezTo>
                  <a:cubicBezTo>
                    <a:pt x="307" y="584"/>
                    <a:pt x="265" y="496"/>
                    <a:pt x="219" y="422"/>
                  </a:cubicBezTo>
                  <a:cubicBezTo>
                    <a:pt x="191" y="394"/>
                    <a:pt x="177" y="352"/>
                    <a:pt x="163" y="320"/>
                  </a:cubicBezTo>
                  <a:cubicBezTo>
                    <a:pt x="149" y="278"/>
                    <a:pt x="117" y="246"/>
                    <a:pt x="117" y="218"/>
                  </a:cubicBezTo>
                  <a:cubicBezTo>
                    <a:pt x="103" y="190"/>
                    <a:pt x="89" y="158"/>
                    <a:pt x="75" y="130"/>
                  </a:cubicBezTo>
                  <a:cubicBezTo>
                    <a:pt x="61" y="102"/>
                    <a:pt x="61" y="70"/>
                    <a:pt x="61" y="56"/>
                  </a:cubicBezTo>
                  <a:cubicBezTo>
                    <a:pt x="43" y="14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751825" y="4652600"/>
              <a:ext cx="24575" cy="30800"/>
            </a:xfrm>
            <a:custGeom>
              <a:avLst/>
              <a:gdLst/>
              <a:ahLst/>
              <a:cxnLst/>
              <a:rect l="l" t="t" r="r" b="b"/>
              <a:pathLst>
                <a:path w="983" h="1232" extrusionOk="0">
                  <a:moveTo>
                    <a:pt x="228" y="485"/>
                  </a:moveTo>
                  <a:cubicBezTo>
                    <a:pt x="244" y="512"/>
                    <a:pt x="261" y="541"/>
                    <a:pt x="278" y="570"/>
                  </a:cubicBezTo>
                  <a:lnTo>
                    <a:pt x="278" y="570"/>
                  </a:lnTo>
                  <a:cubicBezTo>
                    <a:pt x="260" y="546"/>
                    <a:pt x="246" y="516"/>
                    <a:pt x="228" y="485"/>
                  </a:cubicBezTo>
                  <a:close/>
                  <a:moveTo>
                    <a:pt x="302" y="611"/>
                  </a:moveTo>
                  <a:cubicBezTo>
                    <a:pt x="316" y="633"/>
                    <a:pt x="330" y="654"/>
                    <a:pt x="344" y="675"/>
                  </a:cubicBezTo>
                  <a:lnTo>
                    <a:pt x="344" y="675"/>
                  </a:lnTo>
                  <a:cubicBezTo>
                    <a:pt x="328" y="653"/>
                    <a:pt x="313" y="633"/>
                    <a:pt x="302" y="611"/>
                  </a:cubicBezTo>
                  <a:close/>
                  <a:moveTo>
                    <a:pt x="29" y="0"/>
                  </a:moveTo>
                  <a:lnTo>
                    <a:pt x="1" y="14"/>
                  </a:lnTo>
                  <a:lnTo>
                    <a:pt x="1" y="46"/>
                  </a:lnTo>
                  <a:cubicBezTo>
                    <a:pt x="1" y="46"/>
                    <a:pt x="15" y="60"/>
                    <a:pt x="15" y="102"/>
                  </a:cubicBezTo>
                  <a:cubicBezTo>
                    <a:pt x="29" y="134"/>
                    <a:pt x="29" y="148"/>
                    <a:pt x="43" y="176"/>
                  </a:cubicBezTo>
                  <a:cubicBezTo>
                    <a:pt x="43" y="208"/>
                    <a:pt x="57" y="236"/>
                    <a:pt x="71" y="278"/>
                  </a:cubicBezTo>
                  <a:cubicBezTo>
                    <a:pt x="71" y="310"/>
                    <a:pt x="89" y="338"/>
                    <a:pt x="117" y="384"/>
                  </a:cubicBezTo>
                  <a:cubicBezTo>
                    <a:pt x="131" y="426"/>
                    <a:pt x="145" y="454"/>
                    <a:pt x="159" y="500"/>
                  </a:cubicBezTo>
                  <a:lnTo>
                    <a:pt x="177" y="500"/>
                  </a:lnTo>
                  <a:cubicBezTo>
                    <a:pt x="191" y="542"/>
                    <a:pt x="219" y="588"/>
                    <a:pt x="233" y="616"/>
                  </a:cubicBezTo>
                  <a:cubicBezTo>
                    <a:pt x="265" y="662"/>
                    <a:pt x="293" y="704"/>
                    <a:pt x="321" y="736"/>
                  </a:cubicBezTo>
                  <a:cubicBezTo>
                    <a:pt x="351" y="776"/>
                    <a:pt x="378" y="803"/>
                    <a:pt x="417" y="845"/>
                  </a:cubicBezTo>
                  <a:lnTo>
                    <a:pt x="417" y="845"/>
                  </a:lnTo>
                  <a:lnTo>
                    <a:pt x="409" y="852"/>
                  </a:lnTo>
                  <a:cubicBezTo>
                    <a:pt x="455" y="880"/>
                    <a:pt x="483" y="911"/>
                    <a:pt x="511" y="954"/>
                  </a:cubicBezTo>
                  <a:cubicBezTo>
                    <a:pt x="543" y="982"/>
                    <a:pt x="585" y="1013"/>
                    <a:pt x="616" y="1028"/>
                  </a:cubicBezTo>
                  <a:cubicBezTo>
                    <a:pt x="645" y="1056"/>
                    <a:pt x="673" y="1087"/>
                    <a:pt x="704" y="1101"/>
                  </a:cubicBezTo>
                  <a:cubicBezTo>
                    <a:pt x="732" y="1130"/>
                    <a:pt x="761" y="1144"/>
                    <a:pt x="792" y="1158"/>
                  </a:cubicBezTo>
                  <a:cubicBezTo>
                    <a:pt x="820" y="1175"/>
                    <a:pt x="834" y="1189"/>
                    <a:pt x="863" y="1189"/>
                  </a:cubicBezTo>
                  <a:cubicBezTo>
                    <a:pt x="894" y="1217"/>
                    <a:pt x="908" y="1217"/>
                    <a:pt x="908" y="1217"/>
                  </a:cubicBezTo>
                  <a:lnTo>
                    <a:pt x="936" y="1232"/>
                  </a:lnTo>
                  <a:lnTo>
                    <a:pt x="968" y="1189"/>
                  </a:lnTo>
                  <a:lnTo>
                    <a:pt x="982" y="1158"/>
                  </a:lnTo>
                  <a:lnTo>
                    <a:pt x="951" y="1144"/>
                  </a:lnTo>
                  <a:cubicBezTo>
                    <a:pt x="951" y="1144"/>
                    <a:pt x="936" y="1130"/>
                    <a:pt x="908" y="1115"/>
                  </a:cubicBezTo>
                  <a:cubicBezTo>
                    <a:pt x="880" y="1101"/>
                    <a:pt x="863" y="1087"/>
                    <a:pt x="849" y="1070"/>
                  </a:cubicBezTo>
                  <a:cubicBezTo>
                    <a:pt x="820" y="1056"/>
                    <a:pt x="792" y="1042"/>
                    <a:pt x="761" y="1013"/>
                  </a:cubicBezTo>
                  <a:cubicBezTo>
                    <a:pt x="747" y="999"/>
                    <a:pt x="718" y="968"/>
                    <a:pt x="687" y="954"/>
                  </a:cubicBezTo>
                  <a:cubicBezTo>
                    <a:pt x="659" y="926"/>
                    <a:pt x="630" y="894"/>
                    <a:pt x="585" y="866"/>
                  </a:cubicBezTo>
                  <a:cubicBezTo>
                    <a:pt x="557" y="838"/>
                    <a:pt x="528" y="806"/>
                    <a:pt x="497" y="778"/>
                  </a:cubicBezTo>
                  <a:cubicBezTo>
                    <a:pt x="469" y="736"/>
                    <a:pt x="441" y="704"/>
                    <a:pt x="409" y="662"/>
                  </a:cubicBezTo>
                  <a:cubicBezTo>
                    <a:pt x="367" y="588"/>
                    <a:pt x="307" y="514"/>
                    <a:pt x="265" y="440"/>
                  </a:cubicBezTo>
                  <a:cubicBezTo>
                    <a:pt x="247" y="412"/>
                    <a:pt x="233" y="366"/>
                    <a:pt x="219" y="338"/>
                  </a:cubicBezTo>
                  <a:lnTo>
                    <a:pt x="205" y="338"/>
                  </a:lnTo>
                  <a:cubicBezTo>
                    <a:pt x="191" y="296"/>
                    <a:pt x="177" y="264"/>
                    <a:pt x="159" y="236"/>
                  </a:cubicBezTo>
                  <a:cubicBezTo>
                    <a:pt x="145" y="208"/>
                    <a:pt x="145" y="176"/>
                    <a:pt x="131" y="148"/>
                  </a:cubicBezTo>
                  <a:cubicBezTo>
                    <a:pt x="117" y="120"/>
                    <a:pt x="117" y="102"/>
                    <a:pt x="103" y="88"/>
                  </a:cubicBezTo>
                  <a:lnTo>
                    <a:pt x="103" y="74"/>
                  </a:lnTo>
                  <a:cubicBezTo>
                    <a:pt x="103" y="46"/>
                    <a:pt x="89" y="14"/>
                    <a:pt x="89" y="14"/>
                  </a:cubicBezTo>
                  <a:lnTo>
                    <a:pt x="7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20275" y="4637550"/>
              <a:ext cx="29675" cy="48850"/>
            </a:xfrm>
            <a:custGeom>
              <a:avLst/>
              <a:gdLst/>
              <a:ahLst/>
              <a:cxnLst/>
              <a:rect l="l" t="t" r="r" b="b"/>
              <a:pathLst>
                <a:path w="1187" h="1954" extrusionOk="0">
                  <a:moveTo>
                    <a:pt x="1158" y="1"/>
                  </a:moveTo>
                  <a:cubicBezTo>
                    <a:pt x="1158" y="1"/>
                    <a:pt x="1158" y="33"/>
                    <a:pt x="1144" y="106"/>
                  </a:cubicBezTo>
                  <a:cubicBezTo>
                    <a:pt x="1144" y="135"/>
                    <a:pt x="1130" y="163"/>
                    <a:pt x="1130" y="208"/>
                  </a:cubicBezTo>
                  <a:cubicBezTo>
                    <a:pt x="1112" y="251"/>
                    <a:pt x="1098" y="310"/>
                    <a:pt x="1084" y="353"/>
                  </a:cubicBezTo>
                  <a:cubicBezTo>
                    <a:pt x="1070" y="412"/>
                    <a:pt x="1056" y="472"/>
                    <a:pt x="1042" y="529"/>
                  </a:cubicBezTo>
                  <a:cubicBezTo>
                    <a:pt x="1024" y="588"/>
                    <a:pt x="996" y="648"/>
                    <a:pt x="968" y="704"/>
                  </a:cubicBezTo>
                  <a:cubicBezTo>
                    <a:pt x="936" y="764"/>
                    <a:pt x="908" y="838"/>
                    <a:pt x="880" y="898"/>
                  </a:cubicBezTo>
                  <a:cubicBezTo>
                    <a:pt x="848" y="954"/>
                    <a:pt x="806" y="1028"/>
                    <a:pt x="778" y="1088"/>
                  </a:cubicBezTo>
                  <a:cubicBezTo>
                    <a:pt x="732" y="1144"/>
                    <a:pt x="704" y="1204"/>
                    <a:pt x="658" y="1264"/>
                  </a:cubicBezTo>
                  <a:cubicBezTo>
                    <a:pt x="616" y="1320"/>
                    <a:pt x="570" y="1380"/>
                    <a:pt x="528" y="1426"/>
                  </a:cubicBezTo>
                  <a:cubicBezTo>
                    <a:pt x="483" y="1482"/>
                    <a:pt x="440" y="1528"/>
                    <a:pt x="395" y="1570"/>
                  </a:cubicBezTo>
                  <a:cubicBezTo>
                    <a:pt x="366" y="1615"/>
                    <a:pt x="321" y="1658"/>
                    <a:pt x="278" y="1703"/>
                  </a:cubicBezTo>
                  <a:cubicBezTo>
                    <a:pt x="264" y="1717"/>
                    <a:pt x="233" y="1732"/>
                    <a:pt x="219" y="1746"/>
                  </a:cubicBezTo>
                  <a:cubicBezTo>
                    <a:pt x="205" y="1760"/>
                    <a:pt x="191" y="1791"/>
                    <a:pt x="176" y="1805"/>
                  </a:cubicBezTo>
                  <a:cubicBezTo>
                    <a:pt x="131" y="1819"/>
                    <a:pt x="103" y="1848"/>
                    <a:pt x="89" y="1865"/>
                  </a:cubicBezTo>
                  <a:cubicBezTo>
                    <a:pt x="29" y="1907"/>
                    <a:pt x="1" y="1936"/>
                    <a:pt x="1" y="1936"/>
                  </a:cubicBezTo>
                  <a:lnTo>
                    <a:pt x="15" y="1953"/>
                  </a:lnTo>
                  <a:cubicBezTo>
                    <a:pt x="15" y="1953"/>
                    <a:pt x="43" y="1936"/>
                    <a:pt x="103" y="1893"/>
                  </a:cubicBezTo>
                  <a:cubicBezTo>
                    <a:pt x="131" y="1879"/>
                    <a:pt x="162" y="1865"/>
                    <a:pt x="191" y="1834"/>
                  </a:cubicBezTo>
                  <a:cubicBezTo>
                    <a:pt x="233" y="1805"/>
                    <a:pt x="264" y="1777"/>
                    <a:pt x="307" y="1732"/>
                  </a:cubicBezTo>
                  <a:cubicBezTo>
                    <a:pt x="352" y="1703"/>
                    <a:pt x="395" y="1658"/>
                    <a:pt x="440" y="1615"/>
                  </a:cubicBezTo>
                  <a:cubicBezTo>
                    <a:pt x="483" y="1570"/>
                    <a:pt x="528" y="1513"/>
                    <a:pt x="570" y="1468"/>
                  </a:cubicBezTo>
                  <a:cubicBezTo>
                    <a:pt x="616" y="1408"/>
                    <a:pt x="658" y="1352"/>
                    <a:pt x="704" y="1292"/>
                  </a:cubicBezTo>
                  <a:cubicBezTo>
                    <a:pt x="746" y="1232"/>
                    <a:pt x="792" y="1176"/>
                    <a:pt x="820" y="1116"/>
                  </a:cubicBezTo>
                  <a:cubicBezTo>
                    <a:pt x="866" y="1042"/>
                    <a:pt x="894" y="986"/>
                    <a:pt x="922" y="926"/>
                  </a:cubicBezTo>
                  <a:cubicBezTo>
                    <a:pt x="968" y="852"/>
                    <a:pt x="996" y="792"/>
                    <a:pt x="1010" y="722"/>
                  </a:cubicBezTo>
                  <a:cubicBezTo>
                    <a:pt x="1042" y="662"/>
                    <a:pt x="1070" y="602"/>
                    <a:pt x="1084" y="546"/>
                  </a:cubicBezTo>
                  <a:cubicBezTo>
                    <a:pt x="1098" y="486"/>
                    <a:pt x="1112" y="427"/>
                    <a:pt x="1130" y="370"/>
                  </a:cubicBezTo>
                  <a:cubicBezTo>
                    <a:pt x="1144" y="310"/>
                    <a:pt x="1158" y="265"/>
                    <a:pt x="1158" y="223"/>
                  </a:cubicBezTo>
                  <a:cubicBezTo>
                    <a:pt x="1172" y="177"/>
                    <a:pt x="1172" y="135"/>
                    <a:pt x="1172" y="106"/>
                  </a:cubicBezTo>
                  <a:cubicBezTo>
                    <a:pt x="1186" y="47"/>
                    <a:pt x="1186" y="1"/>
                    <a:pt x="1186" y="1"/>
                  </a:cubicBezTo>
                  <a:close/>
                </a:path>
              </a:pathLst>
            </a:custGeom>
            <a:solidFill>
              <a:srgbClr val="3779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19125" y="4636850"/>
              <a:ext cx="31600" cy="50600"/>
            </a:xfrm>
            <a:custGeom>
              <a:avLst/>
              <a:gdLst/>
              <a:ahLst/>
              <a:cxnLst/>
              <a:rect l="l" t="t" r="r" b="b"/>
              <a:pathLst>
                <a:path w="1264" h="2024" extrusionOk="0">
                  <a:moveTo>
                    <a:pt x="1190" y="1"/>
                  </a:moveTo>
                  <a:lnTo>
                    <a:pt x="1176" y="29"/>
                  </a:lnTo>
                  <a:cubicBezTo>
                    <a:pt x="1176" y="29"/>
                    <a:pt x="1176" y="61"/>
                    <a:pt x="1158" y="117"/>
                  </a:cubicBezTo>
                  <a:cubicBezTo>
                    <a:pt x="1158" y="163"/>
                    <a:pt x="1158" y="191"/>
                    <a:pt x="1144" y="236"/>
                  </a:cubicBezTo>
                  <a:cubicBezTo>
                    <a:pt x="1130" y="279"/>
                    <a:pt x="1116" y="324"/>
                    <a:pt x="1102" y="381"/>
                  </a:cubicBezTo>
                  <a:cubicBezTo>
                    <a:pt x="1102" y="426"/>
                    <a:pt x="1070" y="486"/>
                    <a:pt x="1056" y="542"/>
                  </a:cubicBezTo>
                  <a:cubicBezTo>
                    <a:pt x="1042" y="602"/>
                    <a:pt x="1014" y="662"/>
                    <a:pt x="982" y="718"/>
                  </a:cubicBezTo>
                  <a:cubicBezTo>
                    <a:pt x="954" y="778"/>
                    <a:pt x="940" y="852"/>
                    <a:pt x="894" y="908"/>
                  </a:cubicBezTo>
                  <a:cubicBezTo>
                    <a:pt x="866" y="968"/>
                    <a:pt x="838" y="1042"/>
                    <a:pt x="792" y="1102"/>
                  </a:cubicBezTo>
                  <a:cubicBezTo>
                    <a:pt x="764" y="1158"/>
                    <a:pt x="718" y="1218"/>
                    <a:pt x="676" y="1278"/>
                  </a:cubicBezTo>
                  <a:cubicBezTo>
                    <a:pt x="648" y="1334"/>
                    <a:pt x="602" y="1380"/>
                    <a:pt x="560" y="1436"/>
                  </a:cubicBezTo>
                  <a:cubicBezTo>
                    <a:pt x="514" y="1496"/>
                    <a:pt x="472" y="1541"/>
                    <a:pt x="426" y="1584"/>
                  </a:cubicBezTo>
                  <a:cubicBezTo>
                    <a:pt x="384" y="1629"/>
                    <a:pt x="339" y="1672"/>
                    <a:pt x="310" y="1700"/>
                  </a:cubicBezTo>
                  <a:cubicBezTo>
                    <a:pt x="279" y="1731"/>
                    <a:pt x="265" y="1745"/>
                    <a:pt x="251" y="1760"/>
                  </a:cubicBezTo>
                  <a:cubicBezTo>
                    <a:pt x="237" y="1774"/>
                    <a:pt x="208" y="1788"/>
                    <a:pt x="191" y="1805"/>
                  </a:cubicBezTo>
                  <a:cubicBezTo>
                    <a:pt x="163" y="1833"/>
                    <a:pt x="135" y="1862"/>
                    <a:pt x="103" y="1876"/>
                  </a:cubicBezTo>
                  <a:cubicBezTo>
                    <a:pt x="61" y="1921"/>
                    <a:pt x="33" y="1935"/>
                    <a:pt x="33" y="1935"/>
                  </a:cubicBezTo>
                  <a:lnTo>
                    <a:pt x="1" y="1949"/>
                  </a:lnTo>
                  <a:lnTo>
                    <a:pt x="15" y="1981"/>
                  </a:lnTo>
                  <a:lnTo>
                    <a:pt x="47" y="1995"/>
                  </a:lnTo>
                  <a:lnTo>
                    <a:pt x="61" y="2023"/>
                  </a:lnTo>
                  <a:lnTo>
                    <a:pt x="75" y="2009"/>
                  </a:lnTo>
                  <a:cubicBezTo>
                    <a:pt x="75" y="2009"/>
                    <a:pt x="103" y="1981"/>
                    <a:pt x="163" y="1949"/>
                  </a:cubicBezTo>
                  <a:cubicBezTo>
                    <a:pt x="191" y="1935"/>
                    <a:pt x="222" y="1907"/>
                    <a:pt x="251" y="1876"/>
                  </a:cubicBezTo>
                  <a:cubicBezTo>
                    <a:pt x="296" y="1847"/>
                    <a:pt x="339" y="1819"/>
                    <a:pt x="384" y="1788"/>
                  </a:cubicBezTo>
                  <a:lnTo>
                    <a:pt x="375" y="1779"/>
                  </a:lnTo>
                  <a:lnTo>
                    <a:pt x="500" y="1658"/>
                  </a:lnTo>
                  <a:cubicBezTo>
                    <a:pt x="560" y="1612"/>
                    <a:pt x="602" y="1570"/>
                    <a:pt x="648" y="1510"/>
                  </a:cubicBezTo>
                  <a:cubicBezTo>
                    <a:pt x="689" y="1456"/>
                    <a:pt x="732" y="1412"/>
                    <a:pt x="773" y="1343"/>
                  </a:cubicBezTo>
                  <a:lnTo>
                    <a:pt x="773" y="1343"/>
                  </a:lnTo>
                  <a:lnTo>
                    <a:pt x="778" y="1348"/>
                  </a:lnTo>
                  <a:cubicBezTo>
                    <a:pt x="824" y="1278"/>
                    <a:pt x="852" y="1218"/>
                    <a:pt x="894" y="1158"/>
                  </a:cubicBezTo>
                  <a:cubicBezTo>
                    <a:pt x="924" y="1088"/>
                    <a:pt x="964" y="1034"/>
                    <a:pt x="995" y="966"/>
                  </a:cubicBezTo>
                  <a:lnTo>
                    <a:pt x="995" y="966"/>
                  </a:lnTo>
                  <a:lnTo>
                    <a:pt x="1000" y="968"/>
                  </a:lnTo>
                  <a:cubicBezTo>
                    <a:pt x="1042" y="894"/>
                    <a:pt x="1056" y="838"/>
                    <a:pt x="1088" y="764"/>
                  </a:cubicBezTo>
                  <a:cubicBezTo>
                    <a:pt x="1116" y="704"/>
                    <a:pt x="1144" y="630"/>
                    <a:pt x="1158" y="574"/>
                  </a:cubicBezTo>
                  <a:cubicBezTo>
                    <a:pt x="1176" y="514"/>
                    <a:pt x="1190" y="455"/>
                    <a:pt x="1204" y="398"/>
                  </a:cubicBezTo>
                  <a:cubicBezTo>
                    <a:pt x="1218" y="353"/>
                    <a:pt x="1232" y="293"/>
                    <a:pt x="1232" y="251"/>
                  </a:cubicBezTo>
                  <a:cubicBezTo>
                    <a:pt x="1246" y="205"/>
                    <a:pt x="1246" y="177"/>
                    <a:pt x="1246" y="134"/>
                  </a:cubicBezTo>
                  <a:cubicBezTo>
                    <a:pt x="1264" y="75"/>
                    <a:pt x="1264" y="29"/>
                    <a:pt x="1264" y="29"/>
                  </a:cubicBezTo>
                  <a:lnTo>
                    <a:pt x="126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593900" y="4464625"/>
              <a:ext cx="205175" cy="196450"/>
            </a:xfrm>
            <a:custGeom>
              <a:avLst/>
              <a:gdLst/>
              <a:ahLst/>
              <a:cxnLst/>
              <a:rect l="l" t="t" r="r" b="b"/>
              <a:pathLst>
                <a:path w="8207" h="7858" extrusionOk="0">
                  <a:moveTo>
                    <a:pt x="6044" y="1"/>
                  </a:moveTo>
                  <a:cubicBezTo>
                    <a:pt x="5402" y="1"/>
                    <a:pt x="4623" y="411"/>
                    <a:pt x="4133" y="456"/>
                  </a:cubicBezTo>
                  <a:cubicBezTo>
                    <a:pt x="3660" y="412"/>
                    <a:pt x="2812" y="2"/>
                    <a:pt x="2150" y="2"/>
                  </a:cubicBezTo>
                  <a:cubicBezTo>
                    <a:pt x="1907" y="2"/>
                    <a:pt x="1689" y="57"/>
                    <a:pt x="1523" y="206"/>
                  </a:cubicBezTo>
                  <a:cubicBezTo>
                    <a:pt x="1200" y="484"/>
                    <a:pt x="0" y="6935"/>
                    <a:pt x="704" y="7389"/>
                  </a:cubicBezTo>
                  <a:cubicBezTo>
                    <a:pt x="1260" y="7741"/>
                    <a:pt x="2624" y="7857"/>
                    <a:pt x="4031" y="7857"/>
                  </a:cubicBezTo>
                  <a:cubicBezTo>
                    <a:pt x="5818" y="7857"/>
                    <a:pt x="6947" y="7741"/>
                    <a:pt x="7503" y="7389"/>
                  </a:cubicBezTo>
                  <a:cubicBezTo>
                    <a:pt x="8207" y="6935"/>
                    <a:pt x="6962" y="396"/>
                    <a:pt x="6596" y="147"/>
                  </a:cubicBezTo>
                  <a:cubicBezTo>
                    <a:pt x="6434" y="41"/>
                    <a:pt x="6246" y="1"/>
                    <a:pt x="6044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724300" y="4466050"/>
              <a:ext cx="79525" cy="85800"/>
            </a:xfrm>
            <a:custGeom>
              <a:avLst/>
              <a:gdLst/>
              <a:ahLst/>
              <a:cxnLst/>
              <a:rect l="l" t="t" r="r" b="b"/>
              <a:pathLst>
                <a:path w="3181" h="3432" extrusionOk="0">
                  <a:moveTo>
                    <a:pt x="757" y="0"/>
                  </a:moveTo>
                  <a:cubicBezTo>
                    <a:pt x="305" y="0"/>
                    <a:pt x="45" y="370"/>
                    <a:pt x="15" y="825"/>
                  </a:cubicBezTo>
                  <a:lnTo>
                    <a:pt x="15" y="927"/>
                  </a:lnTo>
                  <a:cubicBezTo>
                    <a:pt x="1" y="1075"/>
                    <a:pt x="47" y="1191"/>
                    <a:pt x="103" y="1307"/>
                  </a:cubicBezTo>
                  <a:cubicBezTo>
                    <a:pt x="177" y="1409"/>
                    <a:pt x="251" y="1514"/>
                    <a:pt x="310" y="1616"/>
                  </a:cubicBezTo>
                  <a:cubicBezTo>
                    <a:pt x="441" y="1820"/>
                    <a:pt x="574" y="2042"/>
                    <a:pt x="704" y="2246"/>
                  </a:cubicBezTo>
                  <a:cubicBezTo>
                    <a:pt x="820" y="2450"/>
                    <a:pt x="940" y="2672"/>
                    <a:pt x="1042" y="2861"/>
                  </a:cubicBezTo>
                  <a:cubicBezTo>
                    <a:pt x="1084" y="2963"/>
                    <a:pt x="1130" y="3065"/>
                    <a:pt x="1158" y="3153"/>
                  </a:cubicBezTo>
                  <a:cubicBezTo>
                    <a:pt x="1172" y="3167"/>
                    <a:pt x="1172" y="3185"/>
                    <a:pt x="1190" y="3213"/>
                  </a:cubicBezTo>
                  <a:cubicBezTo>
                    <a:pt x="1195" y="3224"/>
                    <a:pt x="1200" y="3226"/>
                    <a:pt x="1204" y="3226"/>
                  </a:cubicBezTo>
                  <a:cubicBezTo>
                    <a:pt x="1204" y="3226"/>
                    <a:pt x="1205" y="3226"/>
                    <a:pt x="1205" y="3226"/>
                  </a:cubicBezTo>
                  <a:lnTo>
                    <a:pt x="1205" y="3226"/>
                  </a:lnTo>
                  <a:cubicBezTo>
                    <a:pt x="1205" y="3227"/>
                    <a:pt x="1204" y="3227"/>
                    <a:pt x="1204" y="3227"/>
                  </a:cubicBezTo>
                  <a:cubicBezTo>
                    <a:pt x="1862" y="3329"/>
                    <a:pt x="2523" y="3389"/>
                    <a:pt x="3167" y="3431"/>
                  </a:cubicBezTo>
                  <a:cubicBezTo>
                    <a:pt x="3181" y="3361"/>
                    <a:pt x="3181" y="3287"/>
                    <a:pt x="3181" y="3227"/>
                  </a:cubicBezTo>
                  <a:cubicBezTo>
                    <a:pt x="3181" y="3139"/>
                    <a:pt x="3167" y="3051"/>
                    <a:pt x="3153" y="2992"/>
                  </a:cubicBezTo>
                  <a:cubicBezTo>
                    <a:pt x="3138" y="2861"/>
                    <a:pt x="2829" y="1792"/>
                    <a:pt x="2052" y="603"/>
                  </a:cubicBezTo>
                  <a:cubicBezTo>
                    <a:pt x="1658" y="121"/>
                    <a:pt x="894" y="2"/>
                    <a:pt x="806" y="2"/>
                  </a:cubicBezTo>
                  <a:cubicBezTo>
                    <a:pt x="789" y="1"/>
                    <a:pt x="773" y="0"/>
                    <a:pt x="75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584300" y="4811250"/>
              <a:ext cx="23875" cy="19800"/>
            </a:xfrm>
            <a:custGeom>
              <a:avLst/>
              <a:gdLst/>
              <a:ahLst/>
              <a:cxnLst/>
              <a:rect l="l" t="t" r="r" b="b"/>
              <a:pathLst>
                <a:path w="955" h="792" extrusionOk="0">
                  <a:moveTo>
                    <a:pt x="824" y="0"/>
                  </a:moveTo>
                  <a:lnTo>
                    <a:pt x="824" y="0"/>
                  </a:lnTo>
                  <a:cubicBezTo>
                    <a:pt x="1" y="162"/>
                    <a:pt x="149" y="689"/>
                    <a:pt x="149" y="689"/>
                  </a:cubicBezTo>
                  <a:cubicBezTo>
                    <a:pt x="384" y="735"/>
                    <a:pt x="514" y="763"/>
                    <a:pt x="792" y="791"/>
                  </a:cubicBezTo>
                  <a:cubicBezTo>
                    <a:pt x="912" y="545"/>
                    <a:pt x="954" y="281"/>
                    <a:pt x="824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5" name="Google Shape;345;p44"/>
            <p:cNvSpPr/>
            <p:nvPr/>
          </p:nvSpPr>
          <p:spPr>
            <a:xfrm>
              <a:off x="603750" y="4792150"/>
              <a:ext cx="60450" cy="39525"/>
            </a:xfrm>
            <a:custGeom>
              <a:avLst/>
              <a:gdLst/>
              <a:ahLst/>
              <a:cxnLst/>
              <a:rect l="l" t="t" r="r" b="b"/>
              <a:pathLst>
                <a:path w="2418" h="1581" extrusionOk="0">
                  <a:moveTo>
                    <a:pt x="863" y="1"/>
                  </a:moveTo>
                  <a:cubicBezTo>
                    <a:pt x="241" y="1"/>
                    <a:pt x="310" y="708"/>
                    <a:pt x="310" y="708"/>
                  </a:cubicBezTo>
                  <a:cubicBezTo>
                    <a:pt x="236" y="708"/>
                    <a:pt x="236" y="722"/>
                    <a:pt x="32" y="750"/>
                  </a:cubicBezTo>
                  <a:cubicBezTo>
                    <a:pt x="162" y="1014"/>
                    <a:pt x="120" y="1292"/>
                    <a:pt x="0" y="1541"/>
                  </a:cubicBezTo>
                  <a:cubicBezTo>
                    <a:pt x="364" y="1570"/>
                    <a:pt x="713" y="1580"/>
                    <a:pt x="1028" y="1580"/>
                  </a:cubicBezTo>
                  <a:cubicBezTo>
                    <a:pt x="1831" y="1580"/>
                    <a:pt x="2406" y="1513"/>
                    <a:pt x="2406" y="1513"/>
                  </a:cubicBezTo>
                  <a:lnTo>
                    <a:pt x="2406" y="662"/>
                  </a:lnTo>
                  <a:cubicBezTo>
                    <a:pt x="2418" y="392"/>
                    <a:pt x="2195" y="198"/>
                    <a:pt x="1947" y="198"/>
                  </a:cubicBezTo>
                  <a:cubicBezTo>
                    <a:pt x="1885" y="198"/>
                    <a:pt x="1821" y="210"/>
                    <a:pt x="1759" y="236"/>
                  </a:cubicBezTo>
                  <a:cubicBezTo>
                    <a:pt x="1569" y="324"/>
                    <a:pt x="1509" y="430"/>
                    <a:pt x="1481" y="500"/>
                  </a:cubicBezTo>
                  <a:cubicBezTo>
                    <a:pt x="1495" y="356"/>
                    <a:pt x="1319" y="32"/>
                    <a:pt x="939" y="4"/>
                  </a:cubicBezTo>
                  <a:cubicBezTo>
                    <a:pt x="913" y="2"/>
                    <a:pt x="888" y="1"/>
                    <a:pt x="86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6" name="Google Shape;346;p44"/>
            <p:cNvSpPr/>
            <p:nvPr/>
          </p:nvSpPr>
          <p:spPr>
            <a:xfrm>
              <a:off x="587300" y="4827775"/>
              <a:ext cx="76625" cy="9625"/>
            </a:xfrm>
            <a:custGeom>
              <a:avLst/>
              <a:gdLst/>
              <a:ahLst/>
              <a:cxnLst/>
              <a:rect l="l" t="t" r="r" b="b"/>
              <a:pathLst>
                <a:path w="3065" h="385" extrusionOk="0">
                  <a:moveTo>
                    <a:pt x="57" y="0"/>
                  </a:moveTo>
                  <a:cubicBezTo>
                    <a:pt x="1" y="0"/>
                    <a:pt x="74" y="218"/>
                    <a:pt x="74" y="218"/>
                  </a:cubicBezTo>
                  <a:cubicBezTo>
                    <a:pt x="564" y="346"/>
                    <a:pt x="1131" y="384"/>
                    <a:pt x="1638" y="384"/>
                  </a:cubicBezTo>
                  <a:cubicBezTo>
                    <a:pt x="2422" y="384"/>
                    <a:pt x="3064" y="292"/>
                    <a:pt x="3064" y="292"/>
                  </a:cubicBezTo>
                  <a:lnTo>
                    <a:pt x="3064" y="102"/>
                  </a:lnTo>
                  <a:cubicBezTo>
                    <a:pt x="3064" y="102"/>
                    <a:pt x="2620" y="146"/>
                    <a:pt x="1975" y="146"/>
                  </a:cubicBezTo>
                  <a:cubicBezTo>
                    <a:pt x="1430" y="146"/>
                    <a:pt x="742" y="115"/>
                    <a:pt x="5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644450" y="4810525"/>
              <a:ext cx="11025" cy="11025"/>
            </a:xfrm>
            <a:custGeom>
              <a:avLst/>
              <a:gdLst/>
              <a:ahLst/>
              <a:cxnLst/>
              <a:rect l="l" t="t" r="r" b="b"/>
              <a:pathLst>
                <a:path w="441" h="441" extrusionOk="0">
                  <a:moveTo>
                    <a:pt x="219" y="1"/>
                  </a:moveTo>
                  <a:cubicBezTo>
                    <a:pt x="103" y="1"/>
                    <a:pt x="1" y="103"/>
                    <a:pt x="1" y="222"/>
                  </a:cubicBezTo>
                  <a:cubicBezTo>
                    <a:pt x="1" y="339"/>
                    <a:pt x="89" y="441"/>
                    <a:pt x="219" y="441"/>
                  </a:cubicBezTo>
                  <a:cubicBezTo>
                    <a:pt x="339" y="441"/>
                    <a:pt x="427" y="339"/>
                    <a:pt x="427" y="222"/>
                  </a:cubicBezTo>
                  <a:cubicBezTo>
                    <a:pt x="441" y="103"/>
                    <a:pt x="339" y="1"/>
                    <a:pt x="21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610700" y="4809050"/>
              <a:ext cx="20950" cy="3700"/>
            </a:xfrm>
            <a:custGeom>
              <a:avLst/>
              <a:gdLst/>
              <a:ahLst/>
              <a:cxnLst/>
              <a:rect l="l" t="t" r="r" b="b"/>
              <a:pathLst>
                <a:path w="838" h="148" extrusionOk="0">
                  <a:moveTo>
                    <a:pt x="46" y="0"/>
                  </a:moveTo>
                  <a:cubicBezTo>
                    <a:pt x="32" y="0"/>
                    <a:pt x="0" y="32"/>
                    <a:pt x="0" y="46"/>
                  </a:cubicBezTo>
                  <a:cubicBezTo>
                    <a:pt x="0" y="74"/>
                    <a:pt x="18" y="88"/>
                    <a:pt x="46" y="88"/>
                  </a:cubicBezTo>
                  <a:lnTo>
                    <a:pt x="792" y="148"/>
                  </a:lnTo>
                  <a:cubicBezTo>
                    <a:pt x="823" y="148"/>
                    <a:pt x="837" y="120"/>
                    <a:pt x="837" y="106"/>
                  </a:cubicBezTo>
                  <a:cubicBezTo>
                    <a:pt x="837" y="74"/>
                    <a:pt x="823" y="60"/>
                    <a:pt x="809" y="60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602700" y="4790575"/>
              <a:ext cx="30450" cy="18150"/>
            </a:xfrm>
            <a:custGeom>
              <a:avLst/>
              <a:gdLst/>
              <a:ahLst/>
              <a:cxnLst/>
              <a:rect l="l" t="t" r="r" b="b"/>
              <a:pathLst>
                <a:path w="1218" h="726" extrusionOk="0">
                  <a:moveTo>
                    <a:pt x="394" y="81"/>
                  </a:moveTo>
                  <a:cubicBezTo>
                    <a:pt x="394" y="81"/>
                    <a:pt x="408" y="81"/>
                    <a:pt x="408" y="95"/>
                  </a:cubicBezTo>
                  <a:cubicBezTo>
                    <a:pt x="426" y="95"/>
                    <a:pt x="440" y="124"/>
                    <a:pt x="454" y="141"/>
                  </a:cubicBezTo>
                  <a:cubicBezTo>
                    <a:pt x="496" y="211"/>
                    <a:pt x="528" y="299"/>
                    <a:pt x="542" y="405"/>
                  </a:cubicBezTo>
                  <a:cubicBezTo>
                    <a:pt x="542" y="433"/>
                    <a:pt x="556" y="461"/>
                    <a:pt x="556" y="493"/>
                  </a:cubicBezTo>
                  <a:lnTo>
                    <a:pt x="542" y="475"/>
                  </a:lnTo>
                  <a:cubicBezTo>
                    <a:pt x="468" y="373"/>
                    <a:pt x="408" y="271"/>
                    <a:pt x="380" y="155"/>
                  </a:cubicBezTo>
                  <a:cubicBezTo>
                    <a:pt x="366" y="124"/>
                    <a:pt x="366" y="95"/>
                    <a:pt x="380" y="81"/>
                  </a:cubicBezTo>
                  <a:close/>
                  <a:moveTo>
                    <a:pt x="130" y="285"/>
                  </a:moveTo>
                  <a:cubicBezTo>
                    <a:pt x="162" y="285"/>
                    <a:pt x="190" y="299"/>
                    <a:pt x="218" y="317"/>
                  </a:cubicBezTo>
                  <a:cubicBezTo>
                    <a:pt x="306" y="387"/>
                    <a:pt x="408" y="447"/>
                    <a:pt x="482" y="535"/>
                  </a:cubicBezTo>
                  <a:lnTo>
                    <a:pt x="496" y="549"/>
                  </a:lnTo>
                  <a:cubicBezTo>
                    <a:pt x="380" y="521"/>
                    <a:pt x="232" y="461"/>
                    <a:pt x="130" y="373"/>
                  </a:cubicBezTo>
                  <a:cubicBezTo>
                    <a:pt x="88" y="345"/>
                    <a:pt x="88" y="331"/>
                    <a:pt x="88" y="317"/>
                  </a:cubicBezTo>
                  <a:cubicBezTo>
                    <a:pt x="88" y="299"/>
                    <a:pt x="102" y="285"/>
                    <a:pt x="130" y="285"/>
                  </a:cubicBezTo>
                  <a:close/>
                  <a:moveTo>
                    <a:pt x="387" y="0"/>
                  </a:moveTo>
                  <a:cubicBezTo>
                    <a:pt x="365" y="0"/>
                    <a:pt x="343" y="7"/>
                    <a:pt x="320" y="22"/>
                  </a:cubicBezTo>
                  <a:cubicBezTo>
                    <a:pt x="292" y="36"/>
                    <a:pt x="264" y="95"/>
                    <a:pt x="292" y="183"/>
                  </a:cubicBezTo>
                  <a:cubicBezTo>
                    <a:pt x="306" y="229"/>
                    <a:pt x="320" y="271"/>
                    <a:pt x="352" y="299"/>
                  </a:cubicBezTo>
                  <a:cubicBezTo>
                    <a:pt x="320" y="285"/>
                    <a:pt x="292" y="271"/>
                    <a:pt x="264" y="243"/>
                  </a:cubicBezTo>
                  <a:cubicBezTo>
                    <a:pt x="218" y="229"/>
                    <a:pt x="176" y="197"/>
                    <a:pt x="130" y="197"/>
                  </a:cubicBezTo>
                  <a:cubicBezTo>
                    <a:pt x="74" y="197"/>
                    <a:pt x="14" y="243"/>
                    <a:pt x="0" y="299"/>
                  </a:cubicBezTo>
                  <a:cubicBezTo>
                    <a:pt x="0" y="373"/>
                    <a:pt x="56" y="419"/>
                    <a:pt x="74" y="433"/>
                  </a:cubicBezTo>
                  <a:cubicBezTo>
                    <a:pt x="144" y="493"/>
                    <a:pt x="232" y="549"/>
                    <a:pt x="352" y="595"/>
                  </a:cubicBezTo>
                  <a:cubicBezTo>
                    <a:pt x="352" y="623"/>
                    <a:pt x="366" y="637"/>
                    <a:pt x="380" y="637"/>
                  </a:cubicBezTo>
                  <a:lnTo>
                    <a:pt x="616" y="669"/>
                  </a:lnTo>
                  <a:lnTo>
                    <a:pt x="644" y="669"/>
                  </a:lnTo>
                  <a:lnTo>
                    <a:pt x="1171" y="725"/>
                  </a:lnTo>
                  <a:cubicBezTo>
                    <a:pt x="1200" y="725"/>
                    <a:pt x="1217" y="697"/>
                    <a:pt x="1217" y="683"/>
                  </a:cubicBezTo>
                  <a:cubicBezTo>
                    <a:pt x="1217" y="651"/>
                    <a:pt x="1200" y="637"/>
                    <a:pt x="1171" y="637"/>
                  </a:cubicBezTo>
                  <a:lnTo>
                    <a:pt x="690" y="581"/>
                  </a:lnTo>
                  <a:cubicBezTo>
                    <a:pt x="658" y="521"/>
                    <a:pt x="644" y="447"/>
                    <a:pt x="630" y="373"/>
                  </a:cubicBezTo>
                  <a:cubicBezTo>
                    <a:pt x="602" y="285"/>
                    <a:pt x="584" y="183"/>
                    <a:pt x="528" y="95"/>
                  </a:cubicBezTo>
                  <a:cubicBezTo>
                    <a:pt x="514" y="67"/>
                    <a:pt x="482" y="36"/>
                    <a:pt x="454" y="22"/>
                  </a:cubicBezTo>
                  <a:cubicBezTo>
                    <a:pt x="431" y="7"/>
                    <a:pt x="409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804600" y="4810175"/>
              <a:ext cx="23775" cy="19825"/>
            </a:xfrm>
            <a:custGeom>
              <a:avLst/>
              <a:gdLst/>
              <a:ahLst/>
              <a:cxnLst/>
              <a:rect l="l" t="t" r="r" b="b"/>
              <a:pathLst>
                <a:path w="951" h="793" extrusionOk="0">
                  <a:moveTo>
                    <a:pt x="116" y="1"/>
                  </a:moveTo>
                  <a:lnTo>
                    <a:pt x="116" y="1"/>
                  </a:lnTo>
                  <a:cubicBezTo>
                    <a:pt x="0" y="265"/>
                    <a:pt x="28" y="543"/>
                    <a:pt x="159" y="792"/>
                  </a:cubicBezTo>
                  <a:cubicBezTo>
                    <a:pt x="440" y="764"/>
                    <a:pt x="556" y="732"/>
                    <a:pt x="806" y="676"/>
                  </a:cubicBezTo>
                  <a:cubicBezTo>
                    <a:pt x="806" y="676"/>
                    <a:pt x="950" y="163"/>
                    <a:pt x="116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1" name="Google Shape;351;p44"/>
            <p:cNvSpPr/>
            <p:nvPr/>
          </p:nvSpPr>
          <p:spPr>
            <a:xfrm>
              <a:off x="748500" y="4791025"/>
              <a:ext cx="60075" cy="39525"/>
            </a:xfrm>
            <a:custGeom>
              <a:avLst/>
              <a:gdLst/>
              <a:ahLst/>
              <a:cxnLst/>
              <a:rect l="l" t="t" r="r" b="b"/>
              <a:pathLst>
                <a:path w="2403" h="1581" extrusionOk="0">
                  <a:moveTo>
                    <a:pt x="1539" y="1"/>
                  </a:moveTo>
                  <a:cubicBezTo>
                    <a:pt x="1516" y="1"/>
                    <a:pt x="1492" y="2"/>
                    <a:pt x="1467" y="4"/>
                  </a:cubicBezTo>
                  <a:cubicBezTo>
                    <a:pt x="1101" y="35"/>
                    <a:pt x="925" y="341"/>
                    <a:pt x="939" y="503"/>
                  </a:cubicBezTo>
                  <a:cubicBezTo>
                    <a:pt x="908" y="429"/>
                    <a:pt x="851" y="313"/>
                    <a:pt x="644" y="225"/>
                  </a:cubicBezTo>
                  <a:cubicBezTo>
                    <a:pt x="584" y="199"/>
                    <a:pt x="524" y="187"/>
                    <a:pt x="464" y="187"/>
                  </a:cubicBezTo>
                  <a:cubicBezTo>
                    <a:pt x="219" y="187"/>
                    <a:pt x="0" y="393"/>
                    <a:pt x="0" y="665"/>
                  </a:cubicBezTo>
                  <a:lnTo>
                    <a:pt x="14" y="1498"/>
                  </a:lnTo>
                  <a:cubicBezTo>
                    <a:pt x="14" y="1498"/>
                    <a:pt x="623" y="1580"/>
                    <a:pt x="1464" y="1580"/>
                  </a:cubicBezTo>
                  <a:cubicBezTo>
                    <a:pt x="1754" y="1580"/>
                    <a:pt x="2072" y="1570"/>
                    <a:pt x="2403" y="1544"/>
                  </a:cubicBezTo>
                  <a:cubicBezTo>
                    <a:pt x="2287" y="1280"/>
                    <a:pt x="2258" y="1017"/>
                    <a:pt x="2374" y="753"/>
                  </a:cubicBezTo>
                  <a:cubicBezTo>
                    <a:pt x="2185" y="707"/>
                    <a:pt x="2185" y="707"/>
                    <a:pt x="2097" y="707"/>
                  </a:cubicBezTo>
                  <a:cubicBezTo>
                    <a:pt x="2097" y="707"/>
                    <a:pt x="2165" y="1"/>
                    <a:pt x="153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2" name="Google Shape;352;p44"/>
            <p:cNvSpPr/>
            <p:nvPr/>
          </p:nvSpPr>
          <p:spPr>
            <a:xfrm>
              <a:off x="755800" y="4809475"/>
              <a:ext cx="11000" cy="10575"/>
            </a:xfrm>
            <a:custGeom>
              <a:avLst/>
              <a:gdLst/>
              <a:ahLst/>
              <a:cxnLst/>
              <a:rect l="l" t="t" r="r" b="b"/>
              <a:pathLst>
                <a:path w="440" h="423" extrusionOk="0">
                  <a:moveTo>
                    <a:pt x="222" y="1"/>
                  </a:moveTo>
                  <a:cubicBezTo>
                    <a:pt x="106" y="1"/>
                    <a:pt x="0" y="89"/>
                    <a:pt x="0" y="205"/>
                  </a:cubicBezTo>
                  <a:cubicBezTo>
                    <a:pt x="0" y="335"/>
                    <a:pt x="88" y="423"/>
                    <a:pt x="222" y="423"/>
                  </a:cubicBezTo>
                  <a:cubicBezTo>
                    <a:pt x="338" y="423"/>
                    <a:pt x="426" y="335"/>
                    <a:pt x="440" y="219"/>
                  </a:cubicBezTo>
                  <a:cubicBezTo>
                    <a:pt x="440" y="89"/>
                    <a:pt x="338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3" name="Google Shape;353;p44"/>
            <p:cNvSpPr/>
            <p:nvPr/>
          </p:nvSpPr>
          <p:spPr>
            <a:xfrm>
              <a:off x="748500" y="4826625"/>
              <a:ext cx="76600" cy="9725"/>
            </a:xfrm>
            <a:custGeom>
              <a:avLst/>
              <a:gdLst/>
              <a:ahLst/>
              <a:cxnLst/>
              <a:rect l="l" t="t" r="r" b="b"/>
              <a:pathLst>
                <a:path w="3064" h="389" extrusionOk="0">
                  <a:moveTo>
                    <a:pt x="3018" y="1"/>
                  </a:moveTo>
                  <a:cubicBezTo>
                    <a:pt x="2318" y="116"/>
                    <a:pt x="1618" y="148"/>
                    <a:pt x="1068" y="148"/>
                  </a:cubicBezTo>
                  <a:cubicBezTo>
                    <a:pt x="434" y="148"/>
                    <a:pt x="0" y="106"/>
                    <a:pt x="0" y="106"/>
                  </a:cubicBezTo>
                  <a:lnTo>
                    <a:pt x="0" y="296"/>
                  </a:lnTo>
                  <a:cubicBezTo>
                    <a:pt x="0" y="296"/>
                    <a:pt x="648" y="388"/>
                    <a:pt x="1435" y="388"/>
                  </a:cubicBezTo>
                  <a:cubicBezTo>
                    <a:pt x="1946" y="388"/>
                    <a:pt x="2515" y="349"/>
                    <a:pt x="3004" y="222"/>
                  </a:cubicBezTo>
                  <a:cubicBezTo>
                    <a:pt x="3004" y="222"/>
                    <a:pt x="3064" y="1"/>
                    <a:pt x="3018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4" name="Google Shape;354;p44"/>
            <p:cNvSpPr/>
            <p:nvPr/>
          </p:nvSpPr>
          <p:spPr>
            <a:xfrm>
              <a:off x="780775" y="4807975"/>
              <a:ext cx="20850" cy="3300"/>
            </a:xfrm>
            <a:custGeom>
              <a:avLst/>
              <a:gdLst/>
              <a:ahLst/>
              <a:cxnLst/>
              <a:rect l="l" t="t" r="r" b="b"/>
              <a:pathLst>
                <a:path w="834" h="132" extrusionOk="0">
                  <a:moveTo>
                    <a:pt x="792" y="1"/>
                  </a:moveTo>
                  <a:lnTo>
                    <a:pt x="42" y="61"/>
                  </a:lnTo>
                  <a:cubicBezTo>
                    <a:pt x="14" y="61"/>
                    <a:pt x="0" y="75"/>
                    <a:pt x="0" y="103"/>
                  </a:cubicBezTo>
                  <a:cubicBezTo>
                    <a:pt x="0" y="117"/>
                    <a:pt x="28" y="131"/>
                    <a:pt x="42" y="131"/>
                  </a:cubicBezTo>
                  <a:lnTo>
                    <a:pt x="806" y="89"/>
                  </a:lnTo>
                  <a:cubicBezTo>
                    <a:pt x="820" y="89"/>
                    <a:pt x="834" y="75"/>
                    <a:pt x="834" y="43"/>
                  </a:cubicBezTo>
                  <a:cubicBezTo>
                    <a:pt x="834" y="15"/>
                    <a:pt x="820" y="1"/>
                    <a:pt x="79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79275" y="4789400"/>
              <a:ext cx="30800" cy="17900"/>
            </a:xfrm>
            <a:custGeom>
              <a:avLst/>
              <a:gdLst/>
              <a:ahLst/>
              <a:cxnLst/>
              <a:rect l="l" t="t" r="r" b="b"/>
              <a:pathLst>
                <a:path w="1232" h="716" extrusionOk="0">
                  <a:moveTo>
                    <a:pt x="852" y="83"/>
                  </a:moveTo>
                  <a:cubicBezTo>
                    <a:pt x="866" y="100"/>
                    <a:pt x="866" y="128"/>
                    <a:pt x="852" y="156"/>
                  </a:cubicBezTo>
                  <a:cubicBezTo>
                    <a:pt x="806" y="276"/>
                    <a:pt x="750" y="378"/>
                    <a:pt x="676" y="480"/>
                  </a:cubicBezTo>
                  <a:lnTo>
                    <a:pt x="662" y="494"/>
                  </a:lnTo>
                  <a:cubicBezTo>
                    <a:pt x="676" y="452"/>
                    <a:pt x="676" y="420"/>
                    <a:pt x="690" y="392"/>
                  </a:cubicBezTo>
                  <a:cubicBezTo>
                    <a:pt x="704" y="304"/>
                    <a:pt x="718" y="216"/>
                    <a:pt x="778" y="142"/>
                  </a:cubicBezTo>
                  <a:cubicBezTo>
                    <a:pt x="778" y="128"/>
                    <a:pt x="792" y="100"/>
                    <a:pt x="820" y="83"/>
                  </a:cubicBezTo>
                  <a:close/>
                  <a:moveTo>
                    <a:pt x="1101" y="290"/>
                  </a:moveTo>
                  <a:cubicBezTo>
                    <a:pt x="1115" y="290"/>
                    <a:pt x="1143" y="304"/>
                    <a:pt x="1143" y="318"/>
                  </a:cubicBezTo>
                  <a:cubicBezTo>
                    <a:pt x="1143" y="318"/>
                    <a:pt x="1129" y="346"/>
                    <a:pt x="1101" y="378"/>
                  </a:cubicBezTo>
                  <a:cubicBezTo>
                    <a:pt x="982" y="466"/>
                    <a:pt x="852" y="522"/>
                    <a:pt x="718" y="554"/>
                  </a:cubicBezTo>
                  <a:cubicBezTo>
                    <a:pt x="732" y="540"/>
                    <a:pt x="732" y="540"/>
                    <a:pt x="750" y="522"/>
                  </a:cubicBezTo>
                  <a:cubicBezTo>
                    <a:pt x="820" y="452"/>
                    <a:pt x="908" y="378"/>
                    <a:pt x="1013" y="318"/>
                  </a:cubicBezTo>
                  <a:cubicBezTo>
                    <a:pt x="1041" y="304"/>
                    <a:pt x="1070" y="290"/>
                    <a:pt x="1101" y="290"/>
                  </a:cubicBezTo>
                  <a:close/>
                  <a:moveTo>
                    <a:pt x="827" y="0"/>
                  </a:moveTo>
                  <a:cubicBezTo>
                    <a:pt x="807" y="0"/>
                    <a:pt x="790" y="5"/>
                    <a:pt x="778" y="12"/>
                  </a:cubicBezTo>
                  <a:cubicBezTo>
                    <a:pt x="732" y="40"/>
                    <a:pt x="718" y="69"/>
                    <a:pt x="704" y="100"/>
                  </a:cubicBezTo>
                  <a:cubicBezTo>
                    <a:pt x="644" y="188"/>
                    <a:pt x="616" y="290"/>
                    <a:pt x="602" y="378"/>
                  </a:cubicBezTo>
                  <a:cubicBezTo>
                    <a:pt x="588" y="452"/>
                    <a:pt x="574" y="522"/>
                    <a:pt x="542" y="582"/>
                  </a:cubicBezTo>
                  <a:lnTo>
                    <a:pt x="46" y="642"/>
                  </a:lnTo>
                  <a:cubicBezTo>
                    <a:pt x="28" y="642"/>
                    <a:pt x="0" y="656"/>
                    <a:pt x="14" y="684"/>
                  </a:cubicBezTo>
                  <a:cubicBezTo>
                    <a:pt x="14" y="698"/>
                    <a:pt x="28" y="716"/>
                    <a:pt x="46" y="716"/>
                  </a:cubicBezTo>
                  <a:lnTo>
                    <a:pt x="60" y="716"/>
                  </a:lnTo>
                  <a:lnTo>
                    <a:pt x="574" y="670"/>
                  </a:lnTo>
                  <a:lnTo>
                    <a:pt x="616" y="670"/>
                  </a:lnTo>
                  <a:lnTo>
                    <a:pt x="837" y="642"/>
                  </a:lnTo>
                  <a:cubicBezTo>
                    <a:pt x="866" y="642"/>
                    <a:pt x="880" y="628"/>
                    <a:pt x="880" y="596"/>
                  </a:cubicBezTo>
                  <a:cubicBezTo>
                    <a:pt x="982" y="554"/>
                    <a:pt x="1084" y="494"/>
                    <a:pt x="1158" y="434"/>
                  </a:cubicBezTo>
                  <a:cubicBezTo>
                    <a:pt x="1172" y="420"/>
                    <a:pt x="1231" y="378"/>
                    <a:pt x="1231" y="304"/>
                  </a:cubicBezTo>
                  <a:cubicBezTo>
                    <a:pt x="1217" y="244"/>
                    <a:pt x="1158" y="202"/>
                    <a:pt x="1101" y="202"/>
                  </a:cubicBezTo>
                  <a:cubicBezTo>
                    <a:pt x="1041" y="202"/>
                    <a:pt x="996" y="230"/>
                    <a:pt x="968" y="244"/>
                  </a:cubicBezTo>
                  <a:cubicBezTo>
                    <a:pt x="939" y="258"/>
                    <a:pt x="908" y="290"/>
                    <a:pt x="880" y="304"/>
                  </a:cubicBezTo>
                  <a:cubicBezTo>
                    <a:pt x="894" y="258"/>
                    <a:pt x="908" y="230"/>
                    <a:pt x="925" y="188"/>
                  </a:cubicBezTo>
                  <a:cubicBezTo>
                    <a:pt x="954" y="83"/>
                    <a:pt x="939" y="40"/>
                    <a:pt x="908" y="26"/>
                  </a:cubicBezTo>
                  <a:cubicBezTo>
                    <a:pt x="884" y="8"/>
                    <a:pt x="854" y="0"/>
                    <a:pt x="82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6" name="Google Shape;356;p44"/>
            <p:cNvSpPr/>
            <p:nvPr/>
          </p:nvSpPr>
          <p:spPr>
            <a:xfrm>
              <a:off x="578850" y="4466050"/>
              <a:ext cx="79875" cy="85800"/>
            </a:xfrm>
            <a:custGeom>
              <a:avLst/>
              <a:gdLst/>
              <a:ahLst/>
              <a:cxnLst/>
              <a:rect l="l" t="t" r="r" b="b"/>
              <a:pathLst>
                <a:path w="3195" h="3432" extrusionOk="0">
                  <a:moveTo>
                    <a:pt x="2427" y="0"/>
                  </a:moveTo>
                  <a:cubicBezTo>
                    <a:pt x="2410" y="0"/>
                    <a:pt x="2393" y="1"/>
                    <a:pt x="2375" y="2"/>
                  </a:cubicBezTo>
                  <a:cubicBezTo>
                    <a:pt x="2301" y="2"/>
                    <a:pt x="1538" y="121"/>
                    <a:pt x="1144" y="603"/>
                  </a:cubicBezTo>
                  <a:cubicBezTo>
                    <a:pt x="367" y="1792"/>
                    <a:pt x="61" y="2861"/>
                    <a:pt x="29" y="2992"/>
                  </a:cubicBezTo>
                  <a:cubicBezTo>
                    <a:pt x="29" y="3051"/>
                    <a:pt x="15" y="3139"/>
                    <a:pt x="15" y="3227"/>
                  </a:cubicBezTo>
                  <a:cubicBezTo>
                    <a:pt x="1" y="3287"/>
                    <a:pt x="15" y="3361"/>
                    <a:pt x="15" y="3431"/>
                  </a:cubicBezTo>
                  <a:cubicBezTo>
                    <a:pt x="676" y="3389"/>
                    <a:pt x="1334" y="3329"/>
                    <a:pt x="1978" y="3227"/>
                  </a:cubicBezTo>
                  <a:cubicBezTo>
                    <a:pt x="1978" y="3224"/>
                    <a:pt x="1978" y="3223"/>
                    <a:pt x="1978" y="3223"/>
                  </a:cubicBezTo>
                  <a:cubicBezTo>
                    <a:pt x="1979" y="3223"/>
                    <a:pt x="1981" y="3226"/>
                    <a:pt x="1986" y="3226"/>
                  </a:cubicBezTo>
                  <a:cubicBezTo>
                    <a:pt x="1990" y="3226"/>
                    <a:pt x="1998" y="3224"/>
                    <a:pt x="2009" y="3213"/>
                  </a:cubicBezTo>
                  <a:cubicBezTo>
                    <a:pt x="2009" y="3185"/>
                    <a:pt x="2023" y="3167"/>
                    <a:pt x="2023" y="3153"/>
                  </a:cubicBezTo>
                  <a:cubicBezTo>
                    <a:pt x="2052" y="3065"/>
                    <a:pt x="2097" y="2963"/>
                    <a:pt x="2154" y="2861"/>
                  </a:cubicBezTo>
                  <a:cubicBezTo>
                    <a:pt x="2259" y="2672"/>
                    <a:pt x="2375" y="2450"/>
                    <a:pt x="2491" y="2246"/>
                  </a:cubicBezTo>
                  <a:cubicBezTo>
                    <a:pt x="2611" y="2042"/>
                    <a:pt x="2741" y="1820"/>
                    <a:pt x="2875" y="1616"/>
                  </a:cubicBezTo>
                  <a:cubicBezTo>
                    <a:pt x="2945" y="1514"/>
                    <a:pt x="3019" y="1409"/>
                    <a:pt x="3079" y="1307"/>
                  </a:cubicBezTo>
                  <a:cubicBezTo>
                    <a:pt x="3138" y="1191"/>
                    <a:pt x="3195" y="1075"/>
                    <a:pt x="3181" y="927"/>
                  </a:cubicBezTo>
                  <a:lnTo>
                    <a:pt x="3181" y="825"/>
                  </a:lnTo>
                  <a:cubicBezTo>
                    <a:pt x="3140" y="370"/>
                    <a:pt x="2893" y="0"/>
                    <a:pt x="2427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7" name="Google Shape;357;p44"/>
            <p:cNvSpPr/>
            <p:nvPr/>
          </p:nvSpPr>
          <p:spPr>
            <a:xfrm>
              <a:off x="694675" y="4411775"/>
              <a:ext cx="61925" cy="76375"/>
            </a:xfrm>
            <a:custGeom>
              <a:avLst/>
              <a:gdLst/>
              <a:ahLst/>
              <a:cxnLst/>
              <a:rect l="l" t="t" r="r" b="b"/>
              <a:pathLst>
                <a:path w="2477" h="3055" extrusionOk="0">
                  <a:moveTo>
                    <a:pt x="1422" y="1"/>
                  </a:moveTo>
                  <a:cubicBezTo>
                    <a:pt x="1025" y="1"/>
                    <a:pt x="664" y="250"/>
                    <a:pt x="556" y="650"/>
                  </a:cubicBezTo>
                  <a:lnTo>
                    <a:pt x="145" y="2085"/>
                  </a:lnTo>
                  <a:cubicBezTo>
                    <a:pt x="0" y="2570"/>
                    <a:pt x="352" y="2834"/>
                    <a:pt x="820" y="2964"/>
                  </a:cubicBezTo>
                  <a:lnTo>
                    <a:pt x="880" y="2982"/>
                  </a:lnTo>
                  <a:cubicBezTo>
                    <a:pt x="1028" y="3028"/>
                    <a:pt x="1174" y="3055"/>
                    <a:pt x="1308" y="3055"/>
                  </a:cubicBezTo>
                  <a:cubicBezTo>
                    <a:pt x="1596" y="3055"/>
                    <a:pt x="1829" y="2930"/>
                    <a:pt x="1917" y="2598"/>
                  </a:cubicBezTo>
                  <a:lnTo>
                    <a:pt x="2329" y="1163"/>
                  </a:lnTo>
                  <a:cubicBezTo>
                    <a:pt x="2477" y="678"/>
                    <a:pt x="2199" y="182"/>
                    <a:pt x="1713" y="48"/>
                  </a:cubicBezTo>
                  <a:lnTo>
                    <a:pt x="1671" y="34"/>
                  </a:lnTo>
                  <a:cubicBezTo>
                    <a:pt x="1588" y="12"/>
                    <a:pt x="1504" y="1"/>
                    <a:pt x="142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8" name="Google Shape;358;p44"/>
            <p:cNvSpPr/>
            <p:nvPr/>
          </p:nvSpPr>
          <p:spPr>
            <a:xfrm>
              <a:off x="697925" y="4437500"/>
              <a:ext cx="52450" cy="27900"/>
            </a:xfrm>
            <a:custGeom>
              <a:avLst/>
              <a:gdLst/>
              <a:ahLst/>
              <a:cxnLst/>
              <a:rect l="l" t="t" r="r" b="b"/>
              <a:pathLst>
                <a:path w="2098" h="1116" extrusionOk="0">
                  <a:moveTo>
                    <a:pt x="310" y="1"/>
                  </a:moveTo>
                  <a:lnTo>
                    <a:pt x="62" y="895"/>
                  </a:lnTo>
                  <a:lnTo>
                    <a:pt x="324" y="1"/>
                  </a:lnTo>
                  <a:close/>
                  <a:moveTo>
                    <a:pt x="2097" y="500"/>
                  </a:moveTo>
                  <a:lnTo>
                    <a:pt x="1921" y="1087"/>
                  </a:lnTo>
                  <a:lnTo>
                    <a:pt x="2097" y="514"/>
                  </a:lnTo>
                  <a:lnTo>
                    <a:pt x="2097" y="500"/>
                  </a:lnTo>
                  <a:close/>
                  <a:moveTo>
                    <a:pt x="62" y="895"/>
                  </a:moveTo>
                  <a:lnTo>
                    <a:pt x="15" y="1056"/>
                  </a:lnTo>
                  <a:cubicBezTo>
                    <a:pt x="1" y="1073"/>
                    <a:pt x="1" y="1102"/>
                    <a:pt x="1" y="1116"/>
                  </a:cubicBezTo>
                  <a:lnTo>
                    <a:pt x="62" y="895"/>
                  </a:lnTo>
                  <a:close/>
                </a:path>
              </a:pathLst>
            </a:custGeom>
            <a:solidFill>
              <a:srgbClr val="BEAEA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9" name="Google Shape;359;p44"/>
            <p:cNvSpPr/>
            <p:nvPr/>
          </p:nvSpPr>
          <p:spPr>
            <a:xfrm>
              <a:off x="745600" y="4464675"/>
              <a:ext cx="375" cy="1425"/>
            </a:xfrm>
            <a:custGeom>
              <a:avLst/>
              <a:gdLst/>
              <a:ahLst/>
              <a:cxnLst/>
              <a:rect l="l" t="t" r="r" b="b"/>
              <a:pathLst>
                <a:path w="15" h="57" extrusionOk="0">
                  <a:moveTo>
                    <a:pt x="14" y="0"/>
                  </a:move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0" name="Google Shape;360;p44"/>
            <p:cNvSpPr/>
            <p:nvPr/>
          </p:nvSpPr>
          <p:spPr>
            <a:xfrm>
              <a:off x="743400" y="4466075"/>
              <a:ext cx="2225" cy="8475"/>
            </a:xfrm>
            <a:custGeom>
              <a:avLst/>
              <a:gdLst/>
              <a:ahLst/>
              <a:cxnLst/>
              <a:rect l="l" t="t" r="r" b="b"/>
              <a:pathLst>
                <a:path w="89" h="339" extrusionOk="0">
                  <a:moveTo>
                    <a:pt x="88" y="1"/>
                  </a:move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097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1" name="Google Shape;361;p44"/>
            <p:cNvSpPr/>
            <p:nvPr/>
          </p:nvSpPr>
          <p:spPr>
            <a:xfrm>
              <a:off x="697925" y="4421400"/>
              <a:ext cx="55700" cy="53150"/>
            </a:xfrm>
            <a:custGeom>
              <a:avLst/>
              <a:gdLst/>
              <a:ahLst/>
              <a:cxnLst/>
              <a:rect l="l" t="t" r="r" b="b"/>
              <a:pathLst>
                <a:path w="2228" h="2126" extrusionOk="0">
                  <a:moveTo>
                    <a:pt x="1172" y="1"/>
                  </a:moveTo>
                  <a:cubicBezTo>
                    <a:pt x="792" y="1"/>
                    <a:pt x="426" y="251"/>
                    <a:pt x="324" y="645"/>
                  </a:cubicBezTo>
                  <a:lnTo>
                    <a:pt x="15" y="1700"/>
                  </a:lnTo>
                  <a:cubicBezTo>
                    <a:pt x="1" y="1717"/>
                    <a:pt x="1" y="1746"/>
                    <a:pt x="1" y="1760"/>
                  </a:cubicBezTo>
                  <a:cubicBezTo>
                    <a:pt x="352" y="1921"/>
                    <a:pt x="968" y="2125"/>
                    <a:pt x="1787" y="2125"/>
                  </a:cubicBezTo>
                  <a:lnTo>
                    <a:pt x="1819" y="2125"/>
                  </a:lnTo>
                  <a:lnTo>
                    <a:pt x="1907" y="1788"/>
                  </a:lnTo>
                  <a:lnTo>
                    <a:pt x="1921" y="1731"/>
                  </a:lnTo>
                  <a:lnTo>
                    <a:pt x="2097" y="1144"/>
                  </a:lnTo>
                  <a:cubicBezTo>
                    <a:pt x="2227" y="676"/>
                    <a:pt x="1949" y="177"/>
                    <a:pt x="1481" y="47"/>
                  </a:cubicBezTo>
                  <a:lnTo>
                    <a:pt x="1422" y="29"/>
                  </a:lnTo>
                  <a:cubicBezTo>
                    <a:pt x="1348" y="1"/>
                    <a:pt x="1260" y="1"/>
                    <a:pt x="1172" y="1"/>
                  </a:cubicBezTo>
                  <a:close/>
                </a:path>
              </a:pathLst>
            </a:custGeom>
            <a:solidFill>
              <a:srgbClr val="F5BBA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20275" y="4348750"/>
              <a:ext cx="63000" cy="55575"/>
            </a:xfrm>
            <a:custGeom>
              <a:avLst/>
              <a:gdLst/>
              <a:ahLst/>
              <a:cxnLst/>
              <a:rect l="l" t="t" r="r" b="b"/>
              <a:pathLst>
                <a:path w="2520" h="2223" extrusionOk="0">
                  <a:moveTo>
                    <a:pt x="1270" y="0"/>
                  </a:moveTo>
                  <a:cubicBezTo>
                    <a:pt x="898" y="0"/>
                    <a:pt x="532" y="189"/>
                    <a:pt x="321" y="532"/>
                  </a:cubicBezTo>
                  <a:cubicBezTo>
                    <a:pt x="1" y="1046"/>
                    <a:pt x="162" y="1735"/>
                    <a:pt x="672" y="2056"/>
                  </a:cubicBezTo>
                  <a:cubicBezTo>
                    <a:pt x="856" y="2168"/>
                    <a:pt x="1058" y="2222"/>
                    <a:pt x="1256" y="2222"/>
                  </a:cubicBezTo>
                  <a:cubicBezTo>
                    <a:pt x="1628" y="2222"/>
                    <a:pt x="1988" y="2034"/>
                    <a:pt x="2199" y="1690"/>
                  </a:cubicBezTo>
                  <a:cubicBezTo>
                    <a:pt x="2519" y="1176"/>
                    <a:pt x="2361" y="490"/>
                    <a:pt x="1847" y="167"/>
                  </a:cubicBezTo>
                  <a:cubicBezTo>
                    <a:pt x="1668" y="54"/>
                    <a:pt x="1468" y="0"/>
                    <a:pt x="1270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625025" y="4366100"/>
              <a:ext cx="47250" cy="38100"/>
            </a:xfrm>
            <a:custGeom>
              <a:avLst/>
              <a:gdLst/>
              <a:ahLst/>
              <a:cxnLst/>
              <a:rect l="l" t="t" r="r" b="b"/>
              <a:pathLst>
                <a:path w="1890" h="1524" extrusionOk="0">
                  <a:moveTo>
                    <a:pt x="820" y="0"/>
                  </a:moveTo>
                  <a:cubicBezTo>
                    <a:pt x="570" y="0"/>
                    <a:pt x="338" y="102"/>
                    <a:pt x="219" y="306"/>
                  </a:cubicBezTo>
                  <a:cubicBezTo>
                    <a:pt x="1" y="644"/>
                    <a:pt x="162" y="1129"/>
                    <a:pt x="570" y="1379"/>
                  </a:cubicBezTo>
                  <a:cubicBezTo>
                    <a:pt x="732" y="1481"/>
                    <a:pt x="908" y="1523"/>
                    <a:pt x="1070" y="1523"/>
                  </a:cubicBezTo>
                  <a:cubicBezTo>
                    <a:pt x="1320" y="1523"/>
                    <a:pt x="1555" y="1421"/>
                    <a:pt x="1685" y="1217"/>
                  </a:cubicBezTo>
                  <a:cubicBezTo>
                    <a:pt x="1889" y="866"/>
                    <a:pt x="1731" y="394"/>
                    <a:pt x="1334" y="148"/>
                  </a:cubicBezTo>
                  <a:cubicBezTo>
                    <a:pt x="1172" y="42"/>
                    <a:pt x="996" y="0"/>
                    <a:pt x="820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44"/>
            <p:cNvSpPr/>
            <p:nvPr/>
          </p:nvSpPr>
          <p:spPr>
            <a:xfrm>
              <a:off x="629425" y="4366100"/>
              <a:ext cx="44350" cy="22000"/>
            </a:xfrm>
            <a:custGeom>
              <a:avLst/>
              <a:gdLst/>
              <a:ahLst/>
              <a:cxnLst/>
              <a:rect l="l" t="t" r="r" b="b"/>
              <a:pathLst>
                <a:path w="1774" h="880" extrusionOk="0">
                  <a:moveTo>
                    <a:pt x="542" y="0"/>
                  </a:moveTo>
                  <a:cubicBezTo>
                    <a:pt x="454" y="0"/>
                    <a:pt x="366" y="0"/>
                    <a:pt x="278" y="14"/>
                  </a:cubicBezTo>
                  <a:cubicBezTo>
                    <a:pt x="190" y="28"/>
                    <a:pt x="117" y="42"/>
                    <a:pt x="29" y="74"/>
                  </a:cubicBezTo>
                  <a:cubicBezTo>
                    <a:pt x="14" y="88"/>
                    <a:pt x="0" y="102"/>
                    <a:pt x="0" y="116"/>
                  </a:cubicBezTo>
                  <a:cubicBezTo>
                    <a:pt x="14" y="130"/>
                    <a:pt x="29" y="148"/>
                    <a:pt x="43" y="148"/>
                  </a:cubicBezTo>
                  <a:cubicBezTo>
                    <a:pt x="165" y="114"/>
                    <a:pt x="295" y="97"/>
                    <a:pt x="420" y="97"/>
                  </a:cubicBezTo>
                  <a:cubicBezTo>
                    <a:pt x="462" y="97"/>
                    <a:pt x="502" y="99"/>
                    <a:pt x="542" y="102"/>
                  </a:cubicBezTo>
                  <a:cubicBezTo>
                    <a:pt x="704" y="102"/>
                    <a:pt x="866" y="130"/>
                    <a:pt x="1010" y="190"/>
                  </a:cubicBezTo>
                  <a:cubicBezTo>
                    <a:pt x="1158" y="250"/>
                    <a:pt x="1305" y="338"/>
                    <a:pt x="1422" y="454"/>
                  </a:cubicBezTo>
                  <a:cubicBezTo>
                    <a:pt x="1481" y="514"/>
                    <a:pt x="1524" y="588"/>
                    <a:pt x="1569" y="644"/>
                  </a:cubicBezTo>
                  <a:cubicBezTo>
                    <a:pt x="1597" y="676"/>
                    <a:pt x="1611" y="718"/>
                    <a:pt x="1643" y="746"/>
                  </a:cubicBezTo>
                  <a:lnTo>
                    <a:pt x="1699" y="852"/>
                  </a:lnTo>
                  <a:lnTo>
                    <a:pt x="1699" y="866"/>
                  </a:lnTo>
                  <a:cubicBezTo>
                    <a:pt x="1713" y="880"/>
                    <a:pt x="1731" y="880"/>
                    <a:pt x="1759" y="880"/>
                  </a:cubicBezTo>
                  <a:cubicBezTo>
                    <a:pt x="1773" y="866"/>
                    <a:pt x="1773" y="834"/>
                    <a:pt x="1773" y="820"/>
                  </a:cubicBezTo>
                  <a:lnTo>
                    <a:pt x="1713" y="704"/>
                  </a:lnTo>
                  <a:cubicBezTo>
                    <a:pt x="1685" y="676"/>
                    <a:pt x="1671" y="630"/>
                    <a:pt x="1643" y="602"/>
                  </a:cubicBezTo>
                  <a:cubicBezTo>
                    <a:pt x="1597" y="528"/>
                    <a:pt x="1538" y="454"/>
                    <a:pt x="1481" y="394"/>
                  </a:cubicBezTo>
                  <a:cubicBezTo>
                    <a:pt x="1450" y="366"/>
                    <a:pt x="1422" y="324"/>
                    <a:pt x="1393" y="306"/>
                  </a:cubicBezTo>
                  <a:lnTo>
                    <a:pt x="1291" y="218"/>
                  </a:lnTo>
                  <a:cubicBezTo>
                    <a:pt x="1203" y="176"/>
                    <a:pt x="1130" y="130"/>
                    <a:pt x="1056" y="102"/>
                  </a:cubicBezTo>
                  <a:cubicBezTo>
                    <a:pt x="894" y="28"/>
                    <a:pt x="718" y="0"/>
                    <a:pt x="542" y="0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44"/>
            <p:cNvSpPr/>
            <p:nvPr/>
          </p:nvSpPr>
          <p:spPr>
            <a:xfrm>
              <a:off x="643325" y="4381125"/>
              <a:ext cx="34500" cy="17425"/>
            </a:xfrm>
            <a:custGeom>
              <a:avLst/>
              <a:gdLst/>
              <a:ahLst/>
              <a:cxnLst/>
              <a:rect l="l" t="t" r="r" b="b"/>
              <a:pathLst>
                <a:path w="1380" h="697" extrusionOk="0">
                  <a:moveTo>
                    <a:pt x="426" y="1"/>
                  </a:moveTo>
                  <a:cubicBezTo>
                    <a:pt x="278" y="1"/>
                    <a:pt x="148" y="15"/>
                    <a:pt x="32" y="75"/>
                  </a:cubicBezTo>
                  <a:cubicBezTo>
                    <a:pt x="14" y="75"/>
                    <a:pt x="0" y="89"/>
                    <a:pt x="0" y="103"/>
                  </a:cubicBezTo>
                  <a:cubicBezTo>
                    <a:pt x="14" y="117"/>
                    <a:pt x="32" y="131"/>
                    <a:pt x="46" y="131"/>
                  </a:cubicBezTo>
                  <a:cubicBezTo>
                    <a:pt x="162" y="103"/>
                    <a:pt x="296" y="103"/>
                    <a:pt x="412" y="103"/>
                  </a:cubicBezTo>
                  <a:cubicBezTo>
                    <a:pt x="542" y="103"/>
                    <a:pt x="676" y="131"/>
                    <a:pt x="778" y="177"/>
                  </a:cubicBezTo>
                  <a:cubicBezTo>
                    <a:pt x="894" y="219"/>
                    <a:pt x="1013" y="293"/>
                    <a:pt x="1101" y="381"/>
                  </a:cubicBezTo>
                  <a:cubicBezTo>
                    <a:pt x="1143" y="426"/>
                    <a:pt x="1175" y="469"/>
                    <a:pt x="1217" y="514"/>
                  </a:cubicBezTo>
                  <a:cubicBezTo>
                    <a:pt x="1263" y="571"/>
                    <a:pt x="1291" y="630"/>
                    <a:pt x="1319" y="673"/>
                  </a:cubicBezTo>
                  <a:lnTo>
                    <a:pt x="1319" y="690"/>
                  </a:lnTo>
                  <a:cubicBezTo>
                    <a:pt x="1329" y="690"/>
                    <a:pt x="1340" y="696"/>
                    <a:pt x="1350" y="696"/>
                  </a:cubicBezTo>
                  <a:cubicBezTo>
                    <a:pt x="1355" y="696"/>
                    <a:pt x="1360" y="695"/>
                    <a:pt x="1365" y="690"/>
                  </a:cubicBezTo>
                  <a:cubicBezTo>
                    <a:pt x="1379" y="690"/>
                    <a:pt x="1379" y="673"/>
                    <a:pt x="1379" y="659"/>
                  </a:cubicBezTo>
                  <a:cubicBezTo>
                    <a:pt x="1351" y="602"/>
                    <a:pt x="1319" y="528"/>
                    <a:pt x="1277" y="483"/>
                  </a:cubicBezTo>
                  <a:cubicBezTo>
                    <a:pt x="1245" y="426"/>
                    <a:pt x="1203" y="367"/>
                    <a:pt x="1157" y="321"/>
                  </a:cubicBezTo>
                  <a:cubicBezTo>
                    <a:pt x="1115" y="265"/>
                    <a:pt x="1055" y="219"/>
                    <a:pt x="999" y="177"/>
                  </a:cubicBezTo>
                  <a:cubicBezTo>
                    <a:pt x="939" y="145"/>
                    <a:pt x="880" y="103"/>
                    <a:pt x="823" y="89"/>
                  </a:cubicBezTo>
                  <a:cubicBezTo>
                    <a:pt x="690" y="29"/>
                    <a:pt x="559" y="1"/>
                    <a:pt x="426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789200" y="4411275"/>
              <a:ext cx="58950" cy="55550"/>
            </a:xfrm>
            <a:custGeom>
              <a:avLst/>
              <a:gdLst/>
              <a:ahLst/>
              <a:cxnLst/>
              <a:rect l="l" t="t" r="r" b="b"/>
              <a:pathLst>
                <a:path w="2358" h="2222" extrusionOk="0">
                  <a:moveTo>
                    <a:pt x="1175" y="0"/>
                  </a:moveTo>
                  <a:cubicBezTo>
                    <a:pt x="637" y="0"/>
                    <a:pt x="169" y="399"/>
                    <a:pt x="89" y="948"/>
                  </a:cubicBezTo>
                  <a:cubicBezTo>
                    <a:pt x="1" y="1563"/>
                    <a:pt x="423" y="2122"/>
                    <a:pt x="1024" y="2210"/>
                  </a:cubicBezTo>
                  <a:cubicBezTo>
                    <a:pt x="1077" y="2218"/>
                    <a:pt x="1130" y="2222"/>
                    <a:pt x="1182" y="2222"/>
                  </a:cubicBezTo>
                  <a:cubicBezTo>
                    <a:pt x="1720" y="2222"/>
                    <a:pt x="2189" y="1818"/>
                    <a:pt x="2270" y="1257"/>
                  </a:cubicBezTo>
                  <a:cubicBezTo>
                    <a:pt x="2357" y="656"/>
                    <a:pt x="1935" y="100"/>
                    <a:pt x="1334" y="12"/>
                  </a:cubicBezTo>
                  <a:cubicBezTo>
                    <a:pt x="1281" y="4"/>
                    <a:pt x="1227" y="0"/>
                    <a:pt x="1175" y="0"/>
                  </a:cubicBezTo>
                  <a:close/>
                </a:path>
              </a:pathLst>
            </a:custGeom>
            <a:solidFill>
              <a:srgbClr val="F4C4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44"/>
            <p:cNvSpPr/>
            <p:nvPr/>
          </p:nvSpPr>
          <p:spPr>
            <a:xfrm>
              <a:off x="792800" y="4429150"/>
              <a:ext cx="45500" cy="36600"/>
            </a:xfrm>
            <a:custGeom>
              <a:avLst/>
              <a:gdLst/>
              <a:ahLst/>
              <a:cxnLst/>
              <a:rect l="l" t="t" r="r" b="b"/>
              <a:pathLst>
                <a:path w="1820" h="1464" extrusionOk="0">
                  <a:moveTo>
                    <a:pt x="866" y="0"/>
                  </a:moveTo>
                  <a:cubicBezTo>
                    <a:pt x="455" y="0"/>
                    <a:pt x="121" y="264"/>
                    <a:pt x="61" y="616"/>
                  </a:cubicBezTo>
                  <a:cubicBezTo>
                    <a:pt x="1" y="1010"/>
                    <a:pt x="339" y="1390"/>
                    <a:pt x="806" y="1450"/>
                  </a:cubicBezTo>
                  <a:cubicBezTo>
                    <a:pt x="866" y="1450"/>
                    <a:pt x="912" y="1464"/>
                    <a:pt x="954" y="1464"/>
                  </a:cubicBezTo>
                  <a:cubicBezTo>
                    <a:pt x="1366" y="1464"/>
                    <a:pt x="1718" y="1200"/>
                    <a:pt x="1760" y="848"/>
                  </a:cubicBezTo>
                  <a:cubicBezTo>
                    <a:pt x="1820" y="454"/>
                    <a:pt x="1482" y="88"/>
                    <a:pt x="1014" y="14"/>
                  </a:cubicBezTo>
                  <a:cubicBezTo>
                    <a:pt x="968" y="14"/>
                    <a:pt x="926" y="0"/>
                    <a:pt x="866" y="0"/>
                  </a:cubicBezTo>
                  <a:close/>
                </a:path>
              </a:pathLst>
            </a:custGeom>
            <a:solidFill>
              <a:srgbClr val="F4BA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44"/>
            <p:cNvSpPr/>
            <p:nvPr/>
          </p:nvSpPr>
          <p:spPr>
            <a:xfrm>
              <a:off x="794650" y="4428700"/>
              <a:ext cx="46550" cy="19000"/>
            </a:xfrm>
            <a:custGeom>
              <a:avLst/>
              <a:gdLst/>
              <a:ahLst/>
              <a:cxnLst/>
              <a:rect l="l" t="t" r="r" b="b"/>
              <a:pathLst>
                <a:path w="1862" h="760" extrusionOk="0">
                  <a:moveTo>
                    <a:pt x="662" y="1"/>
                  </a:moveTo>
                  <a:cubicBezTo>
                    <a:pt x="616" y="1"/>
                    <a:pt x="574" y="18"/>
                    <a:pt x="528" y="18"/>
                  </a:cubicBezTo>
                  <a:cubicBezTo>
                    <a:pt x="441" y="18"/>
                    <a:pt x="353" y="46"/>
                    <a:pt x="279" y="75"/>
                  </a:cubicBezTo>
                  <a:cubicBezTo>
                    <a:pt x="237" y="75"/>
                    <a:pt x="191" y="106"/>
                    <a:pt x="149" y="120"/>
                  </a:cubicBezTo>
                  <a:lnTo>
                    <a:pt x="29" y="163"/>
                  </a:lnTo>
                  <a:cubicBezTo>
                    <a:pt x="15" y="177"/>
                    <a:pt x="1" y="194"/>
                    <a:pt x="15" y="208"/>
                  </a:cubicBezTo>
                  <a:cubicBezTo>
                    <a:pt x="15" y="236"/>
                    <a:pt x="47" y="236"/>
                    <a:pt x="61" y="236"/>
                  </a:cubicBezTo>
                  <a:lnTo>
                    <a:pt x="177" y="194"/>
                  </a:lnTo>
                  <a:cubicBezTo>
                    <a:pt x="222" y="177"/>
                    <a:pt x="251" y="163"/>
                    <a:pt x="293" y="148"/>
                  </a:cubicBezTo>
                  <a:cubicBezTo>
                    <a:pt x="381" y="134"/>
                    <a:pt x="455" y="120"/>
                    <a:pt x="543" y="106"/>
                  </a:cubicBezTo>
                  <a:cubicBezTo>
                    <a:pt x="574" y="103"/>
                    <a:pt x="605" y="101"/>
                    <a:pt x="636" y="101"/>
                  </a:cubicBezTo>
                  <a:cubicBezTo>
                    <a:pt x="766" y="101"/>
                    <a:pt x="895" y="129"/>
                    <a:pt x="1014" y="163"/>
                  </a:cubicBezTo>
                  <a:cubicBezTo>
                    <a:pt x="1172" y="208"/>
                    <a:pt x="1320" y="296"/>
                    <a:pt x="1436" y="398"/>
                  </a:cubicBezTo>
                  <a:cubicBezTo>
                    <a:pt x="1570" y="500"/>
                    <a:pt x="1686" y="616"/>
                    <a:pt x="1788" y="736"/>
                  </a:cubicBezTo>
                  <a:cubicBezTo>
                    <a:pt x="1798" y="752"/>
                    <a:pt x="1812" y="759"/>
                    <a:pt x="1825" y="759"/>
                  </a:cubicBezTo>
                  <a:cubicBezTo>
                    <a:pt x="1833" y="759"/>
                    <a:pt x="1842" y="756"/>
                    <a:pt x="1848" y="750"/>
                  </a:cubicBezTo>
                  <a:cubicBezTo>
                    <a:pt x="1862" y="736"/>
                    <a:pt x="1862" y="722"/>
                    <a:pt x="1848" y="704"/>
                  </a:cubicBezTo>
                  <a:cubicBezTo>
                    <a:pt x="1805" y="616"/>
                    <a:pt x="1760" y="560"/>
                    <a:pt x="1700" y="486"/>
                  </a:cubicBezTo>
                  <a:cubicBezTo>
                    <a:pt x="1644" y="426"/>
                    <a:pt x="1570" y="370"/>
                    <a:pt x="1510" y="310"/>
                  </a:cubicBezTo>
                  <a:cubicBezTo>
                    <a:pt x="1380" y="208"/>
                    <a:pt x="1218" y="120"/>
                    <a:pt x="1042" y="61"/>
                  </a:cubicBezTo>
                  <a:cubicBezTo>
                    <a:pt x="968" y="32"/>
                    <a:pt x="880" y="32"/>
                    <a:pt x="792" y="18"/>
                  </a:cubicBezTo>
                  <a:lnTo>
                    <a:pt x="662" y="1"/>
                  </a:ln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44"/>
            <p:cNvSpPr/>
            <p:nvPr/>
          </p:nvSpPr>
          <p:spPr>
            <a:xfrm>
              <a:off x="785150" y="4435300"/>
              <a:ext cx="35925" cy="14625"/>
            </a:xfrm>
            <a:custGeom>
              <a:avLst/>
              <a:gdLst/>
              <a:ahLst/>
              <a:cxnLst/>
              <a:rect l="l" t="t" r="r" b="b"/>
              <a:pathLst>
                <a:path w="1437" h="585" extrusionOk="0">
                  <a:moveTo>
                    <a:pt x="395" y="1"/>
                  </a:moveTo>
                  <a:cubicBezTo>
                    <a:pt x="321" y="18"/>
                    <a:pt x="265" y="32"/>
                    <a:pt x="205" y="46"/>
                  </a:cubicBezTo>
                  <a:cubicBezTo>
                    <a:pt x="131" y="74"/>
                    <a:pt x="75" y="106"/>
                    <a:pt x="15" y="134"/>
                  </a:cubicBezTo>
                  <a:cubicBezTo>
                    <a:pt x="1" y="134"/>
                    <a:pt x="1" y="148"/>
                    <a:pt x="1" y="162"/>
                  </a:cubicBezTo>
                  <a:cubicBezTo>
                    <a:pt x="1" y="172"/>
                    <a:pt x="8" y="184"/>
                    <a:pt x="17" y="184"/>
                  </a:cubicBezTo>
                  <a:cubicBezTo>
                    <a:pt x="21" y="184"/>
                    <a:pt x="25" y="182"/>
                    <a:pt x="29" y="176"/>
                  </a:cubicBezTo>
                  <a:lnTo>
                    <a:pt x="43" y="176"/>
                  </a:lnTo>
                  <a:cubicBezTo>
                    <a:pt x="103" y="162"/>
                    <a:pt x="163" y="134"/>
                    <a:pt x="219" y="120"/>
                  </a:cubicBezTo>
                  <a:cubicBezTo>
                    <a:pt x="279" y="120"/>
                    <a:pt x="339" y="89"/>
                    <a:pt x="409" y="89"/>
                  </a:cubicBezTo>
                  <a:cubicBezTo>
                    <a:pt x="429" y="86"/>
                    <a:pt x="450" y="85"/>
                    <a:pt x="471" y="85"/>
                  </a:cubicBezTo>
                  <a:cubicBezTo>
                    <a:pt x="572" y="85"/>
                    <a:pt x="679" y="111"/>
                    <a:pt x="778" y="134"/>
                  </a:cubicBezTo>
                  <a:cubicBezTo>
                    <a:pt x="894" y="176"/>
                    <a:pt x="996" y="236"/>
                    <a:pt x="1098" y="310"/>
                  </a:cubicBezTo>
                  <a:cubicBezTo>
                    <a:pt x="1200" y="398"/>
                    <a:pt x="1288" y="486"/>
                    <a:pt x="1376" y="574"/>
                  </a:cubicBezTo>
                  <a:cubicBezTo>
                    <a:pt x="1385" y="581"/>
                    <a:pt x="1393" y="584"/>
                    <a:pt x="1400" y="584"/>
                  </a:cubicBezTo>
                  <a:cubicBezTo>
                    <a:pt x="1408" y="584"/>
                    <a:pt x="1415" y="581"/>
                    <a:pt x="1422" y="574"/>
                  </a:cubicBezTo>
                  <a:cubicBezTo>
                    <a:pt x="1422" y="574"/>
                    <a:pt x="1436" y="560"/>
                    <a:pt x="1422" y="546"/>
                  </a:cubicBezTo>
                  <a:cubicBezTo>
                    <a:pt x="1362" y="426"/>
                    <a:pt x="1274" y="324"/>
                    <a:pt x="1172" y="236"/>
                  </a:cubicBezTo>
                  <a:cubicBezTo>
                    <a:pt x="1056" y="148"/>
                    <a:pt x="937" y="89"/>
                    <a:pt x="806" y="46"/>
                  </a:cubicBezTo>
                  <a:cubicBezTo>
                    <a:pt x="733" y="18"/>
                    <a:pt x="673" y="18"/>
                    <a:pt x="602" y="1"/>
                  </a:cubicBezTo>
                  <a:close/>
                </a:path>
              </a:pathLst>
            </a:custGeom>
            <a:solidFill>
              <a:srgbClr val="F4B1A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651050" y="4278825"/>
              <a:ext cx="203700" cy="184775"/>
            </a:xfrm>
            <a:custGeom>
              <a:avLst/>
              <a:gdLst/>
              <a:ahLst/>
              <a:cxnLst/>
              <a:rect l="l" t="t" r="r" b="b"/>
              <a:pathLst>
                <a:path w="8148" h="7391" extrusionOk="0">
                  <a:moveTo>
                    <a:pt x="4099" y="0"/>
                  </a:moveTo>
                  <a:cubicBezTo>
                    <a:pt x="2831" y="0"/>
                    <a:pt x="1601" y="688"/>
                    <a:pt x="954" y="1894"/>
                  </a:cubicBezTo>
                  <a:cubicBezTo>
                    <a:pt x="1" y="3639"/>
                    <a:pt x="321" y="5778"/>
                    <a:pt x="2343" y="6893"/>
                  </a:cubicBezTo>
                  <a:cubicBezTo>
                    <a:pt x="2978" y="7237"/>
                    <a:pt x="3578" y="7390"/>
                    <a:pt x="4133" y="7390"/>
                  </a:cubicBezTo>
                  <a:cubicBezTo>
                    <a:pt x="5464" y="7390"/>
                    <a:pt x="6535" y="6510"/>
                    <a:pt x="7198" y="5278"/>
                  </a:cubicBezTo>
                  <a:cubicBezTo>
                    <a:pt x="8147" y="3533"/>
                    <a:pt x="7504" y="1353"/>
                    <a:pt x="5773" y="428"/>
                  </a:cubicBezTo>
                  <a:cubicBezTo>
                    <a:pt x="5240" y="137"/>
                    <a:pt x="4665" y="0"/>
                    <a:pt x="4099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658700" y="4263275"/>
              <a:ext cx="213275" cy="141275"/>
            </a:xfrm>
            <a:custGeom>
              <a:avLst/>
              <a:gdLst/>
              <a:ahLst/>
              <a:cxnLst/>
              <a:rect l="l" t="t" r="r" b="b"/>
              <a:pathLst>
                <a:path w="8531" h="5651" extrusionOk="0">
                  <a:moveTo>
                    <a:pt x="3336" y="1"/>
                  </a:moveTo>
                  <a:cubicBezTo>
                    <a:pt x="3092" y="1"/>
                    <a:pt x="2862" y="23"/>
                    <a:pt x="2653" y="68"/>
                  </a:cubicBezTo>
                  <a:cubicBezTo>
                    <a:pt x="1292" y="360"/>
                    <a:pt x="1" y="1359"/>
                    <a:pt x="89" y="3558"/>
                  </a:cubicBezTo>
                  <a:cubicBezTo>
                    <a:pt x="89" y="3558"/>
                    <a:pt x="2037" y="3132"/>
                    <a:pt x="3388" y="1577"/>
                  </a:cubicBezTo>
                  <a:cubicBezTo>
                    <a:pt x="3388" y="1577"/>
                    <a:pt x="4619" y="4391"/>
                    <a:pt x="7198" y="5650"/>
                  </a:cubicBezTo>
                  <a:cubicBezTo>
                    <a:pt x="7198" y="5650"/>
                    <a:pt x="8531" y="3234"/>
                    <a:pt x="7402" y="1841"/>
                  </a:cubicBezTo>
                  <a:cubicBezTo>
                    <a:pt x="6435" y="663"/>
                    <a:pt x="4674" y="1"/>
                    <a:pt x="3336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728000" y="4403125"/>
              <a:ext cx="23850" cy="13550"/>
            </a:xfrm>
            <a:custGeom>
              <a:avLst/>
              <a:gdLst/>
              <a:ahLst/>
              <a:cxnLst/>
              <a:rect l="l" t="t" r="r" b="b"/>
              <a:pathLst>
                <a:path w="954" h="542" extrusionOk="0">
                  <a:moveTo>
                    <a:pt x="29" y="0"/>
                  </a:moveTo>
                  <a:cubicBezTo>
                    <a:pt x="15" y="0"/>
                    <a:pt x="1" y="0"/>
                    <a:pt x="1" y="14"/>
                  </a:cubicBezTo>
                  <a:lnTo>
                    <a:pt x="1" y="28"/>
                  </a:lnTo>
                  <a:lnTo>
                    <a:pt x="1" y="74"/>
                  </a:lnTo>
                  <a:cubicBezTo>
                    <a:pt x="15" y="102"/>
                    <a:pt x="15" y="144"/>
                    <a:pt x="43" y="204"/>
                  </a:cubicBezTo>
                  <a:cubicBezTo>
                    <a:pt x="57" y="232"/>
                    <a:pt x="74" y="264"/>
                    <a:pt x="89" y="292"/>
                  </a:cubicBezTo>
                  <a:cubicBezTo>
                    <a:pt x="103" y="320"/>
                    <a:pt x="131" y="352"/>
                    <a:pt x="162" y="366"/>
                  </a:cubicBezTo>
                  <a:cubicBezTo>
                    <a:pt x="191" y="394"/>
                    <a:pt x="219" y="426"/>
                    <a:pt x="250" y="440"/>
                  </a:cubicBezTo>
                  <a:cubicBezTo>
                    <a:pt x="264" y="454"/>
                    <a:pt x="278" y="468"/>
                    <a:pt x="293" y="468"/>
                  </a:cubicBezTo>
                  <a:lnTo>
                    <a:pt x="352" y="496"/>
                  </a:lnTo>
                  <a:cubicBezTo>
                    <a:pt x="380" y="514"/>
                    <a:pt x="395" y="514"/>
                    <a:pt x="409" y="514"/>
                  </a:cubicBezTo>
                  <a:cubicBezTo>
                    <a:pt x="426" y="528"/>
                    <a:pt x="440" y="528"/>
                    <a:pt x="468" y="528"/>
                  </a:cubicBezTo>
                  <a:cubicBezTo>
                    <a:pt x="497" y="542"/>
                    <a:pt x="542" y="542"/>
                    <a:pt x="584" y="542"/>
                  </a:cubicBezTo>
                  <a:cubicBezTo>
                    <a:pt x="658" y="542"/>
                    <a:pt x="732" y="528"/>
                    <a:pt x="778" y="514"/>
                  </a:cubicBezTo>
                  <a:cubicBezTo>
                    <a:pt x="834" y="482"/>
                    <a:pt x="880" y="454"/>
                    <a:pt x="908" y="440"/>
                  </a:cubicBezTo>
                  <a:cubicBezTo>
                    <a:pt x="922" y="408"/>
                    <a:pt x="936" y="394"/>
                    <a:pt x="936" y="394"/>
                  </a:cubicBezTo>
                  <a:cubicBezTo>
                    <a:pt x="954" y="394"/>
                    <a:pt x="954" y="380"/>
                    <a:pt x="936" y="380"/>
                  </a:cubicBezTo>
                  <a:cubicBezTo>
                    <a:pt x="936" y="366"/>
                    <a:pt x="922" y="366"/>
                    <a:pt x="922" y="366"/>
                  </a:cubicBezTo>
                  <a:cubicBezTo>
                    <a:pt x="922" y="366"/>
                    <a:pt x="908" y="380"/>
                    <a:pt x="880" y="394"/>
                  </a:cubicBezTo>
                  <a:cubicBezTo>
                    <a:pt x="848" y="408"/>
                    <a:pt x="806" y="440"/>
                    <a:pt x="760" y="454"/>
                  </a:cubicBezTo>
                  <a:cubicBezTo>
                    <a:pt x="704" y="468"/>
                    <a:pt x="644" y="482"/>
                    <a:pt x="584" y="482"/>
                  </a:cubicBezTo>
                  <a:cubicBezTo>
                    <a:pt x="556" y="482"/>
                    <a:pt x="514" y="468"/>
                    <a:pt x="482" y="468"/>
                  </a:cubicBezTo>
                  <a:cubicBezTo>
                    <a:pt x="468" y="468"/>
                    <a:pt x="454" y="454"/>
                    <a:pt x="426" y="454"/>
                  </a:cubicBezTo>
                  <a:cubicBezTo>
                    <a:pt x="409" y="440"/>
                    <a:pt x="395" y="440"/>
                    <a:pt x="380" y="440"/>
                  </a:cubicBezTo>
                  <a:lnTo>
                    <a:pt x="338" y="408"/>
                  </a:lnTo>
                  <a:cubicBezTo>
                    <a:pt x="321" y="394"/>
                    <a:pt x="307" y="394"/>
                    <a:pt x="293" y="380"/>
                  </a:cubicBezTo>
                  <a:cubicBezTo>
                    <a:pt x="264" y="366"/>
                    <a:pt x="233" y="352"/>
                    <a:pt x="205" y="320"/>
                  </a:cubicBezTo>
                  <a:cubicBezTo>
                    <a:pt x="176" y="306"/>
                    <a:pt x="162" y="278"/>
                    <a:pt x="145" y="250"/>
                  </a:cubicBezTo>
                  <a:cubicBezTo>
                    <a:pt x="117" y="232"/>
                    <a:pt x="103" y="204"/>
                    <a:pt x="89" y="176"/>
                  </a:cubicBezTo>
                  <a:cubicBezTo>
                    <a:pt x="74" y="130"/>
                    <a:pt x="57" y="88"/>
                    <a:pt x="43" y="56"/>
                  </a:cubicBezTo>
                  <a:lnTo>
                    <a:pt x="43" y="28"/>
                  </a:lnTo>
                  <a:lnTo>
                    <a:pt x="43" y="14"/>
                  </a:lnTo>
                  <a:cubicBezTo>
                    <a:pt x="4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686750" y="4331800"/>
              <a:ext cx="53675" cy="19325"/>
            </a:xfrm>
            <a:custGeom>
              <a:avLst/>
              <a:gdLst/>
              <a:ahLst/>
              <a:cxnLst/>
              <a:rect l="l" t="t" r="r" b="b"/>
              <a:pathLst>
                <a:path w="2147" h="773" extrusionOk="0">
                  <a:moveTo>
                    <a:pt x="1541" y="0"/>
                  </a:moveTo>
                  <a:cubicBezTo>
                    <a:pt x="1080" y="0"/>
                    <a:pt x="360" y="391"/>
                    <a:pt x="360" y="391"/>
                  </a:cubicBezTo>
                  <a:cubicBezTo>
                    <a:pt x="0" y="699"/>
                    <a:pt x="527" y="773"/>
                    <a:pt x="756" y="773"/>
                  </a:cubicBezTo>
                  <a:cubicBezTo>
                    <a:pt x="778" y="773"/>
                    <a:pt x="798" y="772"/>
                    <a:pt x="813" y="771"/>
                  </a:cubicBezTo>
                  <a:cubicBezTo>
                    <a:pt x="975" y="771"/>
                    <a:pt x="2147" y="567"/>
                    <a:pt x="1869" y="141"/>
                  </a:cubicBezTo>
                  <a:cubicBezTo>
                    <a:pt x="1805" y="39"/>
                    <a:pt x="1686" y="0"/>
                    <a:pt x="154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4" name="Google Shape;374;p44"/>
            <p:cNvSpPr/>
            <p:nvPr/>
          </p:nvSpPr>
          <p:spPr>
            <a:xfrm>
              <a:off x="774875" y="4358500"/>
              <a:ext cx="37375" cy="36100"/>
            </a:xfrm>
            <a:custGeom>
              <a:avLst/>
              <a:gdLst/>
              <a:ahLst/>
              <a:cxnLst/>
              <a:rect l="l" t="t" r="r" b="b"/>
              <a:pathLst>
                <a:path w="1495" h="1444" extrusionOk="0">
                  <a:moveTo>
                    <a:pt x="562" y="1"/>
                  </a:moveTo>
                  <a:cubicBezTo>
                    <a:pt x="536" y="1"/>
                    <a:pt x="511" y="5"/>
                    <a:pt x="486" y="12"/>
                  </a:cubicBezTo>
                  <a:cubicBezTo>
                    <a:pt x="0" y="142"/>
                    <a:pt x="750" y="1068"/>
                    <a:pt x="866" y="1184"/>
                  </a:cubicBezTo>
                  <a:cubicBezTo>
                    <a:pt x="948" y="1257"/>
                    <a:pt x="1197" y="1443"/>
                    <a:pt x="1350" y="1443"/>
                  </a:cubicBezTo>
                  <a:cubicBezTo>
                    <a:pt x="1438" y="1443"/>
                    <a:pt x="1494" y="1381"/>
                    <a:pt x="1467" y="1198"/>
                  </a:cubicBezTo>
                  <a:cubicBezTo>
                    <a:pt x="1467" y="1198"/>
                    <a:pt x="1019" y="1"/>
                    <a:pt x="56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5" name="Google Shape;375;p44"/>
            <p:cNvSpPr/>
            <p:nvPr/>
          </p:nvSpPr>
          <p:spPr>
            <a:xfrm>
              <a:off x="740850" y="4357400"/>
              <a:ext cx="18650" cy="47150"/>
            </a:xfrm>
            <a:custGeom>
              <a:avLst/>
              <a:gdLst/>
              <a:ahLst/>
              <a:cxnLst/>
              <a:rect l="l" t="t" r="r" b="b"/>
              <a:pathLst>
                <a:path w="746" h="1886" extrusionOk="0">
                  <a:moveTo>
                    <a:pt x="489" y="0"/>
                  </a:moveTo>
                  <a:cubicBezTo>
                    <a:pt x="486" y="0"/>
                    <a:pt x="482" y="4"/>
                    <a:pt x="482" y="11"/>
                  </a:cubicBezTo>
                  <a:cubicBezTo>
                    <a:pt x="482" y="11"/>
                    <a:pt x="454" y="56"/>
                    <a:pt x="422" y="113"/>
                  </a:cubicBezTo>
                  <a:cubicBezTo>
                    <a:pt x="380" y="186"/>
                    <a:pt x="320" y="288"/>
                    <a:pt x="278" y="422"/>
                  </a:cubicBezTo>
                  <a:cubicBezTo>
                    <a:pt x="246" y="478"/>
                    <a:pt x="204" y="538"/>
                    <a:pt x="176" y="612"/>
                  </a:cubicBezTo>
                  <a:cubicBezTo>
                    <a:pt x="144" y="686"/>
                    <a:pt x="116" y="774"/>
                    <a:pt x="102" y="848"/>
                  </a:cubicBezTo>
                  <a:cubicBezTo>
                    <a:pt x="88" y="890"/>
                    <a:pt x="70" y="936"/>
                    <a:pt x="56" y="978"/>
                  </a:cubicBezTo>
                  <a:cubicBezTo>
                    <a:pt x="56" y="1024"/>
                    <a:pt x="42" y="1066"/>
                    <a:pt x="56" y="1126"/>
                  </a:cubicBezTo>
                  <a:cubicBezTo>
                    <a:pt x="56" y="1140"/>
                    <a:pt x="56" y="1168"/>
                    <a:pt x="88" y="1200"/>
                  </a:cubicBezTo>
                  <a:cubicBezTo>
                    <a:pt x="88" y="1214"/>
                    <a:pt x="102" y="1214"/>
                    <a:pt x="102" y="1214"/>
                  </a:cubicBezTo>
                  <a:cubicBezTo>
                    <a:pt x="102" y="1214"/>
                    <a:pt x="102" y="1228"/>
                    <a:pt x="116" y="1228"/>
                  </a:cubicBezTo>
                  <a:cubicBezTo>
                    <a:pt x="130" y="1228"/>
                    <a:pt x="144" y="1242"/>
                    <a:pt x="158" y="1242"/>
                  </a:cubicBezTo>
                  <a:cubicBezTo>
                    <a:pt x="204" y="1256"/>
                    <a:pt x="246" y="1270"/>
                    <a:pt x="292" y="1270"/>
                  </a:cubicBezTo>
                  <a:cubicBezTo>
                    <a:pt x="394" y="1270"/>
                    <a:pt x="482" y="1270"/>
                    <a:pt x="556" y="1287"/>
                  </a:cubicBezTo>
                  <a:cubicBezTo>
                    <a:pt x="598" y="1287"/>
                    <a:pt x="630" y="1316"/>
                    <a:pt x="658" y="1330"/>
                  </a:cubicBezTo>
                  <a:cubicBezTo>
                    <a:pt x="672" y="1358"/>
                    <a:pt x="672" y="1404"/>
                    <a:pt x="672" y="1446"/>
                  </a:cubicBezTo>
                  <a:cubicBezTo>
                    <a:pt x="672" y="1520"/>
                    <a:pt x="644" y="1593"/>
                    <a:pt x="616" y="1653"/>
                  </a:cubicBezTo>
                  <a:cubicBezTo>
                    <a:pt x="570" y="1710"/>
                    <a:pt x="510" y="1755"/>
                    <a:pt x="454" y="1783"/>
                  </a:cubicBezTo>
                  <a:cubicBezTo>
                    <a:pt x="394" y="1797"/>
                    <a:pt x="334" y="1815"/>
                    <a:pt x="278" y="1829"/>
                  </a:cubicBezTo>
                  <a:cubicBezTo>
                    <a:pt x="232" y="1843"/>
                    <a:pt x="176" y="1843"/>
                    <a:pt x="144" y="1843"/>
                  </a:cubicBezTo>
                  <a:lnTo>
                    <a:pt x="14" y="1843"/>
                  </a:lnTo>
                  <a:cubicBezTo>
                    <a:pt x="14" y="1843"/>
                    <a:pt x="0" y="1843"/>
                    <a:pt x="0" y="1857"/>
                  </a:cubicBezTo>
                  <a:lnTo>
                    <a:pt x="14" y="1871"/>
                  </a:lnTo>
                  <a:lnTo>
                    <a:pt x="42" y="1871"/>
                  </a:lnTo>
                  <a:cubicBezTo>
                    <a:pt x="70" y="1871"/>
                    <a:pt x="102" y="1885"/>
                    <a:pt x="144" y="1885"/>
                  </a:cubicBezTo>
                  <a:cubicBezTo>
                    <a:pt x="218" y="1885"/>
                    <a:pt x="334" y="1871"/>
                    <a:pt x="468" y="1829"/>
                  </a:cubicBezTo>
                  <a:cubicBezTo>
                    <a:pt x="542" y="1797"/>
                    <a:pt x="616" y="1755"/>
                    <a:pt x="658" y="1681"/>
                  </a:cubicBezTo>
                  <a:cubicBezTo>
                    <a:pt x="718" y="1622"/>
                    <a:pt x="746" y="1534"/>
                    <a:pt x="746" y="1446"/>
                  </a:cubicBezTo>
                  <a:cubicBezTo>
                    <a:pt x="746" y="1404"/>
                    <a:pt x="746" y="1344"/>
                    <a:pt x="704" y="1302"/>
                  </a:cubicBezTo>
                  <a:cubicBezTo>
                    <a:pt x="672" y="1256"/>
                    <a:pt x="630" y="1228"/>
                    <a:pt x="584" y="1214"/>
                  </a:cubicBezTo>
                  <a:cubicBezTo>
                    <a:pt x="482" y="1200"/>
                    <a:pt x="394" y="1200"/>
                    <a:pt x="306" y="1200"/>
                  </a:cubicBezTo>
                  <a:cubicBezTo>
                    <a:pt x="264" y="1200"/>
                    <a:pt x="218" y="1182"/>
                    <a:pt x="176" y="1182"/>
                  </a:cubicBezTo>
                  <a:cubicBezTo>
                    <a:pt x="176" y="1168"/>
                    <a:pt x="158" y="1168"/>
                    <a:pt x="144" y="1168"/>
                  </a:cubicBezTo>
                  <a:lnTo>
                    <a:pt x="144" y="1154"/>
                  </a:lnTo>
                  <a:lnTo>
                    <a:pt x="130" y="1154"/>
                  </a:lnTo>
                  <a:cubicBezTo>
                    <a:pt x="130" y="1154"/>
                    <a:pt x="116" y="1126"/>
                    <a:pt x="116" y="1112"/>
                  </a:cubicBezTo>
                  <a:cubicBezTo>
                    <a:pt x="116" y="1080"/>
                    <a:pt x="116" y="1038"/>
                    <a:pt x="130" y="992"/>
                  </a:cubicBezTo>
                  <a:cubicBezTo>
                    <a:pt x="130" y="950"/>
                    <a:pt x="144" y="904"/>
                    <a:pt x="158" y="862"/>
                  </a:cubicBezTo>
                  <a:cubicBezTo>
                    <a:pt x="204" y="714"/>
                    <a:pt x="264" y="552"/>
                    <a:pt x="320" y="436"/>
                  </a:cubicBezTo>
                  <a:cubicBezTo>
                    <a:pt x="366" y="303"/>
                    <a:pt x="422" y="201"/>
                    <a:pt x="454" y="144"/>
                  </a:cubicBezTo>
                  <a:cubicBezTo>
                    <a:pt x="482" y="70"/>
                    <a:pt x="496" y="25"/>
                    <a:pt x="496" y="25"/>
                  </a:cubicBezTo>
                  <a:cubicBezTo>
                    <a:pt x="510" y="11"/>
                    <a:pt x="510" y="11"/>
                    <a:pt x="496" y="11"/>
                  </a:cubicBezTo>
                  <a:cubicBezTo>
                    <a:pt x="496" y="4"/>
                    <a:pt x="493" y="0"/>
                    <a:pt x="48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764225" y="4388375"/>
              <a:ext cx="33800" cy="25400"/>
            </a:xfrm>
            <a:custGeom>
              <a:avLst/>
              <a:gdLst/>
              <a:ahLst/>
              <a:cxnLst/>
              <a:rect l="l" t="t" r="r" b="b"/>
              <a:pathLst>
                <a:path w="1352" h="1016" extrusionOk="0">
                  <a:moveTo>
                    <a:pt x="648" y="1"/>
                  </a:moveTo>
                  <a:cubicBezTo>
                    <a:pt x="537" y="1"/>
                    <a:pt x="424" y="27"/>
                    <a:pt x="324" y="77"/>
                  </a:cubicBezTo>
                  <a:cubicBezTo>
                    <a:pt x="163" y="165"/>
                    <a:pt x="32" y="326"/>
                    <a:pt x="1" y="516"/>
                  </a:cubicBezTo>
                  <a:cubicBezTo>
                    <a:pt x="1" y="530"/>
                    <a:pt x="1" y="544"/>
                    <a:pt x="15" y="544"/>
                  </a:cubicBezTo>
                  <a:cubicBezTo>
                    <a:pt x="32" y="544"/>
                    <a:pt x="47" y="544"/>
                    <a:pt x="47" y="530"/>
                  </a:cubicBezTo>
                  <a:cubicBezTo>
                    <a:pt x="89" y="354"/>
                    <a:pt x="222" y="224"/>
                    <a:pt x="367" y="165"/>
                  </a:cubicBezTo>
                  <a:cubicBezTo>
                    <a:pt x="452" y="126"/>
                    <a:pt x="541" y="107"/>
                    <a:pt x="628" y="107"/>
                  </a:cubicBezTo>
                  <a:cubicBezTo>
                    <a:pt x="706" y="107"/>
                    <a:pt x="782" y="122"/>
                    <a:pt x="852" y="150"/>
                  </a:cubicBezTo>
                  <a:cubicBezTo>
                    <a:pt x="926" y="179"/>
                    <a:pt x="1000" y="224"/>
                    <a:pt x="1056" y="281"/>
                  </a:cubicBezTo>
                  <a:cubicBezTo>
                    <a:pt x="1116" y="340"/>
                    <a:pt x="1158" y="414"/>
                    <a:pt x="1190" y="488"/>
                  </a:cubicBezTo>
                  <a:cubicBezTo>
                    <a:pt x="1264" y="646"/>
                    <a:pt x="1246" y="822"/>
                    <a:pt x="1158" y="970"/>
                  </a:cubicBezTo>
                  <a:lnTo>
                    <a:pt x="1158" y="1016"/>
                  </a:lnTo>
                  <a:cubicBezTo>
                    <a:pt x="1176" y="1016"/>
                    <a:pt x="1190" y="1016"/>
                    <a:pt x="1204" y="998"/>
                  </a:cubicBezTo>
                  <a:cubicBezTo>
                    <a:pt x="1320" y="854"/>
                    <a:pt x="1352" y="646"/>
                    <a:pt x="1292" y="456"/>
                  </a:cubicBezTo>
                  <a:cubicBezTo>
                    <a:pt x="1232" y="267"/>
                    <a:pt x="1070" y="119"/>
                    <a:pt x="894" y="48"/>
                  </a:cubicBezTo>
                  <a:cubicBezTo>
                    <a:pt x="818" y="16"/>
                    <a:pt x="733" y="1"/>
                    <a:pt x="64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794650" y="4408925"/>
              <a:ext cx="9175" cy="4075"/>
            </a:xfrm>
            <a:custGeom>
              <a:avLst/>
              <a:gdLst/>
              <a:ahLst/>
              <a:cxnLst/>
              <a:rect l="l" t="t" r="r" b="b"/>
              <a:pathLst>
                <a:path w="367" h="163" extrusionOk="0">
                  <a:moveTo>
                    <a:pt x="61" y="0"/>
                  </a:moveTo>
                  <a:cubicBezTo>
                    <a:pt x="29" y="0"/>
                    <a:pt x="15" y="18"/>
                    <a:pt x="1" y="46"/>
                  </a:cubicBezTo>
                  <a:cubicBezTo>
                    <a:pt x="1" y="60"/>
                    <a:pt x="15" y="88"/>
                    <a:pt x="47" y="88"/>
                  </a:cubicBezTo>
                  <a:lnTo>
                    <a:pt x="324" y="162"/>
                  </a:lnTo>
                  <a:cubicBezTo>
                    <a:pt x="339" y="162"/>
                    <a:pt x="353" y="162"/>
                    <a:pt x="353" y="148"/>
                  </a:cubicBezTo>
                  <a:cubicBezTo>
                    <a:pt x="367" y="120"/>
                    <a:pt x="353" y="106"/>
                    <a:pt x="339" y="106"/>
                  </a:cubicBezTo>
                  <a:lnTo>
                    <a:pt x="75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8" name="Google Shape;378;p44"/>
            <p:cNvSpPr/>
            <p:nvPr/>
          </p:nvSpPr>
          <p:spPr>
            <a:xfrm>
              <a:off x="795000" y="4406025"/>
              <a:ext cx="9625" cy="2575"/>
            </a:xfrm>
            <a:custGeom>
              <a:avLst/>
              <a:gdLst/>
              <a:ahLst/>
              <a:cxnLst/>
              <a:rect l="l" t="t" r="r" b="b"/>
              <a:pathLst>
                <a:path w="385" h="103" extrusionOk="0">
                  <a:moveTo>
                    <a:pt x="61" y="0"/>
                  </a:moveTo>
                  <a:cubicBezTo>
                    <a:pt x="33" y="0"/>
                    <a:pt x="1" y="28"/>
                    <a:pt x="1" y="46"/>
                  </a:cubicBezTo>
                  <a:cubicBezTo>
                    <a:pt x="1" y="74"/>
                    <a:pt x="33" y="102"/>
                    <a:pt x="61" y="102"/>
                  </a:cubicBezTo>
                  <a:lnTo>
                    <a:pt x="339" y="102"/>
                  </a:lnTo>
                  <a:cubicBezTo>
                    <a:pt x="353" y="102"/>
                    <a:pt x="367" y="88"/>
                    <a:pt x="367" y="74"/>
                  </a:cubicBezTo>
                  <a:cubicBezTo>
                    <a:pt x="384" y="60"/>
                    <a:pt x="367" y="46"/>
                    <a:pt x="339" y="46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9" name="Google Shape;379;p44"/>
            <p:cNvSpPr/>
            <p:nvPr/>
          </p:nvSpPr>
          <p:spPr>
            <a:xfrm>
              <a:off x="795800" y="4401625"/>
              <a:ext cx="9175" cy="3375"/>
            </a:xfrm>
            <a:custGeom>
              <a:avLst/>
              <a:gdLst/>
              <a:ahLst/>
              <a:cxnLst/>
              <a:rect l="l" t="t" r="r" b="b"/>
              <a:pathLst>
                <a:path w="367" h="135" extrusionOk="0">
                  <a:moveTo>
                    <a:pt x="321" y="0"/>
                  </a:moveTo>
                  <a:lnTo>
                    <a:pt x="43" y="46"/>
                  </a:lnTo>
                  <a:lnTo>
                    <a:pt x="29" y="46"/>
                  </a:lnTo>
                  <a:cubicBezTo>
                    <a:pt x="15" y="46"/>
                    <a:pt x="1" y="74"/>
                    <a:pt x="1" y="102"/>
                  </a:cubicBezTo>
                  <a:cubicBezTo>
                    <a:pt x="1" y="116"/>
                    <a:pt x="29" y="134"/>
                    <a:pt x="57" y="134"/>
                  </a:cubicBezTo>
                  <a:lnTo>
                    <a:pt x="335" y="74"/>
                  </a:lnTo>
                  <a:cubicBezTo>
                    <a:pt x="352" y="74"/>
                    <a:pt x="366" y="60"/>
                    <a:pt x="366" y="28"/>
                  </a:cubicBezTo>
                  <a:cubicBezTo>
                    <a:pt x="366" y="14"/>
                    <a:pt x="352" y="0"/>
                    <a:pt x="32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0" name="Google Shape;380;p44"/>
            <p:cNvSpPr/>
            <p:nvPr/>
          </p:nvSpPr>
          <p:spPr>
            <a:xfrm>
              <a:off x="695025" y="4360750"/>
              <a:ext cx="34050" cy="26550"/>
            </a:xfrm>
            <a:custGeom>
              <a:avLst/>
              <a:gdLst/>
              <a:ahLst/>
              <a:cxnLst/>
              <a:rect l="l" t="t" r="r" b="b"/>
              <a:pathLst>
                <a:path w="1362" h="1062" extrusionOk="0">
                  <a:moveTo>
                    <a:pt x="609" y="1"/>
                  </a:moveTo>
                  <a:cubicBezTo>
                    <a:pt x="508" y="1"/>
                    <a:pt x="409" y="23"/>
                    <a:pt x="321" y="67"/>
                  </a:cubicBezTo>
                  <a:cubicBezTo>
                    <a:pt x="145" y="154"/>
                    <a:pt x="15" y="344"/>
                    <a:pt x="0" y="538"/>
                  </a:cubicBezTo>
                  <a:cubicBezTo>
                    <a:pt x="0" y="552"/>
                    <a:pt x="0" y="566"/>
                    <a:pt x="15" y="566"/>
                  </a:cubicBezTo>
                  <a:cubicBezTo>
                    <a:pt x="29" y="566"/>
                    <a:pt x="43" y="566"/>
                    <a:pt x="43" y="552"/>
                  </a:cubicBezTo>
                  <a:cubicBezTo>
                    <a:pt x="88" y="376"/>
                    <a:pt x="219" y="228"/>
                    <a:pt x="366" y="169"/>
                  </a:cubicBezTo>
                  <a:cubicBezTo>
                    <a:pt x="440" y="140"/>
                    <a:pt x="528" y="112"/>
                    <a:pt x="616" y="112"/>
                  </a:cubicBezTo>
                  <a:cubicBezTo>
                    <a:pt x="704" y="112"/>
                    <a:pt x="778" y="126"/>
                    <a:pt x="866" y="169"/>
                  </a:cubicBezTo>
                  <a:cubicBezTo>
                    <a:pt x="1024" y="228"/>
                    <a:pt x="1144" y="362"/>
                    <a:pt x="1218" y="520"/>
                  </a:cubicBezTo>
                  <a:cubicBezTo>
                    <a:pt x="1274" y="668"/>
                    <a:pt x="1260" y="858"/>
                    <a:pt x="1186" y="1020"/>
                  </a:cubicBezTo>
                  <a:cubicBezTo>
                    <a:pt x="1172" y="1034"/>
                    <a:pt x="1172" y="1048"/>
                    <a:pt x="1186" y="1048"/>
                  </a:cubicBezTo>
                  <a:cubicBezTo>
                    <a:pt x="1193" y="1057"/>
                    <a:pt x="1201" y="1061"/>
                    <a:pt x="1209" y="1061"/>
                  </a:cubicBezTo>
                  <a:cubicBezTo>
                    <a:pt x="1217" y="1061"/>
                    <a:pt x="1225" y="1057"/>
                    <a:pt x="1232" y="1048"/>
                  </a:cubicBezTo>
                  <a:cubicBezTo>
                    <a:pt x="1334" y="890"/>
                    <a:pt x="1362" y="668"/>
                    <a:pt x="1305" y="478"/>
                  </a:cubicBezTo>
                  <a:cubicBezTo>
                    <a:pt x="1246" y="288"/>
                    <a:pt x="1084" y="140"/>
                    <a:pt x="908" y="67"/>
                  </a:cubicBezTo>
                  <a:cubicBezTo>
                    <a:pt x="813" y="23"/>
                    <a:pt x="710" y="1"/>
                    <a:pt x="60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1" name="Google Shape;381;p44"/>
            <p:cNvSpPr/>
            <p:nvPr/>
          </p:nvSpPr>
          <p:spPr>
            <a:xfrm>
              <a:off x="688425" y="4366175"/>
              <a:ext cx="9175" cy="5575"/>
            </a:xfrm>
            <a:custGeom>
              <a:avLst/>
              <a:gdLst/>
              <a:ahLst/>
              <a:cxnLst/>
              <a:rect l="l" t="t" r="r" b="b"/>
              <a:pathLst>
                <a:path w="367" h="223" extrusionOk="0">
                  <a:moveTo>
                    <a:pt x="36" y="1"/>
                  </a:moveTo>
                  <a:cubicBezTo>
                    <a:pt x="29" y="1"/>
                    <a:pt x="22" y="4"/>
                    <a:pt x="15" y="11"/>
                  </a:cubicBezTo>
                  <a:cubicBezTo>
                    <a:pt x="1" y="25"/>
                    <a:pt x="15" y="57"/>
                    <a:pt x="29" y="57"/>
                  </a:cubicBezTo>
                  <a:lnTo>
                    <a:pt x="279" y="215"/>
                  </a:lnTo>
                  <a:cubicBezTo>
                    <a:pt x="287" y="221"/>
                    <a:pt x="296" y="223"/>
                    <a:pt x="304" y="223"/>
                  </a:cubicBezTo>
                  <a:cubicBezTo>
                    <a:pt x="324" y="223"/>
                    <a:pt x="343" y="211"/>
                    <a:pt x="352" y="201"/>
                  </a:cubicBezTo>
                  <a:cubicBezTo>
                    <a:pt x="367" y="173"/>
                    <a:pt x="352" y="145"/>
                    <a:pt x="321" y="127"/>
                  </a:cubicBezTo>
                  <a:lnTo>
                    <a:pt x="57" y="11"/>
                  </a:lnTo>
                  <a:cubicBezTo>
                    <a:pt x="50" y="4"/>
                    <a:pt x="43" y="1"/>
                    <a:pt x="3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2" name="Google Shape;382;p44"/>
            <p:cNvSpPr/>
            <p:nvPr/>
          </p:nvSpPr>
          <p:spPr>
            <a:xfrm>
              <a:off x="691325" y="4362500"/>
              <a:ext cx="7775" cy="6775"/>
            </a:xfrm>
            <a:custGeom>
              <a:avLst/>
              <a:gdLst/>
              <a:ahLst/>
              <a:cxnLst/>
              <a:rect l="l" t="t" r="r" b="b"/>
              <a:pathLst>
                <a:path w="311" h="271" extrusionOk="0">
                  <a:moveTo>
                    <a:pt x="38" y="0"/>
                  </a:moveTo>
                  <a:cubicBezTo>
                    <a:pt x="30" y="0"/>
                    <a:pt x="22" y="4"/>
                    <a:pt x="15" y="11"/>
                  </a:cubicBezTo>
                  <a:cubicBezTo>
                    <a:pt x="1" y="28"/>
                    <a:pt x="1" y="42"/>
                    <a:pt x="15" y="56"/>
                  </a:cubicBezTo>
                  <a:lnTo>
                    <a:pt x="222" y="260"/>
                  </a:lnTo>
                  <a:lnTo>
                    <a:pt x="236" y="260"/>
                  </a:lnTo>
                  <a:cubicBezTo>
                    <a:pt x="243" y="267"/>
                    <a:pt x="254" y="271"/>
                    <a:pt x="265" y="271"/>
                  </a:cubicBezTo>
                  <a:cubicBezTo>
                    <a:pt x="275" y="271"/>
                    <a:pt x="286" y="267"/>
                    <a:pt x="293" y="260"/>
                  </a:cubicBezTo>
                  <a:cubicBezTo>
                    <a:pt x="310" y="232"/>
                    <a:pt x="310" y="204"/>
                    <a:pt x="293" y="186"/>
                  </a:cubicBezTo>
                  <a:lnTo>
                    <a:pt x="61" y="11"/>
                  </a:ln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3" name="Google Shape;383;p44"/>
            <p:cNvSpPr/>
            <p:nvPr/>
          </p:nvSpPr>
          <p:spPr>
            <a:xfrm>
              <a:off x="694675" y="4358350"/>
              <a:ext cx="6625" cy="8025"/>
            </a:xfrm>
            <a:custGeom>
              <a:avLst/>
              <a:gdLst/>
              <a:ahLst/>
              <a:cxnLst/>
              <a:rect l="l" t="t" r="r" b="b"/>
              <a:pathLst>
                <a:path w="265" h="321" extrusionOk="0">
                  <a:moveTo>
                    <a:pt x="14" y="1"/>
                  </a:moveTo>
                  <a:cubicBezTo>
                    <a:pt x="0" y="18"/>
                    <a:pt x="0" y="32"/>
                    <a:pt x="14" y="46"/>
                  </a:cubicBezTo>
                  <a:lnTo>
                    <a:pt x="176" y="296"/>
                  </a:lnTo>
                  <a:lnTo>
                    <a:pt x="176" y="310"/>
                  </a:lnTo>
                  <a:cubicBezTo>
                    <a:pt x="183" y="317"/>
                    <a:pt x="194" y="321"/>
                    <a:pt x="204" y="321"/>
                  </a:cubicBezTo>
                  <a:cubicBezTo>
                    <a:pt x="215" y="321"/>
                    <a:pt x="226" y="317"/>
                    <a:pt x="233" y="310"/>
                  </a:cubicBezTo>
                  <a:cubicBezTo>
                    <a:pt x="264" y="296"/>
                    <a:pt x="264" y="265"/>
                    <a:pt x="247" y="236"/>
                  </a:cubicBezTo>
                  <a:lnTo>
                    <a:pt x="57" y="18"/>
                  </a:lnTo>
                  <a:cubicBezTo>
                    <a:pt x="43" y="1"/>
                    <a:pt x="29" y="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4" name="Google Shape;384;p44"/>
            <p:cNvSpPr/>
            <p:nvPr/>
          </p:nvSpPr>
          <p:spPr>
            <a:xfrm>
              <a:off x="806350" y="4264625"/>
              <a:ext cx="52450" cy="269625"/>
            </a:xfrm>
            <a:custGeom>
              <a:avLst/>
              <a:gdLst/>
              <a:ahLst/>
              <a:cxnLst/>
              <a:rect l="l" t="t" r="r" b="b"/>
              <a:pathLst>
                <a:path w="2098" h="10785" extrusionOk="0">
                  <a:moveTo>
                    <a:pt x="18" y="0"/>
                  </a:moveTo>
                  <a:lnTo>
                    <a:pt x="1" y="14"/>
                  </a:lnTo>
                  <a:cubicBezTo>
                    <a:pt x="940" y="394"/>
                    <a:pt x="1671" y="1217"/>
                    <a:pt x="1921" y="2184"/>
                  </a:cubicBezTo>
                  <a:cubicBezTo>
                    <a:pt x="2041" y="2666"/>
                    <a:pt x="2055" y="3180"/>
                    <a:pt x="1953" y="3662"/>
                  </a:cubicBezTo>
                  <a:cubicBezTo>
                    <a:pt x="1907" y="3912"/>
                    <a:pt x="1819" y="4147"/>
                    <a:pt x="1759" y="4397"/>
                  </a:cubicBezTo>
                  <a:cubicBezTo>
                    <a:pt x="1689" y="4629"/>
                    <a:pt x="1629" y="4879"/>
                    <a:pt x="1615" y="5129"/>
                  </a:cubicBezTo>
                  <a:cubicBezTo>
                    <a:pt x="1601" y="5378"/>
                    <a:pt x="1629" y="5642"/>
                    <a:pt x="1745" y="5878"/>
                  </a:cubicBezTo>
                  <a:cubicBezTo>
                    <a:pt x="1805" y="5980"/>
                    <a:pt x="1865" y="6096"/>
                    <a:pt x="1921" y="6198"/>
                  </a:cubicBezTo>
                  <a:cubicBezTo>
                    <a:pt x="1981" y="6318"/>
                    <a:pt x="2023" y="6434"/>
                    <a:pt x="2023" y="6550"/>
                  </a:cubicBezTo>
                  <a:cubicBezTo>
                    <a:pt x="2023" y="6624"/>
                    <a:pt x="2009" y="6683"/>
                    <a:pt x="1995" y="6740"/>
                  </a:cubicBezTo>
                  <a:cubicBezTo>
                    <a:pt x="1981" y="6799"/>
                    <a:pt x="1953" y="6859"/>
                    <a:pt x="1921" y="6901"/>
                  </a:cubicBezTo>
                  <a:cubicBezTo>
                    <a:pt x="1865" y="7021"/>
                    <a:pt x="1791" y="7109"/>
                    <a:pt x="1717" y="7211"/>
                  </a:cubicBezTo>
                  <a:cubicBezTo>
                    <a:pt x="1643" y="7313"/>
                    <a:pt x="1569" y="7415"/>
                    <a:pt x="1527" y="7531"/>
                  </a:cubicBezTo>
                  <a:cubicBezTo>
                    <a:pt x="1482" y="7665"/>
                    <a:pt x="1467" y="7795"/>
                    <a:pt x="1482" y="7914"/>
                  </a:cubicBezTo>
                  <a:cubicBezTo>
                    <a:pt x="1513" y="8164"/>
                    <a:pt x="1629" y="8396"/>
                    <a:pt x="1731" y="8632"/>
                  </a:cubicBezTo>
                  <a:cubicBezTo>
                    <a:pt x="1777" y="8734"/>
                    <a:pt x="1819" y="8850"/>
                    <a:pt x="1847" y="8984"/>
                  </a:cubicBezTo>
                  <a:cubicBezTo>
                    <a:pt x="1879" y="9100"/>
                    <a:pt x="1907" y="9219"/>
                    <a:pt x="1921" y="9350"/>
                  </a:cubicBezTo>
                  <a:cubicBezTo>
                    <a:pt x="1967" y="9849"/>
                    <a:pt x="1847" y="10363"/>
                    <a:pt x="1584" y="10785"/>
                  </a:cubicBezTo>
                  <a:lnTo>
                    <a:pt x="1601" y="10785"/>
                  </a:lnTo>
                  <a:cubicBezTo>
                    <a:pt x="1865" y="10363"/>
                    <a:pt x="1981" y="9849"/>
                    <a:pt x="1935" y="9350"/>
                  </a:cubicBezTo>
                  <a:cubicBezTo>
                    <a:pt x="1921" y="9219"/>
                    <a:pt x="1907" y="9100"/>
                    <a:pt x="1879" y="8970"/>
                  </a:cubicBezTo>
                  <a:cubicBezTo>
                    <a:pt x="1847" y="8850"/>
                    <a:pt x="1805" y="8734"/>
                    <a:pt x="1745" y="8618"/>
                  </a:cubicBezTo>
                  <a:cubicBezTo>
                    <a:pt x="1657" y="8382"/>
                    <a:pt x="1541" y="8164"/>
                    <a:pt x="1513" y="7914"/>
                  </a:cubicBezTo>
                  <a:cubicBezTo>
                    <a:pt x="1482" y="7795"/>
                    <a:pt x="1496" y="7665"/>
                    <a:pt x="1541" y="7549"/>
                  </a:cubicBezTo>
                  <a:cubicBezTo>
                    <a:pt x="1584" y="7429"/>
                    <a:pt x="1657" y="7327"/>
                    <a:pt x="1731" y="7225"/>
                  </a:cubicBezTo>
                  <a:cubicBezTo>
                    <a:pt x="1805" y="7123"/>
                    <a:pt x="1893" y="7035"/>
                    <a:pt x="1953" y="6916"/>
                  </a:cubicBezTo>
                  <a:cubicBezTo>
                    <a:pt x="1981" y="6859"/>
                    <a:pt x="2009" y="6799"/>
                    <a:pt x="2023" y="6740"/>
                  </a:cubicBezTo>
                  <a:cubicBezTo>
                    <a:pt x="2041" y="6683"/>
                    <a:pt x="2055" y="6624"/>
                    <a:pt x="2055" y="6550"/>
                  </a:cubicBezTo>
                  <a:cubicBezTo>
                    <a:pt x="2055" y="6434"/>
                    <a:pt x="2009" y="6300"/>
                    <a:pt x="1953" y="6184"/>
                  </a:cubicBezTo>
                  <a:cubicBezTo>
                    <a:pt x="1893" y="6082"/>
                    <a:pt x="1833" y="5966"/>
                    <a:pt x="1777" y="5860"/>
                  </a:cubicBezTo>
                  <a:cubicBezTo>
                    <a:pt x="1657" y="5642"/>
                    <a:pt x="1629" y="5378"/>
                    <a:pt x="1643" y="5129"/>
                  </a:cubicBezTo>
                  <a:cubicBezTo>
                    <a:pt x="1671" y="4629"/>
                    <a:pt x="1893" y="4175"/>
                    <a:pt x="1995" y="3679"/>
                  </a:cubicBezTo>
                  <a:cubicBezTo>
                    <a:pt x="2097" y="3180"/>
                    <a:pt x="2083" y="2666"/>
                    <a:pt x="1953" y="2184"/>
                  </a:cubicBezTo>
                  <a:cubicBezTo>
                    <a:pt x="1879" y="1935"/>
                    <a:pt x="1791" y="1699"/>
                    <a:pt x="1671" y="1481"/>
                  </a:cubicBezTo>
                  <a:cubicBezTo>
                    <a:pt x="1555" y="1259"/>
                    <a:pt x="1408" y="1055"/>
                    <a:pt x="1232" y="865"/>
                  </a:cubicBezTo>
                  <a:cubicBezTo>
                    <a:pt x="912" y="482"/>
                    <a:pt x="486" y="190"/>
                    <a:pt x="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5" name="Google Shape;385;p44"/>
            <p:cNvSpPr/>
            <p:nvPr/>
          </p:nvSpPr>
          <p:spPr>
            <a:xfrm>
              <a:off x="818500" y="4415950"/>
              <a:ext cx="14700" cy="108100"/>
            </a:xfrm>
            <a:custGeom>
              <a:avLst/>
              <a:gdLst/>
              <a:ahLst/>
              <a:cxnLst/>
              <a:rect l="l" t="t" r="r" b="b"/>
              <a:pathLst>
                <a:path w="588" h="4324" extrusionOk="0">
                  <a:moveTo>
                    <a:pt x="264" y="1"/>
                  </a:moveTo>
                  <a:lnTo>
                    <a:pt x="264" y="15"/>
                  </a:lnTo>
                  <a:cubicBezTo>
                    <a:pt x="306" y="29"/>
                    <a:pt x="338" y="57"/>
                    <a:pt x="380" y="103"/>
                  </a:cubicBezTo>
                  <a:cubicBezTo>
                    <a:pt x="412" y="131"/>
                    <a:pt x="440" y="177"/>
                    <a:pt x="454" y="219"/>
                  </a:cubicBezTo>
                  <a:cubicBezTo>
                    <a:pt x="514" y="307"/>
                    <a:pt x="528" y="395"/>
                    <a:pt x="542" y="497"/>
                  </a:cubicBezTo>
                  <a:cubicBezTo>
                    <a:pt x="556" y="687"/>
                    <a:pt x="514" y="880"/>
                    <a:pt x="426" y="1056"/>
                  </a:cubicBezTo>
                  <a:cubicBezTo>
                    <a:pt x="352" y="1232"/>
                    <a:pt x="250" y="1408"/>
                    <a:pt x="162" y="1584"/>
                  </a:cubicBezTo>
                  <a:cubicBezTo>
                    <a:pt x="74" y="1759"/>
                    <a:pt x="14" y="1949"/>
                    <a:pt x="14" y="2153"/>
                  </a:cubicBezTo>
                  <a:cubicBezTo>
                    <a:pt x="0" y="2357"/>
                    <a:pt x="74" y="2551"/>
                    <a:pt x="148" y="2727"/>
                  </a:cubicBezTo>
                  <a:cubicBezTo>
                    <a:pt x="236" y="2917"/>
                    <a:pt x="324" y="3079"/>
                    <a:pt x="394" y="3269"/>
                  </a:cubicBezTo>
                  <a:cubicBezTo>
                    <a:pt x="468" y="3444"/>
                    <a:pt x="528" y="3634"/>
                    <a:pt x="500" y="3824"/>
                  </a:cubicBezTo>
                  <a:cubicBezTo>
                    <a:pt x="482" y="3926"/>
                    <a:pt x="454" y="4014"/>
                    <a:pt x="412" y="4102"/>
                  </a:cubicBezTo>
                  <a:cubicBezTo>
                    <a:pt x="380" y="4148"/>
                    <a:pt x="366" y="4190"/>
                    <a:pt x="324" y="4222"/>
                  </a:cubicBezTo>
                  <a:cubicBezTo>
                    <a:pt x="292" y="4264"/>
                    <a:pt x="250" y="4292"/>
                    <a:pt x="218" y="4310"/>
                  </a:cubicBezTo>
                  <a:lnTo>
                    <a:pt x="204" y="4324"/>
                  </a:lnTo>
                  <a:lnTo>
                    <a:pt x="218" y="4324"/>
                  </a:lnTo>
                  <a:cubicBezTo>
                    <a:pt x="264" y="4310"/>
                    <a:pt x="306" y="4278"/>
                    <a:pt x="338" y="4236"/>
                  </a:cubicBezTo>
                  <a:cubicBezTo>
                    <a:pt x="380" y="4204"/>
                    <a:pt x="412" y="4162"/>
                    <a:pt x="426" y="4116"/>
                  </a:cubicBezTo>
                  <a:cubicBezTo>
                    <a:pt x="482" y="4028"/>
                    <a:pt x="514" y="3926"/>
                    <a:pt x="528" y="3838"/>
                  </a:cubicBezTo>
                  <a:cubicBezTo>
                    <a:pt x="556" y="3634"/>
                    <a:pt x="500" y="3430"/>
                    <a:pt x="426" y="3254"/>
                  </a:cubicBezTo>
                  <a:cubicBezTo>
                    <a:pt x="352" y="3061"/>
                    <a:pt x="250" y="2903"/>
                    <a:pt x="176" y="2709"/>
                  </a:cubicBezTo>
                  <a:cubicBezTo>
                    <a:pt x="102" y="2533"/>
                    <a:pt x="42" y="2343"/>
                    <a:pt x="42" y="2153"/>
                  </a:cubicBezTo>
                  <a:cubicBezTo>
                    <a:pt x="42" y="1964"/>
                    <a:pt x="116" y="1774"/>
                    <a:pt x="190" y="1598"/>
                  </a:cubicBezTo>
                  <a:cubicBezTo>
                    <a:pt x="278" y="1422"/>
                    <a:pt x="380" y="1246"/>
                    <a:pt x="454" y="1070"/>
                  </a:cubicBezTo>
                  <a:cubicBezTo>
                    <a:pt x="542" y="894"/>
                    <a:pt x="588" y="687"/>
                    <a:pt x="570" y="483"/>
                  </a:cubicBezTo>
                  <a:cubicBezTo>
                    <a:pt x="556" y="395"/>
                    <a:pt x="528" y="293"/>
                    <a:pt x="482" y="205"/>
                  </a:cubicBezTo>
                  <a:cubicBezTo>
                    <a:pt x="454" y="159"/>
                    <a:pt x="426" y="117"/>
                    <a:pt x="394" y="89"/>
                  </a:cubicBezTo>
                  <a:cubicBezTo>
                    <a:pt x="352" y="43"/>
                    <a:pt x="324" y="15"/>
                    <a:pt x="27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6" name="Google Shape;386;p44"/>
            <p:cNvSpPr/>
            <p:nvPr/>
          </p:nvSpPr>
          <p:spPr>
            <a:xfrm>
              <a:off x="657650" y="4404525"/>
              <a:ext cx="13575" cy="103000"/>
            </a:xfrm>
            <a:custGeom>
              <a:avLst/>
              <a:gdLst/>
              <a:ahLst/>
              <a:cxnLst/>
              <a:rect l="l" t="t" r="r" b="b"/>
              <a:pathLst>
                <a:path w="543" h="4120" extrusionOk="0">
                  <a:moveTo>
                    <a:pt x="338" y="0"/>
                  </a:moveTo>
                  <a:cubicBezTo>
                    <a:pt x="190" y="106"/>
                    <a:pt x="88" y="282"/>
                    <a:pt x="43" y="458"/>
                  </a:cubicBezTo>
                  <a:cubicBezTo>
                    <a:pt x="1" y="648"/>
                    <a:pt x="1" y="838"/>
                    <a:pt x="29" y="1013"/>
                  </a:cubicBezTo>
                  <a:cubicBezTo>
                    <a:pt x="103" y="1379"/>
                    <a:pt x="278" y="1703"/>
                    <a:pt x="395" y="2055"/>
                  </a:cubicBezTo>
                  <a:cubicBezTo>
                    <a:pt x="454" y="2216"/>
                    <a:pt x="497" y="2406"/>
                    <a:pt x="497" y="2582"/>
                  </a:cubicBezTo>
                  <a:cubicBezTo>
                    <a:pt x="514" y="2758"/>
                    <a:pt x="468" y="2948"/>
                    <a:pt x="380" y="3110"/>
                  </a:cubicBezTo>
                  <a:cubicBezTo>
                    <a:pt x="307" y="3272"/>
                    <a:pt x="190" y="3416"/>
                    <a:pt x="131" y="3578"/>
                  </a:cubicBezTo>
                  <a:cubicBezTo>
                    <a:pt x="88" y="3666"/>
                    <a:pt x="74" y="3768"/>
                    <a:pt x="74" y="3856"/>
                  </a:cubicBezTo>
                  <a:cubicBezTo>
                    <a:pt x="88" y="3944"/>
                    <a:pt x="117" y="4046"/>
                    <a:pt x="176" y="4119"/>
                  </a:cubicBezTo>
                  <a:lnTo>
                    <a:pt x="190" y="4119"/>
                  </a:lnTo>
                  <a:lnTo>
                    <a:pt x="190" y="4105"/>
                  </a:lnTo>
                  <a:cubicBezTo>
                    <a:pt x="131" y="4032"/>
                    <a:pt x="103" y="3944"/>
                    <a:pt x="103" y="3856"/>
                  </a:cubicBezTo>
                  <a:cubicBezTo>
                    <a:pt x="103" y="3768"/>
                    <a:pt x="117" y="3680"/>
                    <a:pt x="145" y="3592"/>
                  </a:cubicBezTo>
                  <a:cubicBezTo>
                    <a:pt x="219" y="3430"/>
                    <a:pt x="321" y="3286"/>
                    <a:pt x="409" y="3110"/>
                  </a:cubicBezTo>
                  <a:cubicBezTo>
                    <a:pt x="497" y="2948"/>
                    <a:pt x="542" y="2758"/>
                    <a:pt x="542" y="2582"/>
                  </a:cubicBezTo>
                  <a:cubicBezTo>
                    <a:pt x="528" y="2392"/>
                    <a:pt x="482" y="2216"/>
                    <a:pt x="426" y="2041"/>
                  </a:cubicBezTo>
                  <a:cubicBezTo>
                    <a:pt x="321" y="1689"/>
                    <a:pt x="131" y="1365"/>
                    <a:pt x="57" y="1013"/>
                  </a:cubicBezTo>
                  <a:cubicBezTo>
                    <a:pt x="29" y="824"/>
                    <a:pt x="29" y="648"/>
                    <a:pt x="74" y="472"/>
                  </a:cubicBezTo>
                  <a:cubicBezTo>
                    <a:pt x="117" y="296"/>
                    <a:pt x="205" y="120"/>
                    <a:pt x="352" y="18"/>
                  </a:cubicBezTo>
                  <a:lnTo>
                    <a:pt x="352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7" name="Google Shape;387;p44"/>
            <p:cNvSpPr/>
            <p:nvPr/>
          </p:nvSpPr>
          <p:spPr>
            <a:xfrm>
              <a:off x="746650" y="4285100"/>
              <a:ext cx="80650" cy="93850"/>
            </a:xfrm>
            <a:custGeom>
              <a:avLst/>
              <a:gdLst/>
              <a:ahLst/>
              <a:cxnLst/>
              <a:rect l="l" t="t" r="r" b="b"/>
              <a:pathLst>
                <a:path w="3226" h="3754" extrusionOk="0">
                  <a:moveTo>
                    <a:pt x="0" y="1"/>
                  </a:moveTo>
                  <a:lnTo>
                    <a:pt x="0" y="15"/>
                  </a:lnTo>
                  <a:cubicBezTo>
                    <a:pt x="148" y="412"/>
                    <a:pt x="338" y="778"/>
                    <a:pt x="560" y="1144"/>
                  </a:cubicBezTo>
                  <a:cubicBezTo>
                    <a:pt x="778" y="1496"/>
                    <a:pt x="1027" y="1833"/>
                    <a:pt x="1291" y="2157"/>
                  </a:cubicBezTo>
                  <a:cubicBezTo>
                    <a:pt x="1847" y="2787"/>
                    <a:pt x="2494" y="3328"/>
                    <a:pt x="3212" y="3754"/>
                  </a:cubicBezTo>
                  <a:lnTo>
                    <a:pt x="3226" y="3740"/>
                  </a:lnTo>
                  <a:cubicBezTo>
                    <a:pt x="2508" y="3300"/>
                    <a:pt x="1861" y="2755"/>
                    <a:pt x="1319" y="2125"/>
                  </a:cubicBezTo>
                  <a:cubicBezTo>
                    <a:pt x="1056" y="1819"/>
                    <a:pt x="806" y="1482"/>
                    <a:pt x="588" y="1130"/>
                  </a:cubicBezTo>
                  <a:cubicBezTo>
                    <a:pt x="366" y="764"/>
                    <a:pt x="176" y="398"/>
                    <a:pt x="14" y="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8" name="Google Shape;388;p44"/>
            <p:cNvSpPr/>
            <p:nvPr/>
          </p:nvSpPr>
          <p:spPr>
            <a:xfrm>
              <a:off x="774525" y="4291700"/>
              <a:ext cx="60875" cy="61575"/>
            </a:xfrm>
            <a:custGeom>
              <a:avLst/>
              <a:gdLst/>
              <a:ahLst/>
              <a:cxnLst/>
              <a:rect l="l" t="t" r="r" b="b"/>
              <a:pathLst>
                <a:path w="2435" h="2463" extrusionOk="0">
                  <a:moveTo>
                    <a:pt x="0" y="0"/>
                  </a:moveTo>
                  <a:lnTo>
                    <a:pt x="0" y="15"/>
                  </a:lnTo>
                  <a:cubicBezTo>
                    <a:pt x="130" y="278"/>
                    <a:pt x="278" y="514"/>
                    <a:pt x="454" y="750"/>
                  </a:cubicBezTo>
                  <a:cubicBezTo>
                    <a:pt x="630" y="982"/>
                    <a:pt x="820" y="1218"/>
                    <a:pt x="1027" y="1422"/>
                  </a:cubicBezTo>
                  <a:cubicBezTo>
                    <a:pt x="1435" y="1833"/>
                    <a:pt x="1907" y="2185"/>
                    <a:pt x="2417" y="2463"/>
                  </a:cubicBezTo>
                  <a:lnTo>
                    <a:pt x="2434" y="2463"/>
                  </a:lnTo>
                  <a:lnTo>
                    <a:pt x="2434" y="2449"/>
                  </a:lnTo>
                  <a:cubicBezTo>
                    <a:pt x="1921" y="2157"/>
                    <a:pt x="1450" y="1805"/>
                    <a:pt x="1056" y="1393"/>
                  </a:cubicBezTo>
                  <a:cubicBezTo>
                    <a:pt x="852" y="1189"/>
                    <a:pt x="658" y="968"/>
                    <a:pt x="482" y="732"/>
                  </a:cubicBezTo>
                  <a:cubicBezTo>
                    <a:pt x="306" y="500"/>
                    <a:pt x="148" y="264"/>
                    <a:pt x="1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9" name="Google Shape;389;p44"/>
            <p:cNvSpPr/>
            <p:nvPr/>
          </p:nvSpPr>
          <p:spPr>
            <a:xfrm>
              <a:off x="788425" y="4275250"/>
              <a:ext cx="56475" cy="78025"/>
            </a:xfrm>
            <a:custGeom>
              <a:avLst/>
              <a:gdLst/>
              <a:ahLst/>
              <a:cxnLst/>
              <a:rect l="l" t="t" r="r" b="b"/>
              <a:pathLst>
                <a:path w="2259" h="3121" extrusionOk="0">
                  <a:moveTo>
                    <a:pt x="14" y="1"/>
                  </a:moveTo>
                  <a:lnTo>
                    <a:pt x="0" y="15"/>
                  </a:lnTo>
                  <a:cubicBezTo>
                    <a:pt x="310" y="159"/>
                    <a:pt x="602" y="335"/>
                    <a:pt x="851" y="542"/>
                  </a:cubicBezTo>
                  <a:cubicBezTo>
                    <a:pt x="1115" y="746"/>
                    <a:pt x="1351" y="996"/>
                    <a:pt x="1541" y="1260"/>
                  </a:cubicBezTo>
                  <a:cubicBezTo>
                    <a:pt x="1935" y="1802"/>
                    <a:pt x="2184" y="2445"/>
                    <a:pt x="2244" y="3107"/>
                  </a:cubicBezTo>
                  <a:lnTo>
                    <a:pt x="2258" y="3121"/>
                  </a:lnTo>
                  <a:lnTo>
                    <a:pt x="2258" y="3107"/>
                  </a:lnTo>
                  <a:cubicBezTo>
                    <a:pt x="2244" y="2769"/>
                    <a:pt x="2170" y="2445"/>
                    <a:pt x="2037" y="2125"/>
                  </a:cubicBezTo>
                  <a:cubicBezTo>
                    <a:pt x="1921" y="1816"/>
                    <a:pt x="1759" y="1524"/>
                    <a:pt x="1569" y="1246"/>
                  </a:cubicBezTo>
                  <a:cubicBezTo>
                    <a:pt x="1379" y="968"/>
                    <a:pt x="1143" y="732"/>
                    <a:pt x="879" y="511"/>
                  </a:cubicBezTo>
                  <a:cubicBezTo>
                    <a:pt x="616" y="307"/>
                    <a:pt x="324" y="131"/>
                    <a:pt x="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0" name="Google Shape;390;p44"/>
            <p:cNvSpPr/>
            <p:nvPr/>
          </p:nvSpPr>
          <p:spPr>
            <a:xfrm>
              <a:off x="659050" y="4275600"/>
              <a:ext cx="78825" cy="57200"/>
            </a:xfrm>
            <a:custGeom>
              <a:avLst/>
              <a:gdLst/>
              <a:ahLst/>
              <a:cxnLst/>
              <a:rect l="l" t="t" r="r" b="b"/>
              <a:pathLst>
                <a:path w="3153" h="2288" extrusionOk="0">
                  <a:moveTo>
                    <a:pt x="3153" y="1"/>
                  </a:moveTo>
                  <a:lnTo>
                    <a:pt x="3138" y="15"/>
                  </a:lnTo>
                  <a:cubicBezTo>
                    <a:pt x="2875" y="630"/>
                    <a:pt x="2435" y="1186"/>
                    <a:pt x="1893" y="1584"/>
                  </a:cubicBezTo>
                  <a:cubicBezTo>
                    <a:pt x="1615" y="1774"/>
                    <a:pt x="1306" y="1935"/>
                    <a:pt x="1000" y="2051"/>
                  </a:cubicBezTo>
                  <a:cubicBezTo>
                    <a:pt x="676" y="2185"/>
                    <a:pt x="339" y="2255"/>
                    <a:pt x="1" y="2273"/>
                  </a:cubicBezTo>
                  <a:lnTo>
                    <a:pt x="1" y="2287"/>
                  </a:lnTo>
                  <a:cubicBezTo>
                    <a:pt x="353" y="2273"/>
                    <a:pt x="690" y="2213"/>
                    <a:pt x="1014" y="2080"/>
                  </a:cubicBezTo>
                  <a:cubicBezTo>
                    <a:pt x="1320" y="1978"/>
                    <a:pt x="1629" y="1802"/>
                    <a:pt x="1907" y="1612"/>
                  </a:cubicBezTo>
                  <a:cubicBezTo>
                    <a:pt x="2185" y="1408"/>
                    <a:pt x="2435" y="1172"/>
                    <a:pt x="2639" y="894"/>
                  </a:cubicBezTo>
                  <a:cubicBezTo>
                    <a:pt x="2861" y="630"/>
                    <a:pt x="3036" y="338"/>
                    <a:pt x="3153" y="15"/>
                  </a:cubicBezTo>
                  <a:lnTo>
                    <a:pt x="3153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1" name="Google Shape;391;p44"/>
            <p:cNvSpPr/>
            <p:nvPr/>
          </p:nvSpPr>
          <p:spPr>
            <a:xfrm>
              <a:off x="673400" y="4284400"/>
              <a:ext cx="49450" cy="32200"/>
            </a:xfrm>
            <a:custGeom>
              <a:avLst/>
              <a:gdLst/>
              <a:ahLst/>
              <a:cxnLst/>
              <a:rect l="l" t="t" r="r" b="b"/>
              <a:pathLst>
                <a:path w="1978" h="1288" extrusionOk="0">
                  <a:moveTo>
                    <a:pt x="1977" y="0"/>
                  </a:moveTo>
                  <a:cubicBezTo>
                    <a:pt x="1611" y="145"/>
                    <a:pt x="1259" y="338"/>
                    <a:pt x="922" y="542"/>
                  </a:cubicBezTo>
                  <a:cubicBezTo>
                    <a:pt x="763" y="644"/>
                    <a:pt x="602" y="760"/>
                    <a:pt x="440" y="894"/>
                  </a:cubicBezTo>
                  <a:cubicBezTo>
                    <a:pt x="292" y="1010"/>
                    <a:pt x="130" y="1144"/>
                    <a:pt x="0" y="1288"/>
                  </a:cubicBezTo>
                  <a:lnTo>
                    <a:pt x="14" y="1288"/>
                  </a:lnTo>
                  <a:cubicBezTo>
                    <a:pt x="162" y="1158"/>
                    <a:pt x="306" y="1042"/>
                    <a:pt x="454" y="908"/>
                  </a:cubicBezTo>
                  <a:cubicBezTo>
                    <a:pt x="616" y="792"/>
                    <a:pt x="778" y="690"/>
                    <a:pt x="939" y="570"/>
                  </a:cubicBezTo>
                  <a:cubicBezTo>
                    <a:pt x="1274" y="352"/>
                    <a:pt x="1625" y="176"/>
                    <a:pt x="1977" y="15"/>
                  </a:cubicBezTo>
                  <a:lnTo>
                    <a:pt x="197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2" name="Google Shape;392;p44"/>
            <p:cNvSpPr/>
            <p:nvPr/>
          </p:nvSpPr>
          <p:spPr>
            <a:xfrm>
              <a:off x="510700" y="4351050"/>
              <a:ext cx="115050" cy="195700"/>
            </a:xfrm>
            <a:custGeom>
              <a:avLst/>
              <a:gdLst/>
              <a:ahLst/>
              <a:cxnLst/>
              <a:rect l="l" t="t" r="r" b="b"/>
              <a:pathLst>
                <a:path w="4602" h="7828" extrusionOk="0">
                  <a:moveTo>
                    <a:pt x="1" y="1"/>
                  </a:moveTo>
                  <a:lnTo>
                    <a:pt x="1010" y="6536"/>
                  </a:lnTo>
                  <a:lnTo>
                    <a:pt x="4602" y="7827"/>
                  </a:lnTo>
                  <a:cubicBezTo>
                    <a:pt x="4602" y="7827"/>
                    <a:pt x="3546" y="1570"/>
                    <a:pt x="3546" y="1556"/>
                  </a:cubicBezTo>
                  <a:cubicBezTo>
                    <a:pt x="2111" y="57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3" name="Google Shape;393;p44"/>
            <p:cNvSpPr/>
            <p:nvPr/>
          </p:nvSpPr>
          <p:spPr>
            <a:xfrm>
              <a:off x="507800" y="4355450"/>
              <a:ext cx="118300" cy="193850"/>
            </a:xfrm>
            <a:custGeom>
              <a:avLst/>
              <a:gdLst/>
              <a:ahLst/>
              <a:cxnLst/>
              <a:rect l="l" t="t" r="r" b="b"/>
              <a:pathLst>
                <a:path w="4732" h="7754" extrusionOk="0">
                  <a:moveTo>
                    <a:pt x="1" y="1"/>
                  </a:moveTo>
                  <a:lnTo>
                    <a:pt x="908" y="6434"/>
                  </a:lnTo>
                  <a:lnTo>
                    <a:pt x="4732" y="7753"/>
                  </a:lnTo>
                  <a:cubicBezTo>
                    <a:pt x="4732" y="7753"/>
                    <a:pt x="3677" y="1496"/>
                    <a:pt x="3677" y="1482"/>
                  </a:cubicBezTo>
                  <a:cubicBezTo>
                    <a:pt x="2153" y="48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4" name="Google Shape;394;p44"/>
            <p:cNvSpPr/>
            <p:nvPr/>
          </p:nvSpPr>
          <p:spPr>
            <a:xfrm>
              <a:off x="501925" y="4359850"/>
              <a:ext cx="124175" cy="192000"/>
            </a:xfrm>
            <a:custGeom>
              <a:avLst/>
              <a:gdLst/>
              <a:ahLst/>
              <a:cxnLst/>
              <a:rect l="l" t="t" r="r" b="b"/>
              <a:pathLst>
                <a:path w="4967" h="7680" extrusionOk="0">
                  <a:moveTo>
                    <a:pt x="0" y="1"/>
                  </a:moveTo>
                  <a:lnTo>
                    <a:pt x="1143" y="6346"/>
                  </a:lnTo>
                  <a:lnTo>
                    <a:pt x="4967" y="7679"/>
                  </a:lnTo>
                  <a:cubicBezTo>
                    <a:pt x="4967" y="7679"/>
                    <a:pt x="3929" y="1408"/>
                    <a:pt x="3929" y="1393"/>
                  </a:cubicBezTo>
                  <a:cubicBezTo>
                    <a:pt x="2578" y="52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5" name="Google Shape;395;p44"/>
            <p:cNvSpPr/>
            <p:nvPr/>
          </p:nvSpPr>
          <p:spPr>
            <a:xfrm>
              <a:off x="599700" y="4323175"/>
              <a:ext cx="107400" cy="223225"/>
            </a:xfrm>
            <a:custGeom>
              <a:avLst/>
              <a:gdLst/>
              <a:ahLst/>
              <a:cxnLst/>
              <a:rect l="l" t="t" r="r" b="b"/>
              <a:pathLst>
                <a:path w="4296" h="8929" extrusionOk="0">
                  <a:moveTo>
                    <a:pt x="2948" y="1"/>
                  </a:moveTo>
                  <a:cubicBezTo>
                    <a:pt x="2948" y="1"/>
                    <a:pt x="1101" y="1320"/>
                    <a:pt x="1" y="2671"/>
                  </a:cubicBezTo>
                  <a:cubicBezTo>
                    <a:pt x="18" y="2685"/>
                    <a:pt x="1161" y="8928"/>
                    <a:pt x="1161" y="8928"/>
                  </a:cubicBezTo>
                  <a:lnTo>
                    <a:pt x="4295" y="6656"/>
                  </a:lnTo>
                  <a:lnTo>
                    <a:pt x="2948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6" name="Google Shape;396;p44"/>
            <p:cNvSpPr/>
            <p:nvPr/>
          </p:nvSpPr>
          <p:spPr>
            <a:xfrm>
              <a:off x="600150" y="4327575"/>
              <a:ext cx="113200" cy="221375"/>
            </a:xfrm>
            <a:custGeom>
              <a:avLst/>
              <a:gdLst/>
              <a:ahLst/>
              <a:cxnLst/>
              <a:rect l="l" t="t" r="r" b="b"/>
              <a:pathLst>
                <a:path w="4528" h="8855" extrusionOk="0">
                  <a:moveTo>
                    <a:pt x="3236" y="1"/>
                  </a:moveTo>
                  <a:cubicBezTo>
                    <a:pt x="3236" y="1"/>
                    <a:pt x="1185" y="1204"/>
                    <a:pt x="0" y="2597"/>
                  </a:cubicBezTo>
                  <a:cubicBezTo>
                    <a:pt x="14" y="2597"/>
                    <a:pt x="1157" y="8854"/>
                    <a:pt x="1157" y="8854"/>
                  </a:cubicBezTo>
                  <a:lnTo>
                    <a:pt x="4527" y="6480"/>
                  </a:lnTo>
                  <a:lnTo>
                    <a:pt x="3236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7" name="Google Shape;397;p44"/>
            <p:cNvSpPr/>
            <p:nvPr/>
          </p:nvSpPr>
          <p:spPr>
            <a:xfrm>
              <a:off x="600850" y="4331275"/>
              <a:ext cx="113200" cy="219875"/>
            </a:xfrm>
            <a:custGeom>
              <a:avLst/>
              <a:gdLst/>
              <a:ahLst/>
              <a:cxnLst/>
              <a:rect l="l" t="t" r="r" b="b"/>
              <a:pathLst>
                <a:path w="4528" h="8795" extrusionOk="0">
                  <a:moveTo>
                    <a:pt x="3458" y="0"/>
                  </a:moveTo>
                  <a:cubicBezTo>
                    <a:pt x="3458" y="0"/>
                    <a:pt x="1055" y="1319"/>
                    <a:pt x="0" y="2536"/>
                  </a:cubicBezTo>
                  <a:cubicBezTo>
                    <a:pt x="0" y="2551"/>
                    <a:pt x="1157" y="8794"/>
                    <a:pt x="1157" y="8794"/>
                  </a:cubicBezTo>
                  <a:lnTo>
                    <a:pt x="4527" y="6434"/>
                  </a:lnTo>
                  <a:lnTo>
                    <a:pt x="34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8" name="Google Shape;398;p44"/>
            <p:cNvSpPr/>
            <p:nvPr/>
          </p:nvSpPr>
          <p:spPr>
            <a:xfrm>
              <a:off x="493525" y="4364850"/>
              <a:ext cx="131425" cy="200300"/>
            </a:xfrm>
            <a:custGeom>
              <a:avLst/>
              <a:gdLst/>
              <a:ahLst/>
              <a:cxnLst/>
              <a:rect l="l" t="t" r="r" b="b"/>
              <a:pathLst>
                <a:path w="5257" h="8012" extrusionOk="0">
                  <a:moveTo>
                    <a:pt x="155" y="1"/>
                  </a:moveTo>
                  <a:cubicBezTo>
                    <a:pt x="48" y="1"/>
                    <a:pt x="1" y="128"/>
                    <a:pt x="26" y="314"/>
                  </a:cubicBezTo>
                  <a:lnTo>
                    <a:pt x="1142" y="6586"/>
                  </a:lnTo>
                  <a:cubicBezTo>
                    <a:pt x="1170" y="6793"/>
                    <a:pt x="1303" y="6983"/>
                    <a:pt x="1419" y="7011"/>
                  </a:cubicBezTo>
                  <a:lnTo>
                    <a:pt x="5071" y="8007"/>
                  </a:lnTo>
                  <a:cubicBezTo>
                    <a:pt x="5082" y="8010"/>
                    <a:pt x="5093" y="8012"/>
                    <a:pt x="5104" y="8012"/>
                  </a:cubicBezTo>
                  <a:cubicBezTo>
                    <a:pt x="5200" y="8012"/>
                    <a:pt x="5256" y="7885"/>
                    <a:pt x="5215" y="7701"/>
                  </a:cubicBezTo>
                  <a:lnTo>
                    <a:pt x="4117" y="1429"/>
                  </a:lnTo>
                  <a:cubicBezTo>
                    <a:pt x="4072" y="1222"/>
                    <a:pt x="3956" y="1032"/>
                    <a:pt x="3839" y="1004"/>
                  </a:cubicBezTo>
                  <a:lnTo>
                    <a:pt x="188" y="5"/>
                  </a:lnTo>
                  <a:cubicBezTo>
                    <a:pt x="177" y="2"/>
                    <a:pt x="166" y="1"/>
                    <a:pt x="155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9" name="Google Shape;399;p44"/>
            <p:cNvSpPr/>
            <p:nvPr/>
          </p:nvSpPr>
          <p:spPr>
            <a:xfrm>
              <a:off x="494675" y="4366700"/>
              <a:ext cx="130275" cy="198450"/>
            </a:xfrm>
            <a:custGeom>
              <a:avLst/>
              <a:gdLst/>
              <a:ahLst/>
              <a:cxnLst/>
              <a:rect l="l" t="t" r="r" b="b"/>
              <a:pathLst>
                <a:path w="5211" h="7938" extrusionOk="0">
                  <a:moveTo>
                    <a:pt x="156" y="1"/>
                  </a:moveTo>
                  <a:cubicBezTo>
                    <a:pt x="56" y="1"/>
                    <a:pt x="1" y="124"/>
                    <a:pt x="26" y="300"/>
                  </a:cubicBezTo>
                  <a:lnTo>
                    <a:pt x="1124" y="6526"/>
                  </a:lnTo>
                  <a:cubicBezTo>
                    <a:pt x="1169" y="6733"/>
                    <a:pt x="1285" y="6909"/>
                    <a:pt x="1405" y="6937"/>
                  </a:cubicBezTo>
                  <a:lnTo>
                    <a:pt x="5025" y="7933"/>
                  </a:lnTo>
                  <a:cubicBezTo>
                    <a:pt x="5036" y="7936"/>
                    <a:pt x="5047" y="7938"/>
                    <a:pt x="5058" y="7938"/>
                  </a:cubicBezTo>
                  <a:cubicBezTo>
                    <a:pt x="5154" y="7938"/>
                    <a:pt x="5210" y="7811"/>
                    <a:pt x="5169" y="7627"/>
                  </a:cubicBezTo>
                  <a:lnTo>
                    <a:pt x="4085" y="1397"/>
                  </a:lnTo>
                  <a:cubicBezTo>
                    <a:pt x="4043" y="1207"/>
                    <a:pt x="3924" y="1017"/>
                    <a:pt x="3808" y="986"/>
                  </a:cubicBezTo>
                  <a:lnTo>
                    <a:pt x="188" y="4"/>
                  </a:lnTo>
                  <a:cubicBezTo>
                    <a:pt x="177" y="2"/>
                    <a:pt x="167" y="1"/>
                    <a:pt x="156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0" name="Google Shape;400;p44"/>
            <p:cNvSpPr/>
            <p:nvPr/>
          </p:nvSpPr>
          <p:spPr>
            <a:xfrm>
              <a:off x="605600" y="4334400"/>
              <a:ext cx="120575" cy="227975"/>
            </a:xfrm>
            <a:custGeom>
              <a:avLst/>
              <a:gdLst/>
              <a:ahLst/>
              <a:cxnLst/>
              <a:rect l="l" t="t" r="r" b="b"/>
              <a:pathLst>
                <a:path w="4823" h="9119" extrusionOk="0">
                  <a:moveTo>
                    <a:pt x="3507" y="1"/>
                  </a:moveTo>
                  <a:cubicBezTo>
                    <a:pt x="3486" y="1"/>
                    <a:pt x="3465" y="8"/>
                    <a:pt x="3444" y="23"/>
                  </a:cubicBezTo>
                  <a:lnTo>
                    <a:pt x="162" y="2102"/>
                  </a:lnTo>
                  <a:cubicBezTo>
                    <a:pt x="60" y="2162"/>
                    <a:pt x="0" y="2383"/>
                    <a:pt x="28" y="2573"/>
                  </a:cubicBezTo>
                  <a:lnTo>
                    <a:pt x="1129" y="8859"/>
                  </a:lnTo>
                  <a:cubicBezTo>
                    <a:pt x="1162" y="9021"/>
                    <a:pt x="1234" y="9119"/>
                    <a:pt x="1319" y="9119"/>
                  </a:cubicBezTo>
                  <a:cubicBezTo>
                    <a:pt x="1343" y="9119"/>
                    <a:pt x="1368" y="9111"/>
                    <a:pt x="1393" y="9095"/>
                  </a:cubicBezTo>
                  <a:lnTo>
                    <a:pt x="4661" y="7026"/>
                  </a:lnTo>
                  <a:cubicBezTo>
                    <a:pt x="4763" y="6956"/>
                    <a:pt x="4823" y="6749"/>
                    <a:pt x="4795" y="6545"/>
                  </a:cubicBezTo>
                  <a:lnTo>
                    <a:pt x="3694" y="255"/>
                  </a:lnTo>
                  <a:cubicBezTo>
                    <a:pt x="3660" y="105"/>
                    <a:pt x="3587" y="1"/>
                    <a:pt x="35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1" name="Google Shape;401;p44"/>
            <p:cNvSpPr/>
            <p:nvPr/>
          </p:nvSpPr>
          <p:spPr>
            <a:xfrm>
              <a:off x="605950" y="4336375"/>
              <a:ext cx="119525" cy="226000"/>
            </a:xfrm>
            <a:custGeom>
              <a:avLst/>
              <a:gdLst/>
              <a:ahLst/>
              <a:cxnLst/>
              <a:rect l="l" t="t" r="r" b="b"/>
              <a:pathLst>
                <a:path w="4781" h="9040" extrusionOk="0">
                  <a:moveTo>
                    <a:pt x="3461" y="1"/>
                  </a:moveTo>
                  <a:cubicBezTo>
                    <a:pt x="3441" y="1"/>
                    <a:pt x="3421" y="6"/>
                    <a:pt x="3402" y="18"/>
                  </a:cubicBezTo>
                  <a:lnTo>
                    <a:pt x="162" y="2083"/>
                  </a:lnTo>
                  <a:cubicBezTo>
                    <a:pt x="46" y="2143"/>
                    <a:pt x="0" y="2361"/>
                    <a:pt x="32" y="2551"/>
                  </a:cubicBezTo>
                  <a:lnTo>
                    <a:pt x="1115" y="8780"/>
                  </a:lnTo>
                  <a:cubicBezTo>
                    <a:pt x="1148" y="8942"/>
                    <a:pt x="1220" y="9040"/>
                    <a:pt x="1298" y="9040"/>
                  </a:cubicBezTo>
                  <a:cubicBezTo>
                    <a:pt x="1320" y="9040"/>
                    <a:pt x="1343" y="9032"/>
                    <a:pt x="1365" y="9016"/>
                  </a:cubicBezTo>
                  <a:lnTo>
                    <a:pt x="4619" y="6965"/>
                  </a:lnTo>
                  <a:cubicBezTo>
                    <a:pt x="4721" y="6905"/>
                    <a:pt x="4781" y="6684"/>
                    <a:pt x="4749" y="6494"/>
                  </a:cubicBezTo>
                  <a:lnTo>
                    <a:pt x="3651" y="264"/>
                  </a:lnTo>
                  <a:cubicBezTo>
                    <a:pt x="3626" y="99"/>
                    <a:pt x="3545" y="1"/>
                    <a:pt x="3461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2" name="Google Shape;402;p44"/>
            <p:cNvSpPr/>
            <p:nvPr/>
          </p:nvSpPr>
          <p:spPr>
            <a:xfrm>
              <a:off x="586150" y="4384325"/>
              <a:ext cx="58325" cy="183400"/>
            </a:xfrm>
            <a:custGeom>
              <a:avLst/>
              <a:gdLst/>
              <a:ahLst/>
              <a:cxnLst/>
              <a:rect l="l" t="t" r="r" b="b"/>
              <a:pathLst>
                <a:path w="2333" h="7336" extrusionOk="0">
                  <a:moveTo>
                    <a:pt x="966" y="1"/>
                  </a:moveTo>
                  <a:cubicBezTo>
                    <a:pt x="957" y="1"/>
                    <a:pt x="949" y="2"/>
                    <a:pt x="940" y="3"/>
                  </a:cubicBezTo>
                  <a:lnTo>
                    <a:pt x="149" y="193"/>
                  </a:lnTo>
                  <a:cubicBezTo>
                    <a:pt x="61" y="225"/>
                    <a:pt x="1" y="327"/>
                    <a:pt x="15" y="414"/>
                  </a:cubicBezTo>
                  <a:lnTo>
                    <a:pt x="1218" y="7186"/>
                  </a:lnTo>
                  <a:cubicBezTo>
                    <a:pt x="1231" y="7278"/>
                    <a:pt x="1303" y="7335"/>
                    <a:pt x="1382" y="7335"/>
                  </a:cubicBezTo>
                  <a:cubicBezTo>
                    <a:pt x="1391" y="7335"/>
                    <a:pt x="1399" y="7335"/>
                    <a:pt x="1408" y="7333"/>
                  </a:cubicBezTo>
                  <a:lnTo>
                    <a:pt x="2185" y="7140"/>
                  </a:lnTo>
                  <a:cubicBezTo>
                    <a:pt x="2273" y="7112"/>
                    <a:pt x="2333" y="7024"/>
                    <a:pt x="2319" y="6922"/>
                  </a:cubicBezTo>
                  <a:lnTo>
                    <a:pt x="1130" y="151"/>
                  </a:lnTo>
                  <a:cubicBezTo>
                    <a:pt x="1117" y="59"/>
                    <a:pt x="1044" y="1"/>
                    <a:pt x="96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3" name="Google Shape;403;p44"/>
            <p:cNvSpPr/>
            <p:nvPr/>
          </p:nvSpPr>
          <p:spPr>
            <a:xfrm>
              <a:off x="487575" y="4414100"/>
              <a:ext cx="35200" cy="47625"/>
            </a:xfrm>
            <a:custGeom>
              <a:avLst/>
              <a:gdLst/>
              <a:ahLst/>
              <a:cxnLst/>
              <a:rect l="l" t="t" r="r" b="b"/>
              <a:pathLst>
                <a:path w="1408" h="1905" extrusionOk="0">
                  <a:moveTo>
                    <a:pt x="450" y="1"/>
                  </a:moveTo>
                  <a:cubicBezTo>
                    <a:pt x="276" y="1"/>
                    <a:pt x="75" y="469"/>
                    <a:pt x="75" y="469"/>
                  </a:cubicBezTo>
                  <a:cubicBezTo>
                    <a:pt x="75" y="469"/>
                    <a:pt x="1" y="1394"/>
                    <a:pt x="264" y="1728"/>
                  </a:cubicBezTo>
                  <a:cubicBezTo>
                    <a:pt x="359" y="1856"/>
                    <a:pt x="532" y="1904"/>
                    <a:pt x="712" y="1904"/>
                  </a:cubicBezTo>
                  <a:cubicBezTo>
                    <a:pt x="1007" y="1904"/>
                    <a:pt x="1323" y="1775"/>
                    <a:pt x="1351" y="1658"/>
                  </a:cubicBezTo>
                  <a:cubicBezTo>
                    <a:pt x="1377" y="1538"/>
                    <a:pt x="1103" y="1515"/>
                    <a:pt x="889" y="1515"/>
                  </a:cubicBezTo>
                  <a:cubicBezTo>
                    <a:pt x="760" y="1515"/>
                    <a:pt x="653" y="1524"/>
                    <a:pt x="648" y="1524"/>
                  </a:cubicBezTo>
                  <a:lnTo>
                    <a:pt x="648" y="1524"/>
                  </a:lnTo>
                  <a:cubicBezTo>
                    <a:pt x="661" y="1523"/>
                    <a:pt x="1408" y="1462"/>
                    <a:pt x="1394" y="1260"/>
                  </a:cubicBezTo>
                  <a:cubicBezTo>
                    <a:pt x="1386" y="1151"/>
                    <a:pt x="1146" y="1125"/>
                    <a:pt x="926" y="1125"/>
                  </a:cubicBezTo>
                  <a:cubicBezTo>
                    <a:pt x="736" y="1125"/>
                    <a:pt x="560" y="1144"/>
                    <a:pt x="560" y="1144"/>
                  </a:cubicBezTo>
                  <a:cubicBezTo>
                    <a:pt x="560" y="1144"/>
                    <a:pt x="1306" y="1042"/>
                    <a:pt x="1278" y="792"/>
                  </a:cubicBezTo>
                  <a:cubicBezTo>
                    <a:pt x="1259" y="698"/>
                    <a:pt x="1121" y="669"/>
                    <a:pt x="962" y="669"/>
                  </a:cubicBezTo>
                  <a:cubicBezTo>
                    <a:pt x="810" y="669"/>
                    <a:pt x="639" y="695"/>
                    <a:pt x="535" y="714"/>
                  </a:cubicBezTo>
                  <a:lnTo>
                    <a:pt x="535" y="714"/>
                  </a:lnTo>
                  <a:cubicBezTo>
                    <a:pt x="763" y="667"/>
                    <a:pt x="1316" y="538"/>
                    <a:pt x="1232" y="409"/>
                  </a:cubicBezTo>
                  <a:cubicBezTo>
                    <a:pt x="1202" y="356"/>
                    <a:pt x="1105" y="339"/>
                    <a:pt x="988" y="339"/>
                  </a:cubicBezTo>
                  <a:cubicBezTo>
                    <a:pt x="753" y="339"/>
                    <a:pt x="440" y="409"/>
                    <a:pt x="440" y="409"/>
                  </a:cubicBezTo>
                  <a:cubicBezTo>
                    <a:pt x="440" y="409"/>
                    <a:pt x="634" y="15"/>
                    <a:pt x="458" y="1"/>
                  </a:cubicBezTo>
                  <a:cubicBezTo>
                    <a:pt x="455" y="1"/>
                    <a:pt x="453" y="1"/>
                    <a:pt x="450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4" name="Google Shape;404;p44"/>
            <p:cNvSpPr/>
            <p:nvPr/>
          </p:nvSpPr>
          <p:spPr>
            <a:xfrm>
              <a:off x="700825" y="4470100"/>
              <a:ext cx="47350" cy="46575"/>
            </a:xfrm>
            <a:custGeom>
              <a:avLst/>
              <a:gdLst/>
              <a:ahLst/>
              <a:cxnLst/>
              <a:rect l="l" t="t" r="r" b="b"/>
              <a:pathLst>
                <a:path w="1894" h="1863" extrusionOk="0">
                  <a:moveTo>
                    <a:pt x="958" y="0"/>
                  </a:moveTo>
                  <a:cubicBezTo>
                    <a:pt x="765" y="0"/>
                    <a:pt x="571" y="62"/>
                    <a:pt x="412" y="191"/>
                  </a:cubicBezTo>
                  <a:cubicBezTo>
                    <a:pt x="46" y="487"/>
                    <a:pt x="1" y="1029"/>
                    <a:pt x="296" y="1394"/>
                  </a:cubicBezTo>
                  <a:lnTo>
                    <a:pt x="690" y="1862"/>
                  </a:lnTo>
                  <a:cubicBezTo>
                    <a:pt x="1042" y="1658"/>
                    <a:pt x="1601" y="1247"/>
                    <a:pt x="1893" y="515"/>
                  </a:cubicBezTo>
                  <a:lnTo>
                    <a:pt x="1513" y="191"/>
                  </a:lnTo>
                  <a:cubicBezTo>
                    <a:pt x="1356" y="66"/>
                    <a:pt x="1157" y="0"/>
                    <a:pt x="958" y="0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5" name="Google Shape;405;p44"/>
            <p:cNvSpPr/>
            <p:nvPr/>
          </p:nvSpPr>
          <p:spPr>
            <a:xfrm>
              <a:off x="718075" y="4482975"/>
              <a:ext cx="97550" cy="96100"/>
            </a:xfrm>
            <a:custGeom>
              <a:avLst/>
              <a:gdLst/>
              <a:ahLst/>
              <a:cxnLst/>
              <a:rect l="l" t="t" r="r" b="b"/>
              <a:pathLst>
                <a:path w="3902" h="3844" extrusionOk="0">
                  <a:moveTo>
                    <a:pt x="1203" y="0"/>
                  </a:moveTo>
                  <a:cubicBezTo>
                    <a:pt x="911" y="732"/>
                    <a:pt x="352" y="1143"/>
                    <a:pt x="0" y="1347"/>
                  </a:cubicBezTo>
                  <a:lnTo>
                    <a:pt x="1703" y="3416"/>
                  </a:lnTo>
                  <a:cubicBezTo>
                    <a:pt x="1745" y="3475"/>
                    <a:pt x="1791" y="3532"/>
                    <a:pt x="1847" y="3577"/>
                  </a:cubicBezTo>
                  <a:cubicBezTo>
                    <a:pt x="2060" y="3757"/>
                    <a:pt x="2321" y="3844"/>
                    <a:pt x="2581" y="3844"/>
                  </a:cubicBezTo>
                  <a:cubicBezTo>
                    <a:pt x="2913" y="3844"/>
                    <a:pt x="3245" y="3702"/>
                    <a:pt x="3475" y="3430"/>
                  </a:cubicBezTo>
                  <a:cubicBezTo>
                    <a:pt x="3901" y="2948"/>
                    <a:pt x="3827" y="2213"/>
                    <a:pt x="3342" y="1805"/>
                  </a:cubicBezTo>
                  <a:lnTo>
                    <a:pt x="1203" y="0"/>
                  </a:ln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6" name="Google Shape;406;p44"/>
            <p:cNvSpPr/>
            <p:nvPr/>
          </p:nvSpPr>
          <p:spPr>
            <a:xfrm>
              <a:off x="684725" y="4450975"/>
              <a:ext cx="50950" cy="52475"/>
            </a:xfrm>
            <a:custGeom>
              <a:avLst/>
              <a:gdLst/>
              <a:ahLst/>
              <a:cxnLst/>
              <a:rect l="l" t="t" r="r" b="b"/>
              <a:pathLst>
                <a:path w="2038" h="2099" extrusionOk="0">
                  <a:moveTo>
                    <a:pt x="1312" y="1"/>
                  </a:moveTo>
                  <a:cubicBezTo>
                    <a:pt x="1304" y="1"/>
                    <a:pt x="1298" y="3"/>
                    <a:pt x="1292" y="7"/>
                  </a:cubicBezTo>
                  <a:cubicBezTo>
                    <a:pt x="1158" y="109"/>
                    <a:pt x="1246" y="503"/>
                    <a:pt x="1246" y="503"/>
                  </a:cubicBezTo>
                  <a:cubicBezTo>
                    <a:pt x="1246" y="503"/>
                    <a:pt x="325" y="548"/>
                    <a:pt x="163" y="752"/>
                  </a:cubicBezTo>
                  <a:cubicBezTo>
                    <a:pt x="1" y="974"/>
                    <a:pt x="205" y="1118"/>
                    <a:pt x="205" y="1118"/>
                  </a:cubicBezTo>
                  <a:cubicBezTo>
                    <a:pt x="205" y="1118"/>
                    <a:pt x="15" y="1308"/>
                    <a:pt x="265" y="1544"/>
                  </a:cubicBezTo>
                  <a:cubicBezTo>
                    <a:pt x="265" y="1544"/>
                    <a:pt x="103" y="1808"/>
                    <a:pt x="367" y="1941"/>
                  </a:cubicBezTo>
                  <a:cubicBezTo>
                    <a:pt x="598" y="2062"/>
                    <a:pt x="791" y="2098"/>
                    <a:pt x="939" y="2098"/>
                  </a:cubicBezTo>
                  <a:cubicBezTo>
                    <a:pt x="1168" y="2098"/>
                    <a:pt x="1292" y="2012"/>
                    <a:pt x="1292" y="2012"/>
                  </a:cubicBezTo>
                  <a:lnTo>
                    <a:pt x="2038" y="869"/>
                  </a:lnTo>
                  <a:cubicBezTo>
                    <a:pt x="2038" y="869"/>
                    <a:pt x="1475" y="1"/>
                    <a:pt x="1312" y="1"/>
                  </a:cubicBezTo>
                  <a:close/>
                </a:path>
              </a:pathLst>
            </a:custGeom>
            <a:solidFill>
              <a:srgbClr val="F7D2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7" name="Google Shape;407;p44"/>
            <p:cNvSpPr/>
            <p:nvPr/>
          </p:nvSpPr>
          <p:spPr>
            <a:xfrm>
              <a:off x="686575" y="4450350"/>
              <a:ext cx="49450" cy="53575"/>
            </a:xfrm>
            <a:custGeom>
              <a:avLst/>
              <a:gdLst/>
              <a:ahLst/>
              <a:cxnLst/>
              <a:rect l="l" t="t" r="r" b="b"/>
              <a:pathLst>
                <a:path w="1978" h="2143" extrusionOk="0">
                  <a:moveTo>
                    <a:pt x="1218" y="0"/>
                  </a:moveTo>
                  <a:lnTo>
                    <a:pt x="1186" y="32"/>
                  </a:lnTo>
                  <a:lnTo>
                    <a:pt x="1172" y="46"/>
                  </a:lnTo>
                  <a:cubicBezTo>
                    <a:pt x="1158" y="74"/>
                    <a:pt x="1144" y="88"/>
                    <a:pt x="1144" y="102"/>
                  </a:cubicBezTo>
                  <a:cubicBezTo>
                    <a:pt x="1116" y="176"/>
                    <a:pt x="1116" y="250"/>
                    <a:pt x="1130" y="324"/>
                  </a:cubicBezTo>
                  <a:cubicBezTo>
                    <a:pt x="1130" y="387"/>
                    <a:pt x="1130" y="451"/>
                    <a:pt x="1139" y="503"/>
                  </a:cubicBezTo>
                  <a:lnTo>
                    <a:pt x="1139" y="503"/>
                  </a:lnTo>
                  <a:cubicBezTo>
                    <a:pt x="1021" y="514"/>
                    <a:pt x="911" y="515"/>
                    <a:pt x="792" y="528"/>
                  </a:cubicBezTo>
                  <a:cubicBezTo>
                    <a:pt x="659" y="542"/>
                    <a:pt x="528" y="573"/>
                    <a:pt x="395" y="602"/>
                  </a:cubicBezTo>
                  <a:cubicBezTo>
                    <a:pt x="338" y="616"/>
                    <a:pt x="279" y="630"/>
                    <a:pt x="219" y="661"/>
                  </a:cubicBezTo>
                  <a:cubicBezTo>
                    <a:pt x="177" y="675"/>
                    <a:pt x="149" y="690"/>
                    <a:pt x="117" y="704"/>
                  </a:cubicBezTo>
                  <a:cubicBezTo>
                    <a:pt x="89" y="718"/>
                    <a:pt x="75" y="749"/>
                    <a:pt x="43" y="777"/>
                  </a:cubicBezTo>
                  <a:cubicBezTo>
                    <a:pt x="29" y="806"/>
                    <a:pt x="15" y="851"/>
                    <a:pt x="1" y="879"/>
                  </a:cubicBezTo>
                  <a:lnTo>
                    <a:pt x="1" y="981"/>
                  </a:lnTo>
                  <a:cubicBezTo>
                    <a:pt x="13" y="1047"/>
                    <a:pt x="51" y="1101"/>
                    <a:pt x="98" y="1142"/>
                  </a:cubicBezTo>
                  <a:lnTo>
                    <a:pt x="98" y="1142"/>
                  </a:lnTo>
                  <a:cubicBezTo>
                    <a:pt x="77" y="1172"/>
                    <a:pt x="57" y="1198"/>
                    <a:pt x="43" y="1231"/>
                  </a:cubicBezTo>
                  <a:cubicBezTo>
                    <a:pt x="29" y="1277"/>
                    <a:pt x="29" y="1319"/>
                    <a:pt x="43" y="1365"/>
                  </a:cubicBezTo>
                  <a:cubicBezTo>
                    <a:pt x="43" y="1407"/>
                    <a:pt x="61" y="1453"/>
                    <a:pt x="89" y="1481"/>
                  </a:cubicBezTo>
                  <a:cubicBezTo>
                    <a:pt x="103" y="1509"/>
                    <a:pt x="117" y="1527"/>
                    <a:pt x="131" y="1541"/>
                  </a:cubicBezTo>
                  <a:lnTo>
                    <a:pt x="154" y="1572"/>
                  </a:lnTo>
                  <a:lnTo>
                    <a:pt x="154" y="1572"/>
                  </a:lnTo>
                  <a:cubicBezTo>
                    <a:pt x="128" y="1625"/>
                    <a:pt x="117" y="1678"/>
                    <a:pt x="117" y="1745"/>
                  </a:cubicBezTo>
                  <a:cubicBezTo>
                    <a:pt x="117" y="1805"/>
                    <a:pt x="149" y="1878"/>
                    <a:pt x="191" y="1921"/>
                  </a:cubicBezTo>
                  <a:cubicBezTo>
                    <a:pt x="236" y="1966"/>
                    <a:pt x="293" y="1995"/>
                    <a:pt x="353" y="2023"/>
                  </a:cubicBezTo>
                  <a:cubicBezTo>
                    <a:pt x="395" y="2037"/>
                    <a:pt x="455" y="2068"/>
                    <a:pt x="514" y="2082"/>
                  </a:cubicBezTo>
                  <a:cubicBezTo>
                    <a:pt x="630" y="2125"/>
                    <a:pt x="747" y="2142"/>
                    <a:pt x="880" y="2142"/>
                  </a:cubicBezTo>
                  <a:cubicBezTo>
                    <a:pt x="996" y="2142"/>
                    <a:pt x="1116" y="2111"/>
                    <a:pt x="1232" y="2054"/>
                  </a:cubicBezTo>
                  <a:lnTo>
                    <a:pt x="1232" y="2037"/>
                  </a:lnTo>
                  <a:cubicBezTo>
                    <a:pt x="1232" y="2023"/>
                    <a:pt x="1218" y="2023"/>
                    <a:pt x="1218" y="2023"/>
                  </a:cubicBezTo>
                  <a:cubicBezTo>
                    <a:pt x="1116" y="2082"/>
                    <a:pt x="996" y="2111"/>
                    <a:pt x="880" y="2111"/>
                  </a:cubicBezTo>
                  <a:cubicBezTo>
                    <a:pt x="764" y="2111"/>
                    <a:pt x="645" y="2082"/>
                    <a:pt x="528" y="2037"/>
                  </a:cubicBezTo>
                  <a:cubicBezTo>
                    <a:pt x="469" y="2023"/>
                    <a:pt x="426" y="2009"/>
                    <a:pt x="367" y="1980"/>
                  </a:cubicBezTo>
                  <a:cubicBezTo>
                    <a:pt x="307" y="1949"/>
                    <a:pt x="265" y="1921"/>
                    <a:pt x="219" y="1893"/>
                  </a:cubicBezTo>
                  <a:cubicBezTo>
                    <a:pt x="191" y="1847"/>
                    <a:pt x="163" y="1790"/>
                    <a:pt x="163" y="1745"/>
                  </a:cubicBezTo>
                  <a:cubicBezTo>
                    <a:pt x="163" y="1685"/>
                    <a:pt x="177" y="1629"/>
                    <a:pt x="205" y="1583"/>
                  </a:cubicBezTo>
                  <a:lnTo>
                    <a:pt x="205" y="1555"/>
                  </a:lnTo>
                  <a:lnTo>
                    <a:pt x="163" y="1509"/>
                  </a:lnTo>
                  <a:cubicBezTo>
                    <a:pt x="149" y="1495"/>
                    <a:pt x="131" y="1481"/>
                    <a:pt x="131" y="1467"/>
                  </a:cubicBezTo>
                  <a:cubicBezTo>
                    <a:pt x="103" y="1421"/>
                    <a:pt x="89" y="1393"/>
                    <a:pt x="89" y="1365"/>
                  </a:cubicBezTo>
                  <a:cubicBezTo>
                    <a:pt x="89" y="1319"/>
                    <a:pt x="89" y="1291"/>
                    <a:pt x="103" y="1245"/>
                  </a:cubicBezTo>
                  <a:cubicBezTo>
                    <a:pt x="103" y="1217"/>
                    <a:pt x="131" y="1189"/>
                    <a:pt x="149" y="1157"/>
                  </a:cubicBezTo>
                  <a:cubicBezTo>
                    <a:pt x="163" y="1143"/>
                    <a:pt x="163" y="1129"/>
                    <a:pt x="149" y="1115"/>
                  </a:cubicBezTo>
                  <a:cubicBezTo>
                    <a:pt x="103" y="1087"/>
                    <a:pt x="61" y="1027"/>
                    <a:pt x="61" y="981"/>
                  </a:cubicBezTo>
                  <a:cubicBezTo>
                    <a:pt x="43" y="925"/>
                    <a:pt x="61" y="865"/>
                    <a:pt x="103" y="806"/>
                  </a:cubicBezTo>
                  <a:cubicBezTo>
                    <a:pt x="117" y="763"/>
                    <a:pt x="177" y="735"/>
                    <a:pt x="236" y="704"/>
                  </a:cubicBezTo>
                  <a:cubicBezTo>
                    <a:pt x="293" y="690"/>
                    <a:pt x="353" y="661"/>
                    <a:pt x="412" y="647"/>
                  </a:cubicBezTo>
                  <a:cubicBezTo>
                    <a:pt x="543" y="616"/>
                    <a:pt x="659" y="602"/>
                    <a:pt x="792" y="588"/>
                  </a:cubicBezTo>
                  <a:cubicBezTo>
                    <a:pt x="922" y="573"/>
                    <a:pt x="1056" y="559"/>
                    <a:pt x="1172" y="559"/>
                  </a:cubicBezTo>
                  <a:lnTo>
                    <a:pt x="1186" y="559"/>
                  </a:lnTo>
                  <a:cubicBezTo>
                    <a:pt x="1204" y="559"/>
                    <a:pt x="1204" y="542"/>
                    <a:pt x="1204" y="528"/>
                  </a:cubicBezTo>
                  <a:cubicBezTo>
                    <a:pt x="1186" y="454"/>
                    <a:pt x="1186" y="383"/>
                    <a:pt x="1172" y="324"/>
                  </a:cubicBezTo>
                  <a:cubicBezTo>
                    <a:pt x="1172" y="250"/>
                    <a:pt x="1172" y="176"/>
                    <a:pt x="1186" y="120"/>
                  </a:cubicBezTo>
                  <a:cubicBezTo>
                    <a:pt x="1204" y="102"/>
                    <a:pt x="1204" y="88"/>
                    <a:pt x="1218" y="74"/>
                  </a:cubicBezTo>
                  <a:lnTo>
                    <a:pt x="1232" y="60"/>
                  </a:lnTo>
                  <a:lnTo>
                    <a:pt x="1260" y="60"/>
                  </a:lnTo>
                  <a:cubicBezTo>
                    <a:pt x="1274" y="74"/>
                    <a:pt x="1292" y="74"/>
                    <a:pt x="1306" y="88"/>
                  </a:cubicBezTo>
                  <a:cubicBezTo>
                    <a:pt x="1362" y="134"/>
                    <a:pt x="1408" y="176"/>
                    <a:pt x="1450" y="236"/>
                  </a:cubicBezTo>
                  <a:cubicBezTo>
                    <a:pt x="1538" y="338"/>
                    <a:pt x="1626" y="440"/>
                    <a:pt x="1714" y="559"/>
                  </a:cubicBezTo>
                  <a:cubicBezTo>
                    <a:pt x="1802" y="675"/>
                    <a:pt x="1876" y="792"/>
                    <a:pt x="1950" y="911"/>
                  </a:cubicBezTo>
                  <a:lnTo>
                    <a:pt x="1978" y="911"/>
                  </a:lnTo>
                  <a:lnTo>
                    <a:pt x="1978" y="894"/>
                  </a:lnTo>
                  <a:cubicBezTo>
                    <a:pt x="1907" y="763"/>
                    <a:pt x="1833" y="647"/>
                    <a:pt x="1746" y="542"/>
                  </a:cubicBezTo>
                  <a:cubicBezTo>
                    <a:pt x="1672" y="426"/>
                    <a:pt x="1584" y="310"/>
                    <a:pt x="1496" y="208"/>
                  </a:cubicBezTo>
                  <a:cubicBezTo>
                    <a:pt x="1436" y="148"/>
                    <a:pt x="1394" y="88"/>
                    <a:pt x="1334" y="46"/>
                  </a:cubicBezTo>
                  <a:cubicBezTo>
                    <a:pt x="1320" y="32"/>
                    <a:pt x="1306" y="32"/>
                    <a:pt x="1292" y="14"/>
                  </a:cubicBezTo>
                  <a:cubicBezTo>
                    <a:pt x="1274" y="0"/>
                    <a:pt x="1246" y="0"/>
                    <a:pt x="121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8" name="Google Shape;408;p44"/>
            <p:cNvSpPr/>
            <p:nvPr/>
          </p:nvSpPr>
          <p:spPr>
            <a:xfrm>
              <a:off x="644800" y="4384500"/>
              <a:ext cx="39950" cy="44900"/>
            </a:xfrm>
            <a:custGeom>
              <a:avLst/>
              <a:gdLst/>
              <a:ahLst/>
              <a:cxnLst/>
              <a:rect l="l" t="t" r="r" b="b"/>
              <a:pathLst>
                <a:path w="1598" h="1796" extrusionOk="0">
                  <a:moveTo>
                    <a:pt x="1285" y="52"/>
                  </a:moveTo>
                  <a:cubicBezTo>
                    <a:pt x="1372" y="52"/>
                    <a:pt x="1440" y="113"/>
                    <a:pt x="1450" y="218"/>
                  </a:cubicBezTo>
                  <a:lnTo>
                    <a:pt x="1524" y="713"/>
                  </a:lnTo>
                  <a:cubicBezTo>
                    <a:pt x="1556" y="875"/>
                    <a:pt x="1468" y="1065"/>
                    <a:pt x="1334" y="1139"/>
                  </a:cubicBezTo>
                  <a:lnTo>
                    <a:pt x="427" y="1698"/>
                  </a:lnTo>
                  <a:cubicBezTo>
                    <a:pt x="384" y="1726"/>
                    <a:pt x="342" y="1739"/>
                    <a:pt x="304" y="1739"/>
                  </a:cubicBezTo>
                  <a:cubicBezTo>
                    <a:pt x="222" y="1739"/>
                    <a:pt x="158" y="1680"/>
                    <a:pt x="149" y="1579"/>
                  </a:cubicBezTo>
                  <a:lnTo>
                    <a:pt x="75" y="1065"/>
                  </a:lnTo>
                  <a:cubicBezTo>
                    <a:pt x="43" y="921"/>
                    <a:pt x="131" y="731"/>
                    <a:pt x="265" y="657"/>
                  </a:cubicBezTo>
                  <a:lnTo>
                    <a:pt x="1172" y="84"/>
                  </a:lnTo>
                  <a:cubicBezTo>
                    <a:pt x="1211" y="62"/>
                    <a:pt x="1250" y="52"/>
                    <a:pt x="1285" y="52"/>
                  </a:cubicBezTo>
                  <a:close/>
                  <a:moveTo>
                    <a:pt x="1307" y="1"/>
                  </a:moveTo>
                  <a:cubicBezTo>
                    <a:pt x="1265" y="1"/>
                    <a:pt x="1219" y="14"/>
                    <a:pt x="1172" y="42"/>
                  </a:cubicBezTo>
                  <a:lnTo>
                    <a:pt x="265" y="597"/>
                  </a:lnTo>
                  <a:cubicBezTo>
                    <a:pt x="103" y="699"/>
                    <a:pt x="1" y="921"/>
                    <a:pt x="29" y="1097"/>
                  </a:cubicBezTo>
                  <a:lnTo>
                    <a:pt x="103" y="1593"/>
                  </a:lnTo>
                  <a:cubicBezTo>
                    <a:pt x="122" y="1727"/>
                    <a:pt x="199" y="1795"/>
                    <a:pt x="294" y="1795"/>
                  </a:cubicBezTo>
                  <a:cubicBezTo>
                    <a:pt x="336" y="1795"/>
                    <a:pt x="381" y="1782"/>
                    <a:pt x="427" y="1755"/>
                  </a:cubicBezTo>
                  <a:lnTo>
                    <a:pt x="1334" y="1185"/>
                  </a:lnTo>
                  <a:cubicBezTo>
                    <a:pt x="1496" y="1097"/>
                    <a:pt x="1598" y="875"/>
                    <a:pt x="1570" y="699"/>
                  </a:cubicBezTo>
                  <a:lnTo>
                    <a:pt x="1496" y="186"/>
                  </a:lnTo>
                  <a:cubicBezTo>
                    <a:pt x="1477" y="65"/>
                    <a:pt x="1401" y="1"/>
                    <a:pt x="1307" y="1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09" name="Google Shape;409;p44"/>
            <p:cNvSpPr/>
            <p:nvPr/>
          </p:nvSpPr>
          <p:spPr>
            <a:xfrm>
              <a:off x="645875" y="4385800"/>
              <a:ext cx="37825" cy="42200"/>
            </a:xfrm>
            <a:custGeom>
              <a:avLst/>
              <a:gdLst/>
              <a:ahLst/>
              <a:cxnLst/>
              <a:rect l="l" t="t" r="r" b="b"/>
              <a:pathLst>
                <a:path w="1513" h="1688" extrusionOk="0">
                  <a:moveTo>
                    <a:pt x="1242" y="0"/>
                  </a:moveTo>
                  <a:cubicBezTo>
                    <a:pt x="1207" y="0"/>
                    <a:pt x="1168" y="10"/>
                    <a:pt x="1129" y="32"/>
                  </a:cubicBezTo>
                  <a:lnTo>
                    <a:pt x="222" y="605"/>
                  </a:lnTo>
                  <a:cubicBezTo>
                    <a:pt x="88" y="679"/>
                    <a:pt x="0" y="869"/>
                    <a:pt x="32" y="1013"/>
                  </a:cubicBezTo>
                  <a:lnTo>
                    <a:pt x="106" y="1527"/>
                  </a:lnTo>
                  <a:cubicBezTo>
                    <a:pt x="115" y="1628"/>
                    <a:pt x="179" y="1687"/>
                    <a:pt x="261" y="1687"/>
                  </a:cubicBezTo>
                  <a:cubicBezTo>
                    <a:pt x="299" y="1687"/>
                    <a:pt x="341" y="1674"/>
                    <a:pt x="384" y="1646"/>
                  </a:cubicBezTo>
                  <a:lnTo>
                    <a:pt x="1291" y="1087"/>
                  </a:lnTo>
                  <a:cubicBezTo>
                    <a:pt x="1425" y="1013"/>
                    <a:pt x="1513" y="823"/>
                    <a:pt x="1481" y="661"/>
                  </a:cubicBezTo>
                  <a:lnTo>
                    <a:pt x="1407" y="166"/>
                  </a:lnTo>
                  <a:cubicBezTo>
                    <a:pt x="1397" y="61"/>
                    <a:pt x="1329" y="0"/>
                    <a:pt x="1242" y="0"/>
                  </a:cubicBezTo>
                  <a:close/>
                </a:path>
              </a:pathLst>
            </a:custGeom>
            <a:solidFill>
              <a:srgbClr val="F8F7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0" name="Google Shape;410;p44"/>
            <p:cNvSpPr/>
            <p:nvPr/>
          </p:nvSpPr>
          <p:spPr>
            <a:xfrm>
              <a:off x="652900" y="4388775"/>
              <a:ext cx="24550" cy="15425"/>
            </a:xfrm>
            <a:custGeom>
              <a:avLst/>
              <a:gdLst/>
              <a:ahLst/>
              <a:cxnLst/>
              <a:rect l="l" t="t" r="r" b="b"/>
              <a:pathLst>
                <a:path w="982" h="617" extrusionOk="0">
                  <a:moveTo>
                    <a:pt x="982" y="1"/>
                  </a:moveTo>
                  <a:lnTo>
                    <a:pt x="950" y="15"/>
                  </a:lnTo>
                  <a:lnTo>
                    <a:pt x="950" y="32"/>
                  </a:lnTo>
                  <a:lnTo>
                    <a:pt x="982" y="15"/>
                  </a:lnTo>
                  <a:lnTo>
                    <a:pt x="982" y="1"/>
                  </a:lnTo>
                  <a:close/>
                  <a:moveTo>
                    <a:pt x="936" y="32"/>
                  </a:moveTo>
                  <a:lnTo>
                    <a:pt x="908" y="47"/>
                  </a:lnTo>
                  <a:lnTo>
                    <a:pt x="908" y="61"/>
                  </a:lnTo>
                  <a:lnTo>
                    <a:pt x="936" y="47"/>
                  </a:lnTo>
                  <a:lnTo>
                    <a:pt x="936" y="32"/>
                  </a:lnTo>
                  <a:close/>
                  <a:moveTo>
                    <a:pt x="880" y="61"/>
                  </a:moveTo>
                  <a:lnTo>
                    <a:pt x="848" y="75"/>
                  </a:lnTo>
                  <a:lnTo>
                    <a:pt x="862" y="89"/>
                  </a:lnTo>
                  <a:lnTo>
                    <a:pt x="880" y="75"/>
                  </a:lnTo>
                  <a:lnTo>
                    <a:pt x="880" y="61"/>
                  </a:lnTo>
                  <a:close/>
                  <a:moveTo>
                    <a:pt x="834" y="89"/>
                  </a:moveTo>
                  <a:lnTo>
                    <a:pt x="806" y="103"/>
                  </a:lnTo>
                  <a:lnTo>
                    <a:pt x="806" y="120"/>
                  </a:lnTo>
                  <a:lnTo>
                    <a:pt x="834" y="103"/>
                  </a:lnTo>
                  <a:lnTo>
                    <a:pt x="834" y="89"/>
                  </a:lnTo>
                  <a:close/>
                  <a:moveTo>
                    <a:pt x="570" y="251"/>
                  </a:moveTo>
                  <a:lnTo>
                    <a:pt x="556" y="265"/>
                  </a:lnTo>
                  <a:lnTo>
                    <a:pt x="556" y="279"/>
                  </a:lnTo>
                  <a:lnTo>
                    <a:pt x="585" y="265"/>
                  </a:lnTo>
                  <a:lnTo>
                    <a:pt x="570" y="251"/>
                  </a:lnTo>
                  <a:close/>
                  <a:moveTo>
                    <a:pt x="528" y="279"/>
                  </a:moveTo>
                  <a:lnTo>
                    <a:pt x="497" y="296"/>
                  </a:lnTo>
                  <a:lnTo>
                    <a:pt x="497" y="310"/>
                  </a:lnTo>
                  <a:lnTo>
                    <a:pt x="528" y="296"/>
                  </a:lnTo>
                  <a:lnTo>
                    <a:pt x="528" y="279"/>
                  </a:lnTo>
                  <a:close/>
                  <a:moveTo>
                    <a:pt x="483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83" y="310"/>
                  </a:lnTo>
                  <a:close/>
                  <a:moveTo>
                    <a:pt x="423" y="338"/>
                  </a:moveTo>
                  <a:lnTo>
                    <a:pt x="395" y="353"/>
                  </a:lnTo>
                  <a:lnTo>
                    <a:pt x="395" y="367"/>
                  </a:lnTo>
                  <a:lnTo>
                    <a:pt x="423" y="353"/>
                  </a:lnTo>
                  <a:lnTo>
                    <a:pt x="423" y="33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14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60"/>
                  </a:lnTo>
                  <a:lnTo>
                    <a:pt x="131" y="542"/>
                  </a:lnTo>
                  <a:lnTo>
                    <a:pt x="117" y="528"/>
                  </a:lnTo>
                  <a:close/>
                  <a:moveTo>
                    <a:pt x="71" y="560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1" y="574"/>
                  </a:lnTo>
                  <a:lnTo>
                    <a:pt x="71" y="560"/>
                  </a:lnTo>
                  <a:close/>
                  <a:moveTo>
                    <a:pt x="29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29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1" name="Google Shape;411;p44"/>
            <p:cNvSpPr/>
            <p:nvPr/>
          </p:nvSpPr>
          <p:spPr>
            <a:xfrm>
              <a:off x="649925" y="4396175"/>
              <a:ext cx="26050" cy="16100"/>
            </a:xfrm>
            <a:custGeom>
              <a:avLst/>
              <a:gdLst/>
              <a:ahLst/>
              <a:cxnLst/>
              <a:rect l="l" t="t" r="r" b="b"/>
              <a:pathLst>
                <a:path w="1042" h="644" extrusionOk="0">
                  <a:moveTo>
                    <a:pt x="1027" y="0"/>
                  </a:moveTo>
                  <a:lnTo>
                    <a:pt x="1013" y="14"/>
                  </a:lnTo>
                  <a:lnTo>
                    <a:pt x="1041" y="0"/>
                  </a:lnTo>
                  <a:close/>
                  <a:moveTo>
                    <a:pt x="981" y="28"/>
                  </a:moveTo>
                  <a:lnTo>
                    <a:pt x="953" y="42"/>
                  </a:lnTo>
                  <a:lnTo>
                    <a:pt x="953" y="57"/>
                  </a:lnTo>
                  <a:lnTo>
                    <a:pt x="981" y="42"/>
                  </a:lnTo>
                  <a:lnTo>
                    <a:pt x="981" y="28"/>
                  </a:lnTo>
                  <a:close/>
                  <a:moveTo>
                    <a:pt x="939" y="57"/>
                  </a:moveTo>
                  <a:lnTo>
                    <a:pt x="911" y="71"/>
                  </a:lnTo>
                  <a:lnTo>
                    <a:pt x="911" y="88"/>
                  </a:lnTo>
                  <a:lnTo>
                    <a:pt x="939" y="71"/>
                  </a:lnTo>
                  <a:lnTo>
                    <a:pt x="939" y="57"/>
                  </a:lnTo>
                  <a:close/>
                  <a:moveTo>
                    <a:pt x="879" y="88"/>
                  </a:moveTo>
                  <a:lnTo>
                    <a:pt x="851" y="102"/>
                  </a:lnTo>
                  <a:lnTo>
                    <a:pt x="851" y="116"/>
                  </a:lnTo>
                  <a:lnTo>
                    <a:pt x="879" y="102"/>
                  </a:lnTo>
                  <a:lnTo>
                    <a:pt x="879" y="88"/>
                  </a:lnTo>
                  <a:close/>
                  <a:moveTo>
                    <a:pt x="837" y="116"/>
                  </a:moveTo>
                  <a:lnTo>
                    <a:pt x="806" y="144"/>
                  </a:lnTo>
                  <a:lnTo>
                    <a:pt x="837" y="130"/>
                  </a:lnTo>
                  <a:lnTo>
                    <a:pt x="837" y="116"/>
                  </a:lnTo>
                  <a:close/>
                  <a:moveTo>
                    <a:pt x="777" y="159"/>
                  </a:moveTo>
                  <a:lnTo>
                    <a:pt x="749" y="176"/>
                  </a:lnTo>
                  <a:lnTo>
                    <a:pt x="763" y="176"/>
                  </a:lnTo>
                  <a:lnTo>
                    <a:pt x="777" y="159"/>
                  </a:lnTo>
                  <a:close/>
                  <a:moveTo>
                    <a:pt x="573" y="278"/>
                  </a:moveTo>
                  <a:lnTo>
                    <a:pt x="559" y="292"/>
                  </a:lnTo>
                  <a:lnTo>
                    <a:pt x="559" y="306"/>
                  </a:lnTo>
                  <a:lnTo>
                    <a:pt x="587" y="292"/>
                  </a:lnTo>
                  <a:lnTo>
                    <a:pt x="573" y="278"/>
                  </a:lnTo>
                  <a:close/>
                  <a:moveTo>
                    <a:pt x="528" y="306"/>
                  </a:moveTo>
                  <a:lnTo>
                    <a:pt x="499" y="320"/>
                  </a:lnTo>
                  <a:lnTo>
                    <a:pt x="499" y="334"/>
                  </a:lnTo>
                  <a:lnTo>
                    <a:pt x="528" y="320"/>
                  </a:lnTo>
                  <a:lnTo>
                    <a:pt x="528" y="306"/>
                  </a:lnTo>
                  <a:close/>
                  <a:moveTo>
                    <a:pt x="485" y="334"/>
                  </a:moveTo>
                  <a:lnTo>
                    <a:pt x="454" y="352"/>
                  </a:lnTo>
                  <a:lnTo>
                    <a:pt x="454" y="366"/>
                  </a:lnTo>
                  <a:lnTo>
                    <a:pt x="485" y="352"/>
                  </a:lnTo>
                  <a:lnTo>
                    <a:pt x="485" y="334"/>
                  </a:lnTo>
                  <a:close/>
                  <a:moveTo>
                    <a:pt x="426" y="366"/>
                  </a:moveTo>
                  <a:lnTo>
                    <a:pt x="397" y="394"/>
                  </a:lnTo>
                  <a:lnTo>
                    <a:pt x="397" y="394"/>
                  </a:lnTo>
                  <a:lnTo>
                    <a:pt x="426" y="380"/>
                  </a:lnTo>
                  <a:lnTo>
                    <a:pt x="426" y="366"/>
                  </a:lnTo>
                  <a:close/>
                  <a:moveTo>
                    <a:pt x="324" y="440"/>
                  </a:moveTo>
                  <a:lnTo>
                    <a:pt x="295" y="454"/>
                  </a:lnTo>
                  <a:lnTo>
                    <a:pt x="310" y="454"/>
                  </a:lnTo>
                  <a:lnTo>
                    <a:pt x="324" y="440"/>
                  </a:lnTo>
                  <a:close/>
                  <a:moveTo>
                    <a:pt x="222" y="496"/>
                  </a:moveTo>
                  <a:lnTo>
                    <a:pt x="208" y="510"/>
                  </a:lnTo>
                  <a:lnTo>
                    <a:pt x="208" y="528"/>
                  </a:lnTo>
                  <a:lnTo>
                    <a:pt x="222" y="496"/>
                  </a:lnTo>
                  <a:close/>
                  <a:moveTo>
                    <a:pt x="176" y="528"/>
                  </a:moveTo>
                  <a:lnTo>
                    <a:pt x="148" y="542"/>
                  </a:lnTo>
                  <a:lnTo>
                    <a:pt x="148" y="556"/>
                  </a:lnTo>
                  <a:lnTo>
                    <a:pt x="176" y="542"/>
                  </a:lnTo>
                  <a:lnTo>
                    <a:pt x="176" y="528"/>
                  </a:lnTo>
                  <a:close/>
                  <a:moveTo>
                    <a:pt x="120" y="556"/>
                  </a:moveTo>
                  <a:lnTo>
                    <a:pt x="102" y="570"/>
                  </a:lnTo>
                  <a:lnTo>
                    <a:pt x="102" y="584"/>
                  </a:lnTo>
                  <a:lnTo>
                    <a:pt x="120" y="570"/>
                  </a:lnTo>
                  <a:lnTo>
                    <a:pt x="120" y="556"/>
                  </a:lnTo>
                  <a:close/>
                  <a:moveTo>
                    <a:pt x="74" y="584"/>
                  </a:moveTo>
                  <a:lnTo>
                    <a:pt x="46" y="598"/>
                  </a:lnTo>
                  <a:lnTo>
                    <a:pt x="46" y="616"/>
                  </a:lnTo>
                  <a:lnTo>
                    <a:pt x="74" y="598"/>
                  </a:lnTo>
                  <a:lnTo>
                    <a:pt x="74" y="584"/>
                  </a:lnTo>
                  <a:close/>
                  <a:moveTo>
                    <a:pt x="32" y="616"/>
                  </a:moveTo>
                  <a:lnTo>
                    <a:pt x="0" y="644"/>
                  </a:lnTo>
                  <a:lnTo>
                    <a:pt x="32" y="630"/>
                  </a:lnTo>
                  <a:lnTo>
                    <a:pt x="32" y="616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2" name="Google Shape;412;p44"/>
            <p:cNvSpPr/>
            <p:nvPr/>
          </p:nvSpPr>
          <p:spPr>
            <a:xfrm>
              <a:off x="650700" y="4400125"/>
              <a:ext cx="28600" cy="18050"/>
            </a:xfrm>
            <a:custGeom>
              <a:avLst/>
              <a:gdLst/>
              <a:ahLst/>
              <a:cxnLst/>
              <a:rect l="l" t="t" r="r" b="b"/>
              <a:pathLst>
                <a:path w="1144" h="722" extrusionOk="0">
                  <a:moveTo>
                    <a:pt x="1144" y="1"/>
                  </a:moveTo>
                  <a:lnTo>
                    <a:pt x="1112" y="18"/>
                  </a:lnTo>
                  <a:lnTo>
                    <a:pt x="1112" y="32"/>
                  </a:lnTo>
                  <a:lnTo>
                    <a:pt x="1144" y="18"/>
                  </a:lnTo>
                  <a:lnTo>
                    <a:pt x="1144" y="1"/>
                  </a:lnTo>
                  <a:close/>
                  <a:moveTo>
                    <a:pt x="1084" y="32"/>
                  </a:moveTo>
                  <a:lnTo>
                    <a:pt x="1056" y="60"/>
                  </a:lnTo>
                  <a:lnTo>
                    <a:pt x="1070" y="60"/>
                  </a:lnTo>
                  <a:lnTo>
                    <a:pt x="1084" y="46"/>
                  </a:lnTo>
                  <a:lnTo>
                    <a:pt x="1084" y="32"/>
                  </a:lnTo>
                  <a:close/>
                  <a:moveTo>
                    <a:pt x="880" y="162"/>
                  </a:moveTo>
                  <a:lnTo>
                    <a:pt x="862" y="176"/>
                  </a:lnTo>
                  <a:lnTo>
                    <a:pt x="862" y="194"/>
                  </a:lnTo>
                  <a:lnTo>
                    <a:pt x="880" y="162"/>
                  </a:lnTo>
                  <a:close/>
                  <a:moveTo>
                    <a:pt x="834" y="194"/>
                  </a:moveTo>
                  <a:lnTo>
                    <a:pt x="806" y="208"/>
                  </a:lnTo>
                  <a:lnTo>
                    <a:pt x="806" y="222"/>
                  </a:lnTo>
                  <a:lnTo>
                    <a:pt x="834" y="208"/>
                  </a:lnTo>
                  <a:lnTo>
                    <a:pt x="834" y="194"/>
                  </a:lnTo>
                  <a:close/>
                  <a:moveTo>
                    <a:pt x="775" y="222"/>
                  </a:moveTo>
                  <a:lnTo>
                    <a:pt x="760" y="236"/>
                  </a:lnTo>
                  <a:lnTo>
                    <a:pt x="760" y="250"/>
                  </a:lnTo>
                  <a:lnTo>
                    <a:pt x="792" y="236"/>
                  </a:lnTo>
                  <a:lnTo>
                    <a:pt x="775" y="222"/>
                  </a:lnTo>
                  <a:close/>
                  <a:moveTo>
                    <a:pt x="732" y="250"/>
                  </a:moveTo>
                  <a:lnTo>
                    <a:pt x="704" y="264"/>
                  </a:lnTo>
                  <a:lnTo>
                    <a:pt x="704" y="282"/>
                  </a:lnTo>
                  <a:lnTo>
                    <a:pt x="732" y="264"/>
                  </a:lnTo>
                  <a:lnTo>
                    <a:pt x="732" y="250"/>
                  </a:lnTo>
                  <a:close/>
                  <a:moveTo>
                    <a:pt x="687" y="282"/>
                  </a:moveTo>
                  <a:lnTo>
                    <a:pt x="658" y="310"/>
                  </a:lnTo>
                  <a:lnTo>
                    <a:pt x="687" y="296"/>
                  </a:lnTo>
                  <a:lnTo>
                    <a:pt x="687" y="282"/>
                  </a:lnTo>
                  <a:close/>
                  <a:moveTo>
                    <a:pt x="630" y="324"/>
                  </a:moveTo>
                  <a:lnTo>
                    <a:pt x="599" y="338"/>
                  </a:lnTo>
                  <a:lnTo>
                    <a:pt x="616" y="338"/>
                  </a:lnTo>
                  <a:lnTo>
                    <a:pt x="630" y="324"/>
                  </a:lnTo>
                  <a:close/>
                  <a:moveTo>
                    <a:pt x="483" y="412"/>
                  </a:moveTo>
                  <a:lnTo>
                    <a:pt x="454" y="426"/>
                  </a:lnTo>
                  <a:lnTo>
                    <a:pt x="454" y="440"/>
                  </a:lnTo>
                  <a:lnTo>
                    <a:pt x="483" y="412"/>
                  </a:lnTo>
                  <a:close/>
                  <a:moveTo>
                    <a:pt x="423" y="440"/>
                  </a:moveTo>
                  <a:lnTo>
                    <a:pt x="409" y="458"/>
                  </a:lnTo>
                  <a:lnTo>
                    <a:pt x="409" y="472"/>
                  </a:lnTo>
                  <a:lnTo>
                    <a:pt x="423" y="458"/>
                  </a:lnTo>
                  <a:lnTo>
                    <a:pt x="423" y="440"/>
                  </a:lnTo>
                  <a:close/>
                  <a:moveTo>
                    <a:pt x="381" y="472"/>
                  </a:moveTo>
                  <a:lnTo>
                    <a:pt x="352" y="486"/>
                  </a:lnTo>
                  <a:lnTo>
                    <a:pt x="352" y="500"/>
                  </a:lnTo>
                  <a:lnTo>
                    <a:pt x="381" y="486"/>
                  </a:lnTo>
                  <a:lnTo>
                    <a:pt x="381" y="472"/>
                  </a:lnTo>
                  <a:close/>
                  <a:moveTo>
                    <a:pt x="321" y="500"/>
                  </a:moveTo>
                  <a:lnTo>
                    <a:pt x="307" y="514"/>
                  </a:lnTo>
                  <a:lnTo>
                    <a:pt x="307" y="528"/>
                  </a:lnTo>
                  <a:lnTo>
                    <a:pt x="335" y="514"/>
                  </a:lnTo>
                  <a:lnTo>
                    <a:pt x="321" y="500"/>
                  </a:lnTo>
                  <a:close/>
                  <a:moveTo>
                    <a:pt x="279" y="528"/>
                  </a:moveTo>
                  <a:lnTo>
                    <a:pt x="247" y="560"/>
                  </a:lnTo>
                  <a:lnTo>
                    <a:pt x="247" y="560"/>
                  </a:lnTo>
                  <a:lnTo>
                    <a:pt x="279" y="546"/>
                  </a:lnTo>
                  <a:lnTo>
                    <a:pt x="279" y="528"/>
                  </a:lnTo>
                  <a:close/>
                  <a:moveTo>
                    <a:pt x="71" y="662"/>
                  </a:moveTo>
                  <a:lnTo>
                    <a:pt x="57" y="676"/>
                  </a:lnTo>
                  <a:lnTo>
                    <a:pt x="57" y="690"/>
                  </a:lnTo>
                  <a:lnTo>
                    <a:pt x="71" y="662"/>
                  </a:lnTo>
                  <a:close/>
                  <a:moveTo>
                    <a:pt x="29" y="690"/>
                  </a:moveTo>
                  <a:lnTo>
                    <a:pt x="1" y="704"/>
                  </a:lnTo>
                  <a:lnTo>
                    <a:pt x="1" y="722"/>
                  </a:lnTo>
                  <a:lnTo>
                    <a:pt x="29" y="704"/>
                  </a:lnTo>
                  <a:lnTo>
                    <a:pt x="29" y="69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3" name="Google Shape;413;p44"/>
            <p:cNvSpPr/>
            <p:nvPr/>
          </p:nvSpPr>
          <p:spPr>
            <a:xfrm>
              <a:off x="655450" y="4406025"/>
              <a:ext cx="24550" cy="15400"/>
            </a:xfrm>
            <a:custGeom>
              <a:avLst/>
              <a:gdLst/>
              <a:ahLst/>
              <a:cxnLst/>
              <a:rect l="l" t="t" r="r" b="b"/>
              <a:pathLst>
                <a:path w="982" h="616" extrusionOk="0">
                  <a:moveTo>
                    <a:pt x="982" y="0"/>
                  </a:moveTo>
                  <a:lnTo>
                    <a:pt x="954" y="14"/>
                  </a:lnTo>
                  <a:lnTo>
                    <a:pt x="954" y="28"/>
                  </a:lnTo>
                  <a:lnTo>
                    <a:pt x="982" y="0"/>
                  </a:lnTo>
                  <a:close/>
                  <a:moveTo>
                    <a:pt x="922" y="28"/>
                  </a:moveTo>
                  <a:lnTo>
                    <a:pt x="908" y="46"/>
                  </a:lnTo>
                  <a:lnTo>
                    <a:pt x="908" y="60"/>
                  </a:lnTo>
                  <a:lnTo>
                    <a:pt x="936" y="46"/>
                  </a:lnTo>
                  <a:lnTo>
                    <a:pt x="922" y="28"/>
                  </a:lnTo>
                  <a:close/>
                  <a:moveTo>
                    <a:pt x="880" y="60"/>
                  </a:moveTo>
                  <a:lnTo>
                    <a:pt x="848" y="74"/>
                  </a:lnTo>
                  <a:lnTo>
                    <a:pt x="848" y="88"/>
                  </a:lnTo>
                  <a:lnTo>
                    <a:pt x="880" y="74"/>
                  </a:lnTo>
                  <a:lnTo>
                    <a:pt x="880" y="60"/>
                  </a:lnTo>
                  <a:close/>
                  <a:moveTo>
                    <a:pt x="834" y="88"/>
                  </a:moveTo>
                  <a:lnTo>
                    <a:pt x="806" y="102"/>
                  </a:lnTo>
                  <a:lnTo>
                    <a:pt x="806" y="116"/>
                  </a:lnTo>
                  <a:lnTo>
                    <a:pt x="834" y="102"/>
                  </a:lnTo>
                  <a:lnTo>
                    <a:pt x="834" y="88"/>
                  </a:lnTo>
                  <a:close/>
                  <a:moveTo>
                    <a:pt x="778" y="116"/>
                  </a:moveTo>
                  <a:lnTo>
                    <a:pt x="746" y="148"/>
                  </a:lnTo>
                  <a:lnTo>
                    <a:pt x="746" y="148"/>
                  </a:lnTo>
                  <a:lnTo>
                    <a:pt x="778" y="134"/>
                  </a:lnTo>
                  <a:lnTo>
                    <a:pt x="778" y="116"/>
                  </a:lnTo>
                  <a:close/>
                  <a:moveTo>
                    <a:pt x="672" y="190"/>
                  </a:moveTo>
                  <a:lnTo>
                    <a:pt x="644" y="204"/>
                  </a:lnTo>
                  <a:lnTo>
                    <a:pt x="658" y="204"/>
                  </a:lnTo>
                  <a:lnTo>
                    <a:pt x="672" y="190"/>
                  </a:lnTo>
                  <a:close/>
                  <a:moveTo>
                    <a:pt x="570" y="250"/>
                  </a:moveTo>
                  <a:lnTo>
                    <a:pt x="556" y="264"/>
                  </a:lnTo>
                  <a:lnTo>
                    <a:pt x="556" y="278"/>
                  </a:lnTo>
                  <a:lnTo>
                    <a:pt x="570" y="250"/>
                  </a:lnTo>
                  <a:close/>
                  <a:moveTo>
                    <a:pt x="528" y="278"/>
                  </a:moveTo>
                  <a:lnTo>
                    <a:pt x="497" y="292"/>
                  </a:lnTo>
                  <a:lnTo>
                    <a:pt x="497" y="310"/>
                  </a:lnTo>
                  <a:lnTo>
                    <a:pt x="528" y="292"/>
                  </a:lnTo>
                  <a:lnTo>
                    <a:pt x="528" y="278"/>
                  </a:lnTo>
                  <a:close/>
                  <a:moveTo>
                    <a:pt x="468" y="310"/>
                  </a:moveTo>
                  <a:lnTo>
                    <a:pt x="454" y="324"/>
                  </a:lnTo>
                  <a:lnTo>
                    <a:pt x="454" y="338"/>
                  </a:lnTo>
                  <a:lnTo>
                    <a:pt x="483" y="324"/>
                  </a:lnTo>
                  <a:lnTo>
                    <a:pt x="468" y="310"/>
                  </a:lnTo>
                  <a:close/>
                  <a:moveTo>
                    <a:pt x="426" y="338"/>
                  </a:moveTo>
                  <a:lnTo>
                    <a:pt x="395" y="352"/>
                  </a:lnTo>
                  <a:lnTo>
                    <a:pt x="395" y="366"/>
                  </a:lnTo>
                  <a:lnTo>
                    <a:pt x="426" y="352"/>
                  </a:lnTo>
                  <a:lnTo>
                    <a:pt x="426" y="338"/>
                  </a:lnTo>
                  <a:close/>
                  <a:moveTo>
                    <a:pt x="381" y="366"/>
                  </a:moveTo>
                  <a:lnTo>
                    <a:pt x="352" y="398"/>
                  </a:lnTo>
                  <a:lnTo>
                    <a:pt x="381" y="380"/>
                  </a:lnTo>
                  <a:lnTo>
                    <a:pt x="381" y="366"/>
                  </a:lnTo>
                  <a:close/>
                  <a:moveTo>
                    <a:pt x="219" y="468"/>
                  </a:moveTo>
                  <a:lnTo>
                    <a:pt x="191" y="486"/>
                  </a:lnTo>
                  <a:lnTo>
                    <a:pt x="205" y="486"/>
                  </a:lnTo>
                  <a:lnTo>
                    <a:pt x="219" y="468"/>
                  </a:lnTo>
                  <a:close/>
                  <a:moveTo>
                    <a:pt x="176" y="500"/>
                  </a:moveTo>
                  <a:lnTo>
                    <a:pt x="145" y="514"/>
                  </a:lnTo>
                  <a:lnTo>
                    <a:pt x="145" y="528"/>
                  </a:lnTo>
                  <a:lnTo>
                    <a:pt x="176" y="500"/>
                  </a:lnTo>
                  <a:close/>
                  <a:moveTo>
                    <a:pt x="117" y="528"/>
                  </a:moveTo>
                  <a:lnTo>
                    <a:pt x="103" y="542"/>
                  </a:lnTo>
                  <a:lnTo>
                    <a:pt x="103" y="556"/>
                  </a:lnTo>
                  <a:lnTo>
                    <a:pt x="117" y="542"/>
                  </a:lnTo>
                  <a:lnTo>
                    <a:pt x="117" y="528"/>
                  </a:lnTo>
                  <a:close/>
                  <a:moveTo>
                    <a:pt x="74" y="556"/>
                  </a:moveTo>
                  <a:lnTo>
                    <a:pt x="43" y="574"/>
                  </a:lnTo>
                  <a:lnTo>
                    <a:pt x="43" y="588"/>
                  </a:lnTo>
                  <a:lnTo>
                    <a:pt x="74" y="574"/>
                  </a:lnTo>
                  <a:lnTo>
                    <a:pt x="74" y="556"/>
                  </a:lnTo>
                  <a:close/>
                  <a:moveTo>
                    <a:pt x="15" y="588"/>
                  </a:moveTo>
                  <a:lnTo>
                    <a:pt x="1" y="602"/>
                  </a:lnTo>
                  <a:lnTo>
                    <a:pt x="1" y="616"/>
                  </a:lnTo>
                  <a:lnTo>
                    <a:pt x="29" y="602"/>
                  </a:lnTo>
                  <a:lnTo>
                    <a:pt x="15" y="588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4" name="Google Shape;414;p44"/>
            <p:cNvSpPr/>
            <p:nvPr/>
          </p:nvSpPr>
          <p:spPr>
            <a:xfrm>
              <a:off x="641125" y="4476475"/>
              <a:ext cx="41075" cy="25950"/>
            </a:xfrm>
            <a:custGeom>
              <a:avLst/>
              <a:gdLst/>
              <a:ahLst/>
              <a:cxnLst/>
              <a:rect l="l" t="t" r="r" b="b"/>
              <a:pathLst>
                <a:path w="1643" h="1038" extrusionOk="0">
                  <a:moveTo>
                    <a:pt x="1018" y="0"/>
                  </a:moveTo>
                  <a:cubicBezTo>
                    <a:pt x="775" y="0"/>
                    <a:pt x="837" y="436"/>
                    <a:pt x="837" y="436"/>
                  </a:cubicBezTo>
                  <a:cubicBezTo>
                    <a:pt x="837" y="436"/>
                    <a:pt x="685" y="139"/>
                    <a:pt x="508" y="139"/>
                  </a:cubicBezTo>
                  <a:cubicBezTo>
                    <a:pt x="452" y="139"/>
                    <a:pt x="394" y="168"/>
                    <a:pt x="338" y="246"/>
                  </a:cubicBezTo>
                  <a:cubicBezTo>
                    <a:pt x="0" y="728"/>
                    <a:pt x="925" y="1037"/>
                    <a:pt x="925" y="1037"/>
                  </a:cubicBezTo>
                  <a:cubicBezTo>
                    <a:pt x="925" y="1037"/>
                    <a:pt x="1643" y="158"/>
                    <a:pt x="1087" y="10"/>
                  </a:cubicBezTo>
                  <a:cubicBezTo>
                    <a:pt x="1062" y="3"/>
                    <a:pt x="1039" y="0"/>
                    <a:pt x="101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5" name="Google Shape;415;p44"/>
            <p:cNvSpPr/>
            <p:nvPr/>
          </p:nvSpPr>
          <p:spPr>
            <a:xfrm>
              <a:off x="643775" y="4510450"/>
              <a:ext cx="26875" cy="25350"/>
            </a:xfrm>
            <a:custGeom>
              <a:avLst/>
              <a:gdLst/>
              <a:ahLst/>
              <a:cxnLst/>
              <a:rect l="l" t="t" r="r" b="b"/>
              <a:pathLst>
                <a:path w="1075" h="1014" extrusionOk="0">
                  <a:moveTo>
                    <a:pt x="655" y="0"/>
                  </a:moveTo>
                  <a:cubicBezTo>
                    <a:pt x="625" y="0"/>
                    <a:pt x="592" y="5"/>
                    <a:pt x="556" y="16"/>
                  </a:cubicBezTo>
                  <a:cubicBezTo>
                    <a:pt x="218" y="104"/>
                    <a:pt x="541" y="498"/>
                    <a:pt x="541" y="498"/>
                  </a:cubicBezTo>
                  <a:cubicBezTo>
                    <a:pt x="541" y="498"/>
                    <a:pt x="368" y="394"/>
                    <a:pt x="223" y="394"/>
                  </a:cubicBezTo>
                  <a:cubicBezTo>
                    <a:pt x="125" y="394"/>
                    <a:pt x="39" y="441"/>
                    <a:pt x="28" y="600"/>
                  </a:cubicBezTo>
                  <a:cubicBezTo>
                    <a:pt x="0" y="945"/>
                    <a:pt x="329" y="1014"/>
                    <a:pt x="596" y="1014"/>
                  </a:cubicBezTo>
                  <a:cubicBezTo>
                    <a:pt x="772" y="1014"/>
                    <a:pt x="921" y="983"/>
                    <a:pt x="921" y="983"/>
                  </a:cubicBezTo>
                  <a:cubicBezTo>
                    <a:pt x="921" y="983"/>
                    <a:pt x="1075" y="0"/>
                    <a:pt x="65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16" name="Google Shape;416;p44"/>
            <p:cNvSpPr/>
            <p:nvPr/>
          </p:nvSpPr>
          <p:spPr>
            <a:xfrm>
              <a:off x="666100" y="4351225"/>
              <a:ext cx="39950" cy="26250"/>
            </a:xfrm>
            <a:custGeom>
              <a:avLst/>
              <a:gdLst/>
              <a:ahLst/>
              <a:cxnLst/>
              <a:rect l="l" t="t" r="r" b="b"/>
              <a:pathLst>
                <a:path w="1598" h="1050" extrusionOk="0">
                  <a:moveTo>
                    <a:pt x="975" y="0"/>
                  </a:moveTo>
                  <a:cubicBezTo>
                    <a:pt x="719" y="0"/>
                    <a:pt x="820" y="433"/>
                    <a:pt x="820" y="433"/>
                  </a:cubicBezTo>
                  <a:cubicBezTo>
                    <a:pt x="820" y="433"/>
                    <a:pt x="649" y="168"/>
                    <a:pt x="478" y="168"/>
                  </a:cubicBezTo>
                  <a:cubicBezTo>
                    <a:pt x="418" y="168"/>
                    <a:pt x="359" y="200"/>
                    <a:pt x="306" y="286"/>
                  </a:cubicBezTo>
                  <a:cubicBezTo>
                    <a:pt x="0" y="785"/>
                    <a:pt x="936" y="1049"/>
                    <a:pt x="936" y="1049"/>
                  </a:cubicBezTo>
                  <a:cubicBezTo>
                    <a:pt x="936" y="1049"/>
                    <a:pt x="1597" y="127"/>
                    <a:pt x="1038" y="8"/>
                  </a:cubicBezTo>
                  <a:cubicBezTo>
                    <a:pt x="1015" y="3"/>
                    <a:pt x="994" y="0"/>
                    <a:pt x="975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2" name="Google Shape;10962;p73"/>
          <p:cNvSpPr/>
          <p:nvPr/>
        </p:nvSpPr>
        <p:spPr>
          <a:xfrm>
            <a:off x="2593370" y="183827"/>
            <a:ext cx="7543799" cy="1111232"/>
          </a:xfrm>
          <a:custGeom>
            <a:avLst/>
            <a:gdLst/>
            <a:ahLst/>
            <a:cxnLst/>
            <a:rect l="l" t="t" r="r" b="b"/>
            <a:pathLst>
              <a:path w="128016" h="84391" extrusionOk="0">
                <a:moveTo>
                  <a:pt x="0" y="84391"/>
                </a:moveTo>
                <a:lnTo>
                  <a:pt x="128016" y="79819"/>
                </a:lnTo>
                <a:lnTo>
                  <a:pt x="127841" y="0"/>
                </a:lnTo>
                <a:lnTo>
                  <a:pt x="2787" y="3876"/>
                </a:ln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64" name="Google Shape;10964;p73"/>
          <p:cNvSpPr txBox="1">
            <a:spLocks noGrp="1"/>
          </p:cNvSpPr>
          <p:nvPr>
            <p:ph type="subTitle" idx="1"/>
          </p:nvPr>
        </p:nvSpPr>
        <p:spPr>
          <a:xfrm>
            <a:off x="2766017" y="233134"/>
            <a:ext cx="9753599" cy="84100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" sz="4000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học tập tiếp theo</a:t>
            </a:r>
            <a:endParaRPr sz="40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965" name="Google Shape;10965;p73"/>
          <p:cNvGrpSpPr/>
          <p:nvPr/>
        </p:nvGrpSpPr>
        <p:grpSpPr>
          <a:xfrm>
            <a:off x="2270629" y="1388716"/>
            <a:ext cx="8610600" cy="5554480"/>
            <a:chOff x="640172" y="990910"/>
            <a:chExt cx="3931821" cy="3590248"/>
          </a:xfrm>
        </p:grpSpPr>
        <p:sp>
          <p:nvSpPr>
            <p:cNvPr id="10966" name="Google Shape;10966;p73"/>
            <p:cNvSpPr/>
            <p:nvPr/>
          </p:nvSpPr>
          <p:spPr>
            <a:xfrm>
              <a:off x="4374378" y="2990123"/>
              <a:ext cx="31571" cy="60778"/>
            </a:xfrm>
            <a:custGeom>
              <a:avLst/>
              <a:gdLst/>
              <a:ahLst/>
              <a:cxnLst/>
              <a:rect l="l" t="t" r="r" b="b"/>
              <a:pathLst>
                <a:path w="1002" h="1929" extrusionOk="0">
                  <a:moveTo>
                    <a:pt x="746" y="1"/>
                  </a:moveTo>
                  <a:cubicBezTo>
                    <a:pt x="668" y="1"/>
                    <a:pt x="592" y="55"/>
                    <a:pt x="568" y="127"/>
                  </a:cubicBezTo>
                  <a:lnTo>
                    <a:pt x="34" y="1662"/>
                  </a:lnTo>
                  <a:cubicBezTo>
                    <a:pt x="0" y="1762"/>
                    <a:pt x="67" y="1895"/>
                    <a:pt x="167" y="1929"/>
                  </a:cubicBezTo>
                  <a:lnTo>
                    <a:pt x="234" y="1929"/>
                  </a:lnTo>
                  <a:cubicBezTo>
                    <a:pt x="301" y="1929"/>
                    <a:pt x="401" y="1895"/>
                    <a:pt x="434" y="1795"/>
                  </a:cubicBezTo>
                  <a:lnTo>
                    <a:pt x="968" y="294"/>
                  </a:lnTo>
                  <a:cubicBezTo>
                    <a:pt x="1001" y="161"/>
                    <a:pt x="968" y="61"/>
                    <a:pt x="834" y="27"/>
                  </a:cubicBezTo>
                  <a:cubicBezTo>
                    <a:pt x="806" y="9"/>
                    <a:pt x="776" y="1"/>
                    <a:pt x="746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7" name="Google Shape;10967;p73"/>
            <p:cNvSpPr/>
            <p:nvPr/>
          </p:nvSpPr>
          <p:spPr>
            <a:xfrm>
              <a:off x="4424821" y="3314871"/>
              <a:ext cx="130347" cy="70262"/>
            </a:xfrm>
            <a:custGeom>
              <a:avLst/>
              <a:gdLst/>
              <a:ahLst/>
              <a:cxnLst/>
              <a:rect l="l" t="t" r="r" b="b"/>
              <a:pathLst>
                <a:path w="4137" h="2230" extrusionOk="0">
                  <a:moveTo>
                    <a:pt x="245" y="1"/>
                  </a:moveTo>
                  <a:cubicBezTo>
                    <a:pt x="167" y="1"/>
                    <a:pt x="91" y="56"/>
                    <a:pt x="67" y="128"/>
                  </a:cubicBezTo>
                  <a:cubicBezTo>
                    <a:pt x="1" y="228"/>
                    <a:pt x="34" y="361"/>
                    <a:pt x="134" y="395"/>
                  </a:cubicBezTo>
                  <a:cubicBezTo>
                    <a:pt x="1969" y="1295"/>
                    <a:pt x="3737" y="2196"/>
                    <a:pt x="3737" y="2196"/>
                  </a:cubicBezTo>
                  <a:cubicBezTo>
                    <a:pt x="3770" y="2229"/>
                    <a:pt x="3803" y="2229"/>
                    <a:pt x="3837" y="2229"/>
                  </a:cubicBezTo>
                  <a:cubicBezTo>
                    <a:pt x="4037" y="2229"/>
                    <a:pt x="4137" y="1929"/>
                    <a:pt x="3937" y="1829"/>
                  </a:cubicBezTo>
                  <a:cubicBezTo>
                    <a:pt x="3937" y="1829"/>
                    <a:pt x="2135" y="928"/>
                    <a:pt x="334" y="28"/>
                  </a:cubicBezTo>
                  <a:cubicBezTo>
                    <a:pt x="306" y="9"/>
                    <a:pt x="276" y="1"/>
                    <a:pt x="245" y="1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8" name="Google Shape;10968;p73"/>
            <p:cNvSpPr/>
            <p:nvPr/>
          </p:nvSpPr>
          <p:spPr>
            <a:xfrm>
              <a:off x="1972844" y="3831783"/>
              <a:ext cx="1267547" cy="682106"/>
            </a:xfrm>
            <a:custGeom>
              <a:avLst/>
              <a:gdLst/>
              <a:ahLst/>
              <a:cxnLst/>
              <a:rect l="l" t="t" r="r" b="b"/>
              <a:pathLst>
                <a:path w="40230" h="21649" extrusionOk="0">
                  <a:moveTo>
                    <a:pt x="4637" y="0"/>
                  </a:moveTo>
                  <a:lnTo>
                    <a:pt x="4637" y="10508"/>
                  </a:lnTo>
                  <a:cubicBezTo>
                    <a:pt x="4637" y="13943"/>
                    <a:pt x="3470" y="17279"/>
                    <a:pt x="1368" y="19948"/>
                  </a:cubicBezTo>
                  <a:lnTo>
                    <a:pt x="0" y="21649"/>
                  </a:lnTo>
                  <a:lnTo>
                    <a:pt x="40229" y="21649"/>
                  </a:lnTo>
                  <a:lnTo>
                    <a:pt x="38861" y="19948"/>
                  </a:lnTo>
                  <a:cubicBezTo>
                    <a:pt x="36727" y="17279"/>
                    <a:pt x="35559" y="13943"/>
                    <a:pt x="35592" y="10508"/>
                  </a:cubicBezTo>
                  <a:lnTo>
                    <a:pt x="3559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69" name="Google Shape;10969;p73"/>
            <p:cNvSpPr/>
            <p:nvPr/>
          </p:nvSpPr>
          <p:spPr>
            <a:xfrm>
              <a:off x="1965472" y="3824411"/>
              <a:ext cx="1282261" cy="696851"/>
            </a:xfrm>
            <a:custGeom>
              <a:avLst/>
              <a:gdLst/>
              <a:ahLst/>
              <a:cxnLst/>
              <a:rect l="l" t="t" r="r" b="b"/>
              <a:pathLst>
                <a:path w="40697" h="22117" extrusionOk="0">
                  <a:moveTo>
                    <a:pt x="35593" y="468"/>
                  </a:moveTo>
                  <a:lnTo>
                    <a:pt x="35593" y="10742"/>
                  </a:lnTo>
                  <a:cubicBezTo>
                    <a:pt x="35593" y="14211"/>
                    <a:pt x="36760" y="17580"/>
                    <a:pt x="38929" y="20315"/>
                  </a:cubicBezTo>
                  <a:lnTo>
                    <a:pt x="39963" y="21683"/>
                  </a:lnTo>
                  <a:lnTo>
                    <a:pt x="701" y="21683"/>
                  </a:lnTo>
                  <a:lnTo>
                    <a:pt x="1769" y="20349"/>
                  </a:lnTo>
                  <a:cubicBezTo>
                    <a:pt x="3904" y="17613"/>
                    <a:pt x="5105" y="14211"/>
                    <a:pt x="5105" y="10742"/>
                  </a:cubicBezTo>
                  <a:lnTo>
                    <a:pt x="5105" y="468"/>
                  </a:lnTo>
                  <a:close/>
                  <a:moveTo>
                    <a:pt x="4871" y="1"/>
                  </a:moveTo>
                  <a:cubicBezTo>
                    <a:pt x="4738" y="1"/>
                    <a:pt x="4638" y="101"/>
                    <a:pt x="4638" y="234"/>
                  </a:cubicBezTo>
                  <a:lnTo>
                    <a:pt x="4638" y="10742"/>
                  </a:lnTo>
                  <a:cubicBezTo>
                    <a:pt x="4638" y="14111"/>
                    <a:pt x="3503" y="17380"/>
                    <a:pt x="1402" y="20048"/>
                  </a:cubicBezTo>
                  <a:lnTo>
                    <a:pt x="68" y="21750"/>
                  </a:lnTo>
                  <a:cubicBezTo>
                    <a:pt x="1" y="21816"/>
                    <a:pt x="1" y="21916"/>
                    <a:pt x="34" y="21983"/>
                  </a:cubicBezTo>
                  <a:cubicBezTo>
                    <a:pt x="68" y="22083"/>
                    <a:pt x="134" y="22116"/>
                    <a:pt x="234" y="22116"/>
                  </a:cubicBezTo>
                  <a:lnTo>
                    <a:pt x="40463" y="22116"/>
                  </a:lnTo>
                  <a:cubicBezTo>
                    <a:pt x="40530" y="22116"/>
                    <a:pt x="40630" y="22083"/>
                    <a:pt x="40663" y="21983"/>
                  </a:cubicBezTo>
                  <a:cubicBezTo>
                    <a:pt x="40697" y="21916"/>
                    <a:pt x="40663" y="21816"/>
                    <a:pt x="40630" y="21750"/>
                  </a:cubicBezTo>
                  <a:lnTo>
                    <a:pt x="39262" y="20048"/>
                  </a:lnTo>
                  <a:cubicBezTo>
                    <a:pt x="37161" y="17380"/>
                    <a:pt x="36027" y="14111"/>
                    <a:pt x="36027" y="10742"/>
                  </a:cubicBezTo>
                  <a:lnTo>
                    <a:pt x="36027" y="234"/>
                  </a:lnTo>
                  <a:cubicBezTo>
                    <a:pt x="36027" y="101"/>
                    <a:pt x="35927" y="1"/>
                    <a:pt x="357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0" name="Google Shape;10970;p73"/>
            <p:cNvSpPr/>
            <p:nvPr/>
          </p:nvSpPr>
          <p:spPr>
            <a:xfrm>
              <a:off x="2059017" y="3831783"/>
              <a:ext cx="1094129" cy="563354"/>
            </a:xfrm>
            <a:custGeom>
              <a:avLst/>
              <a:gdLst/>
              <a:ahLst/>
              <a:cxnLst/>
              <a:rect l="l" t="t" r="r" b="b"/>
              <a:pathLst>
                <a:path w="34726" h="17880" extrusionOk="0">
                  <a:moveTo>
                    <a:pt x="1902" y="0"/>
                  </a:moveTo>
                  <a:lnTo>
                    <a:pt x="1902" y="10508"/>
                  </a:lnTo>
                  <a:cubicBezTo>
                    <a:pt x="1902" y="13076"/>
                    <a:pt x="1235" y="15611"/>
                    <a:pt x="1" y="17880"/>
                  </a:cubicBezTo>
                  <a:lnTo>
                    <a:pt x="34725" y="17880"/>
                  </a:lnTo>
                  <a:cubicBezTo>
                    <a:pt x="33491" y="15611"/>
                    <a:pt x="32824" y="13076"/>
                    <a:pt x="32857" y="10508"/>
                  </a:cubicBezTo>
                  <a:lnTo>
                    <a:pt x="32857" y="0"/>
                  </a:ln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1" name="Google Shape;10971;p73"/>
            <p:cNvSpPr/>
            <p:nvPr/>
          </p:nvSpPr>
          <p:spPr>
            <a:xfrm>
              <a:off x="2118945" y="3881156"/>
              <a:ext cx="974306" cy="139830"/>
            </a:xfrm>
            <a:custGeom>
              <a:avLst/>
              <a:gdLst/>
              <a:ahLst/>
              <a:cxnLst/>
              <a:rect l="l" t="t" r="r" b="b"/>
              <a:pathLst>
                <a:path w="30923" h="4438" extrusionOk="0">
                  <a:moveTo>
                    <a:pt x="0" y="1"/>
                  </a:moveTo>
                  <a:lnTo>
                    <a:pt x="0" y="4437"/>
                  </a:lnTo>
                  <a:lnTo>
                    <a:pt x="30922" y="4437"/>
                  </a:lnTo>
                  <a:lnTo>
                    <a:pt x="3092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2" name="Google Shape;10972;p73"/>
            <p:cNvSpPr/>
            <p:nvPr/>
          </p:nvSpPr>
          <p:spPr>
            <a:xfrm>
              <a:off x="2111572" y="3874854"/>
              <a:ext cx="990060" cy="153473"/>
            </a:xfrm>
            <a:custGeom>
              <a:avLst/>
              <a:gdLst/>
              <a:ahLst/>
              <a:cxnLst/>
              <a:rect l="l" t="t" r="r" b="b"/>
              <a:pathLst>
                <a:path w="31423" h="4871" extrusionOk="0">
                  <a:moveTo>
                    <a:pt x="30956" y="468"/>
                  </a:moveTo>
                  <a:lnTo>
                    <a:pt x="30956" y="4437"/>
                  </a:lnTo>
                  <a:lnTo>
                    <a:pt x="468" y="4437"/>
                  </a:ln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01"/>
                  </a:cubicBezTo>
                  <a:lnTo>
                    <a:pt x="1" y="4637"/>
                  </a:lnTo>
                  <a:cubicBezTo>
                    <a:pt x="1" y="4771"/>
                    <a:pt x="101" y="4871"/>
                    <a:pt x="234" y="4871"/>
                  </a:cubicBezTo>
                  <a:lnTo>
                    <a:pt x="31189" y="4871"/>
                  </a:lnTo>
                  <a:cubicBezTo>
                    <a:pt x="31290" y="4871"/>
                    <a:pt x="31423" y="4771"/>
                    <a:pt x="31390" y="4637"/>
                  </a:cubicBezTo>
                  <a:lnTo>
                    <a:pt x="31390" y="201"/>
                  </a:lnTo>
                  <a:cubicBezTo>
                    <a:pt x="31390" y="101"/>
                    <a:pt x="31290" y="1"/>
                    <a:pt x="3115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3" name="Google Shape;10973;p73"/>
            <p:cNvSpPr/>
            <p:nvPr/>
          </p:nvSpPr>
          <p:spPr>
            <a:xfrm>
              <a:off x="647544" y="998282"/>
              <a:ext cx="3917107" cy="2938610"/>
            </a:xfrm>
            <a:custGeom>
              <a:avLst/>
              <a:gdLst/>
              <a:ahLst/>
              <a:cxnLst/>
              <a:rect l="l" t="t" r="r" b="b"/>
              <a:pathLst>
                <a:path w="124323" h="93267" extrusionOk="0">
                  <a:moveTo>
                    <a:pt x="3869" y="0"/>
                  </a:moveTo>
                  <a:cubicBezTo>
                    <a:pt x="1735" y="0"/>
                    <a:pt x="0" y="1735"/>
                    <a:pt x="0" y="3870"/>
                  </a:cubicBezTo>
                  <a:lnTo>
                    <a:pt x="0" y="89364"/>
                  </a:lnTo>
                  <a:cubicBezTo>
                    <a:pt x="0" y="91532"/>
                    <a:pt x="1735" y="93267"/>
                    <a:pt x="3869" y="93267"/>
                  </a:cubicBezTo>
                  <a:lnTo>
                    <a:pt x="120453" y="93267"/>
                  </a:lnTo>
                  <a:cubicBezTo>
                    <a:pt x="122621" y="93267"/>
                    <a:pt x="124322" y="91532"/>
                    <a:pt x="124322" y="89364"/>
                  </a:cubicBezTo>
                  <a:lnTo>
                    <a:pt x="124322" y="3870"/>
                  </a:lnTo>
                  <a:cubicBezTo>
                    <a:pt x="124322" y="1735"/>
                    <a:pt x="122621" y="0"/>
                    <a:pt x="120453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4" name="Google Shape;10974;p73"/>
            <p:cNvSpPr/>
            <p:nvPr/>
          </p:nvSpPr>
          <p:spPr>
            <a:xfrm>
              <a:off x="640172" y="990910"/>
              <a:ext cx="3931821" cy="2952284"/>
            </a:xfrm>
            <a:custGeom>
              <a:avLst/>
              <a:gdLst/>
              <a:ahLst/>
              <a:cxnLst/>
              <a:rect l="l" t="t" r="r" b="b"/>
              <a:pathLst>
                <a:path w="124790" h="93701" extrusionOk="0">
                  <a:moveTo>
                    <a:pt x="120687" y="468"/>
                  </a:moveTo>
                  <a:cubicBezTo>
                    <a:pt x="122721" y="468"/>
                    <a:pt x="124356" y="2102"/>
                    <a:pt x="124356" y="4104"/>
                  </a:cubicBezTo>
                  <a:lnTo>
                    <a:pt x="124356" y="89598"/>
                  </a:lnTo>
                  <a:cubicBezTo>
                    <a:pt x="124356" y="91633"/>
                    <a:pt x="122721" y="93234"/>
                    <a:pt x="120687" y="93267"/>
                  </a:cubicBezTo>
                  <a:lnTo>
                    <a:pt x="4103" y="93267"/>
                  </a:lnTo>
                  <a:cubicBezTo>
                    <a:pt x="2102" y="93267"/>
                    <a:pt x="468" y="91633"/>
                    <a:pt x="468" y="89598"/>
                  </a:cubicBezTo>
                  <a:lnTo>
                    <a:pt x="468" y="4104"/>
                  </a:lnTo>
                  <a:cubicBezTo>
                    <a:pt x="468" y="2069"/>
                    <a:pt x="2102" y="468"/>
                    <a:pt x="4103" y="468"/>
                  </a:cubicBezTo>
                  <a:close/>
                  <a:moveTo>
                    <a:pt x="4103" y="1"/>
                  </a:moveTo>
                  <a:cubicBezTo>
                    <a:pt x="1835" y="1"/>
                    <a:pt x="1" y="1835"/>
                    <a:pt x="1" y="4104"/>
                  </a:cubicBezTo>
                  <a:lnTo>
                    <a:pt x="1" y="89598"/>
                  </a:lnTo>
                  <a:cubicBezTo>
                    <a:pt x="1" y="91866"/>
                    <a:pt x="1835" y="93701"/>
                    <a:pt x="4103" y="93701"/>
                  </a:cubicBezTo>
                  <a:lnTo>
                    <a:pt x="120687" y="93701"/>
                  </a:lnTo>
                  <a:cubicBezTo>
                    <a:pt x="122955" y="93701"/>
                    <a:pt x="124790" y="91866"/>
                    <a:pt x="124790" y="89598"/>
                  </a:cubicBezTo>
                  <a:lnTo>
                    <a:pt x="124790" y="4104"/>
                  </a:lnTo>
                  <a:cubicBezTo>
                    <a:pt x="124790" y="1835"/>
                    <a:pt x="122955" y="1"/>
                    <a:pt x="12068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5" name="Google Shape;10975;p73"/>
            <p:cNvSpPr/>
            <p:nvPr/>
          </p:nvSpPr>
          <p:spPr>
            <a:xfrm>
              <a:off x="647544" y="3479687"/>
              <a:ext cx="3918147" cy="456166"/>
            </a:xfrm>
            <a:custGeom>
              <a:avLst/>
              <a:gdLst/>
              <a:ahLst/>
              <a:cxnLst/>
              <a:rect l="l" t="t" r="r" b="b"/>
              <a:pathLst>
                <a:path w="124356" h="14478" extrusionOk="0">
                  <a:moveTo>
                    <a:pt x="0" y="0"/>
                  </a:moveTo>
                  <a:lnTo>
                    <a:pt x="0" y="10608"/>
                  </a:lnTo>
                  <a:cubicBezTo>
                    <a:pt x="0" y="12743"/>
                    <a:pt x="1735" y="14477"/>
                    <a:pt x="3869" y="14477"/>
                  </a:cubicBezTo>
                  <a:lnTo>
                    <a:pt x="120453" y="14477"/>
                  </a:lnTo>
                  <a:cubicBezTo>
                    <a:pt x="122621" y="14477"/>
                    <a:pt x="124322" y="12743"/>
                    <a:pt x="124355" y="10608"/>
                  </a:cubicBezTo>
                  <a:lnTo>
                    <a:pt x="124355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6" name="Google Shape;10976;p73"/>
            <p:cNvSpPr/>
            <p:nvPr/>
          </p:nvSpPr>
          <p:spPr>
            <a:xfrm>
              <a:off x="640172" y="3472314"/>
              <a:ext cx="3931821" cy="470880"/>
            </a:xfrm>
            <a:custGeom>
              <a:avLst/>
              <a:gdLst/>
              <a:ahLst/>
              <a:cxnLst/>
              <a:rect l="l" t="t" r="r" b="b"/>
              <a:pathLst>
                <a:path w="124790" h="14945" extrusionOk="0">
                  <a:moveTo>
                    <a:pt x="124356" y="468"/>
                  </a:moveTo>
                  <a:lnTo>
                    <a:pt x="124356" y="10842"/>
                  </a:lnTo>
                  <a:cubicBezTo>
                    <a:pt x="124356" y="12877"/>
                    <a:pt x="122721" y="14478"/>
                    <a:pt x="120687" y="14511"/>
                  </a:cubicBezTo>
                  <a:lnTo>
                    <a:pt x="4103" y="14511"/>
                  </a:lnTo>
                  <a:cubicBezTo>
                    <a:pt x="2102" y="14511"/>
                    <a:pt x="468" y="12877"/>
                    <a:pt x="468" y="10842"/>
                  </a:cubicBezTo>
                  <a:lnTo>
                    <a:pt x="468" y="468"/>
                  </a:lnTo>
                  <a:close/>
                  <a:moveTo>
                    <a:pt x="234" y="1"/>
                  </a:moveTo>
                  <a:cubicBezTo>
                    <a:pt x="101" y="1"/>
                    <a:pt x="1" y="101"/>
                    <a:pt x="1" y="234"/>
                  </a:cubicBezTo>
                  <a:lnTo>
                    <a:pt x="1" y="10842"/>
                  </a:lnTo>
                  <a:cubicBezTo>
                    <a:pt x="1" y="13110"/>
                    <a:pt x="1835" y="14945"/>
                    <a:pt x="4103" y="14945"/>
                  </a:cubicBezTo>
                  <a:lnTo>
                    <a:pt x="120687" y="14945"/>
                  </a:lnTo>
                  <a:cubicBezTo>
                    <a:pt x="122955" y="14945"/>
                    <a:pt x="124790" y="13110"/>
                    <a:pt x="124790" y="10842"/>
                  </a:cubicBezTo>
                  <a:lnTo>
                    <a:pt x="124790" y="234"/>
                  </a:lnTo>
                  <a:cubicBezTo>
                    <a:pt x="124790" y="101"/>
                    <a:pt x="124690" y="1"/>
                    <a:pt x="12458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7" name="Google Shape;10977;p73"/>
            <p:cNvSpPr/>
            <p:nvPr/>
          </p:nvSpPr>
          <p:spPr>
            <a:xfrm>
              <a:off x="2509890" y="3635586"/>
              <a:ext cx="169258" cy="144714"/>
            </a:xfrm>
            <a:custGeom>
              <a:avLst/>
              <a:gdLst/>
              <a:ahLst/>
              <a:cxnLst/>
              <a:rect l="l" t="t" r="r" b="b"/>
              <a:pathLst>
                <a:path w="5372" h="4593" extrusionOk="0">
                  <a:moveTo>
                    <a:pt x="3050" y="0"/>
                  </a:moveTo>
                  <a:cubicBezTo>
                    <a:pt x="2480" y="0"/>
                    <a:pt x="1901" y="213"/>
                    <a:pt x="1435" y="690"/>
                  </a:cubicBezTo>
                  <a:cubicBezTo>
                    <a:pt x="1" y="2124"/>
                    <a:pt x="1002" y="4593"/>
                    <a:pt x="3070" y="4593"/>
                  </a:cubicBezTo>
                  <a:cubicBezTo>
                    <a:pt x="4337" y="4593"/>
                    <a:pt x="5371" y="3559"/>
                    <a:pt x="5371" y="2291"/>
                  </a:cubicBezTo>
                  <a:cubicBezTo>
                    <a:pt x="5371" y="918"/>
                    <a:pt x="4232" y="0"/>
                    <a:pt x="30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8" name="Google Shape;10978;p73"/>
            <p:cNvSpPr/>
            <p:nvPr/>
          </p:nvSpPr>
          <p:spPr>
            <a:xfrm>
              <a:off x="2500437" y="3628402"/>
              <a:ext cx="185012" cy="159270"/>
            </a:xfrm>
            <a:custGeom>
              <a:avLst/>
              <a:gdLst/>
              <a:ahLst/>
              <a:cxnLst/>
              <a:rect l="l" t="t" r="r" b="b"/>
              <a:pathLst>
                <a:path w="5872" h="5055" extrusionOk="0">
                  <a:moveTo>
                    <a:pt x="3370" y="451"/>
                  </a:moveTo>
                  <a:cubicBezTo>
                    <a:pt x="4504" y="451"/>
                    <a:pt x="5438" y="1385"/>
                    <a:pt x="5438" y="2519"/>
                  </a:cubicBezTo>
                  <a:cubicBezTo>
                    <a:pt x="5438" y="3763"/>
                    <a:pt x="4426" y="4593"/>
                    <a:pt x="3369" y="4593"/>
                  </a:cubicBezTo>
                  <a:cubicBezTo>
                    <a:pt x="2867" y="4593"/>
                    <a:pt x="2354" y="4406"/>
                    <a:pt x="1935" y="3987"/>
                  </a:cubicBezTo>
                  <a:cubicBezTo>
                    <a:pt x="634" y="2686"/>
                    <a:pt x="1535" y="484"/>
                    <a:pt x="3370" y="451"/>
                  </a:cubicBezTo>
                  <a:close/>
                  <a:moveTo>
                    <a:pt x="3342" y="1"/>
                  </a:moveTo>
                  <a:cubicBezTo>
                    <a:pt x="2722" y="1"/>
                    <a:pt x="2087" y="232"/>
                    <a:pt x="1568" y="751"/>
                  </a:cubicBezTo>
                  <a:cubicBezTo>
                    <a:pt x="1" y="2319"/>
                    <a:pt x="1101" y="5054"/>
                    <a:pt x="3370" y="5054"/>
                  </a:cubicBezTo>
                  <a:cubicBezTo>
                    <a:pt x="4771" y="5054"/>
                    <a:pt x="5872" y="3920"/>
                    <a:pt x="5872" y="2519"/>
                  </a:cubicBezTo>
                  <a:cubicBezTo>
                    <a:pt x="5872" y="1008"/>
                    <a:pt x="4637" y="1"/>
                    <a:pt x="33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9" name="Google Shape;10979;p73"/>
            <p:cNvSpPr/>
            <p:nvPr/>
          </p:nvSpPr>
          <p:spPr>
            <a:xfrm>
              <a:off x="1972844" y="4513858"/>
              <a:ext cx="1267547" cy="59959"/>
            </a:xfrm>
            <a:custGeom>
              <a:avLst/>
              <a:gdLst/>
              <a:ahLst/>
              <a:cxnLst/>
              <a:rect l="l" t="t" r="r" b="b"/>
              <a:pathLst>
                <a:path w="40230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40229" y="1902"/>
                  </a:lnTo>
                  <a:lnTo>
                    <a:pt x="4022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0" name="Google Shape;10980;p73"/>
            <p:cNvSpPr/>
            <p:nvPr/>
          </p:nvSpPr>
          <p:spPr>
            <a:xfrm>
              <a:off x="1965472" y="4507399"/>
              <a:ext cx="1282261" cy="73759"/>
            </a:xfrm>
            <a:custGeom>
              <a:avLst/>
              <a:gdLst/>
              <a:ahLst/>
              <a:cxnLst/>
              <a:rect l="l" t="t" r="r" b="b"/>
              <a:pathLst>
                <a:path w="40697" h="2341" extrusionOk="0">
                  <a:moveTo>
                    <a:pt x="40230" y="439"/>
                  </a:moveTo>
                  <a:lnTo>
                    <a:pt x="40230" y="1874"/>
                  </a:lnTo>
                  <a:lnTo>
                    <a:pt x="468" y="1874"/>
                  </a:lnTo>
                  <a:lnTo>
                    <a:pt x="468" y="439"/>
                  </a:lnTo>
                  <a:close/>
                  <a:moveTo>
                    <a:pt x="40505" y="1"/>
                  </a:moveTo>
                  <a:cubicBezTo>
                    <a:pt x="40491" y="1"/>
                    <a:pt x="40477" y="2"/>
                    <a:pt x="40463" y="6"/>
                  </a:cubicBezTo>
                  <a:lnTo>
                    <a:pt x="234" y="6"/>
                  </a:lnTo>
                  <a:cubicBezTo>
                    <a:pt x="101" y="6"/>
                    <a:pt x="1" y="106"/>
                    <a:pt x="1" y="206"/>
                  </a:cubicBezTo>
                  <a:lnTo>
                    <a:pt x="1" y="2107"/>
                  </a:lnTo>
                  <a:cubicBezTo>
                    <a:pt x="1" y="2207"/>
                    <a:pt x="101" y="2341"/>
                    <a:pt x="234" y="2341"/>
                  </a:cubicBezTo>
                  <a:lnTo>
                    <a:pt x="40463" y="2341"/>
                  </a:lnTo>
                  <a:cubicBezTo>
                    <a:pt x="40597" y="2341"/>
                    <a:pt x="40697" y="2207"/>
                    <a:pt x="40697" y="2107"/>
                  </a:cubicBezTo>
                  <a:lnTo>
                    <a:pt x="40697" y="206"/>
                  </a:lnTo>
                  <a:cubicBezTo>
                    <a:pt x="40697" y="117"/>
                    <a:pt x="40617" y="1"/>
                    <a:pt x="4050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6A614DC7-7131-4678-B660-53F54D214E7A}"/>
              </a:ext>
            </a:extLst>
          </p:cNvPr>
          <p:cNvSpPr/>
          <p:nvPr/>
        </p:nvSpPr>
        <p:spPr>
          <a:xfrm>
            <a:off x="2361309" y="3339578"/>
            <a:ext cx="848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138.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D3B10109-D2FD-4662-BB94-F46338AC0C91}"/>
              </a:ext>
            </a:extLst>
          </p:cNvPr>
          <p:cNvSpPr/>
          <p:nvPr/>
        </p:nvSpPr>
        <p:spPr>
          <a:xfrm>
            <a:off x="2300630" y="2228992"/>
            <a:ext cx="861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063658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9" y="4242958"/>
            <a:ext cx="670681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225146"/>
            <a:ext cx="677534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vi-VN" sz="2800" b="1" i="0" dirty="0">
                <a:solidFill>
                  <a:schemeClr val="bg1"/>
                </a:solidFill>
                <a:effectLst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</a:rPr>
            </a:b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53"/>
          <p:cNvSpPr txBox="1">
            <a:spLocks noGrp="1"/>
          </p:cNvSpPr>
          <p:nvPr>
            <p:ph type="title"/>
          </p:nvPr>
        </p:nvSpPr>
        <p:spPr>
          <a:xfrm>
            <a:off x="2598421" y="2301051"/>
            <a:ext cx="7131212" cy="140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sz="9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sz="9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35" name="Google Shape;1235;p53"/>
          <p:cNvGrpSpPr/>
          <p:nvPr/>
        </p:nvGrpSpPr>
        <p:grpSpPr>
          <a:xfrm>
            <a:off x="1259472" y="2902820"/>
            <a:ext cx="1682821" cy="2855744"/>
            <a:chOff x="6285325" y="2108025"/>
            <a:chExt cx="341500" cy="579525"/>
          </a:xfrm>
        </p:grpSpPr>
        <p:sp>
          <p:nvSpPr>
            <p:cNvPr id="1236" name="Google Shape;1236;p53"/>
            <p:cNvSpPr/>
            <p:nvPr/>
          </p:nvSpPr>
          <p:spPr>
            <a:xfrm>
              <a:off x="6361125" y="2668175"/>
              <a:ext cx="64925" cy="17600"/>
            </a:xfrm>
            <a:custGeom>
              <a:avLst/>
              <a:gdLst/>
              <a:ahLst/>
              <a:cxnLst/>
              <a:rect l="l" t="t" r="r" b="b"/>
              <a:pathLst>
                <a:path w="2597" h="704" extrusionOk="0">
                  <a:moveTo>
                    <a:pt x="1218" y="0"/>
                  </a:moveTo>
                  <a:cubicBezTo>
                    <a:pt x="1218" y="0"/>
                    <a:pt x="574" y="204"/>
                    <a:pt x="103" y="482"/>
                  </a:cubicBezTo>
                  <a:cubicBezTo>
                    <a:pt x="1" y="542"/>
                    <a:pt x="46" y="704"/>
                    <a:pt x="177" y="704"/>
                  </a:cubicBezTo>
                  <a:lnTo>
                    <a:pt x="2477" y="704"/>
                  </a:lnTo>
                  <a:cubicBezTo>
                    <a:pt x="2597" y="394"/>
                    <a:pt x="2389" y="0"/>
                    <a:pt x="2389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7" name="Google Shape;1237;p53"/>
            <p:cNvSpPr/>
            <p:nvPr/>
          </p:nvSpPr>
          <p:spPr>
            <a:xfrm>
              <a:off x="6360425" y="2667600"/>
              <a:ext cx="66325" cy="19950"/>
            </a:xfrm>
            <a:custGeom>
              <a:avLst/>
              <a:gdLst/>
              <a:ahLst/>
              <a:cxnLst/>
              <a:rect l="l" t="t" r="r" b="b"/>
              <a:pathLst>
                <a:path w="2653" h="798" extrusionOk="0">
                  <a:moveTo>
                    <a:pt x="1110" y="0"/>
                  </a:moveTo>
                  <a:cubicBezTo>
                    <a:pt x="1102" y="0"/>
                    <a:pt x="1093" y="2"/>
                    <a:pt x="1084" y="6"/>
                  </a:cubicBezTo>
                  <a:cubicBezTo>
                    <a:pt x="922" y="66"/>
                    <a:pt x="307" y="315"/>
                    <a:pt x="131" y="446"/>
                  </a:cubicBezTo>
                  <a:cubicBezTo>
                    <a:pt x="0" y="533"/>
                    <a:pt x="29" y="653"/>
                    <a:pt x="60" y="727"/>
                  </a:cubicBezTo>
                  <a:cubicBezTo>
                    <a:pt x="74" y="769"/>
                    <a:pt x="117" y="797"/>
                    <a:pt x="176" y="797"/>
                  </a:cubicBezTo>
                  <a:lnTo>
                    <a:pt x="2593" y="741"/>
                  </a:lnTo>
                  <a:cubicBezTo>
                    <a:pt x="2653" y="593"/>
                    <a:pt x="2611" y="403"/>
                    <a:pt x="2610" y="403"/>
                  </a:cubicBezTo>
                  <a:lnTo>
                    <a:pt x="2610" y="403"/>
                  </a:lnTo>
                  <a:lnTo>
                    <a:pt x="2009" y="463"/>
                  </a:lnTo>
                  <a:cubicBezTo>
                    <a:pt x="1994" y="464"/>
                    <a:pt x="1978" y="464"/>
                    <a:pt x="1963" y="464"/>
                  </a:cubicBezTo>
                  <a:cubicBezTo>
                    <a:pt x="1731" y="464"/>
                    <a:pt x="1514" y="364"/>
                    <a:pt x="1362" y="199"/>
                  </a:cubicBezTo>
                  <a:cubicBezTo>
                    <a:pt x="1291" y="111"/>
                    <a:pt x="1203" y="52"/>
                    <a:pt x="1158" y="23"/>
                  </a:cubicBezTo>
                  <a:cubicBezTo>
                    <a:pt x="1148" y="11"/>
                    <a:pt x="1130" y="0"/>
                    <a:pt x="111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8" name="Google Shape;1238;p53"/>
            <p:cNvSpPr/>
            <p:nvPr/>
          </p:nvSpPr>
          <p:spPr>
            <a:xfrm>
              <a:off x="6507025" y="2658225"/>
              <a:ext cx="62275" cy="27125"/>
            </a:xfrm>
            <a:custGeom>
              <a:avLst/>
              <a:gdLst/>
              <a:ahLst/>
              <a:cxnLst/>
              <a:rect l="l" t="t" r="r" b="b"/>
              <a:pathLst>
                <a:path w="2491" h="1085" extrusionOk="0">
                  <a:moveTo>
                    <a:pt x="1258" y="0"/>
                  </a:moveTo>
                  <a:cubicBezTo>
                    <a:pt x="1203" y="0"/>
                    <a:pt x="1172" y="1"/>
                    <a:pt x="1172" y="1"/>
                  </a:cubicBezTo>
                  <a:lnTo>
                    <a:pt x="56" y="381"/>
                  </a:lnTo>
                  <a:cubicBezTo>
                    <a:pt x="56" y="381"/>
                    <a:pt x="0" y="821"/>
                    <a:pt x="190" y="1084"/>
                  </a:cubicBezTo>
                  <a:lnTo>
                    <a:pt x="2389" y="325"/>
                  </a:lnTo>
                  <a:cubicBezTo>
                    <a:pt x="2491" y="279"/>
                    <a:pt x="2491" y="117"/>
                    <a:pt x="2375" y="89"/>
                  </a:cubicBezTo>
                  <a:cubicBezTo>
                    <a:pt x="1961" y="9"/>
                    <a:pt x="1457" y="0"/>
                    <a:pt x="1258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39" name="Google Shape;1239;p53"/>
            <p:cNvSpPr/>
            <p:nvPr/>
          </p:nvSpPr>
          <p:spPr>
            <a:xfrm>
              <a:off x="6508075" y="2656400"/>
              <a:ext cx="62725" cy="29750"/>
            </a:xfrm>
            <a:custGeom>
              <a:avLst/>
              <a:gdLst/>
              <a:ahLst/>
              <a:cxnLst/>
              <a:rect l="l" t="t" r="r" b="b"/>
              <a:pathLst>
                <a:path w="2509" h="1190" extrusionOk="0">
                  <a:moveTo>
                    <a:pt x="1291" y="0"/>
                  </a:moveTo>
                  <a:cubicBezTo>
                    <a:pt x="1260" y="0"/>
                    <a:pt x="1232" y="14"/>
                    <a:pt x="1217" y="32"/>
                  </a:cubicBezTo>
                  <a:cubicBezTo>
                    <a:pt x="1189" y="74"/>
                    <a:pt x="1144" y="162"/>
                    <a:pt x="1101" y="264"/>
                  </a:cubicBezTo>
                  <a:cubicBezTo>
                    <a:pt x="996" y="500"/>
                    <a:pt x="820" y="675"/>
                    <a:pt x="588" y="735"/>
                  </a:cubicBezTo>
                  <a:lnTo>
                    <a:pt x="0" y="879"/>
                  </a:lnTo>
                  <a:cubicBezTo>
                    <a:pt x="0" y="879"/>
                    <a:pt x="14" y="1087"/>
                    <a:pt x="116" y="1189"/>
                  </a:cubicBezTo>
                  <a:lnTo>
                    <a:pt x="2420" y="440"/>
                  </a:lnTo>
                  <a:cubicBezTo>
                    <a:pt x="2463" y="412"/>
                    <a:pt x="2491" y="384"/>
                    <a:pt x="2508" y="324"/>
                  </a:cubicBezTo>
                  <a:cubicBezTo>
                    <a:pt x="2508" y="250"/>
                    <a:pt x="2477" y="134"/>
                    <a:pt x="2347" y="88"/>
                  </a:cubicBezTo>
                  <a:cubicBezTo>
                    <a:pt x="2139" y="32"/>
                    <a:pt x="1467" y="0"/>
                    <a:pt x="1291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0" name="Google Shape;1240;p53"/>
            <p:cNvSpPr/>
            <p:nvPr/>
          </p:nvSpPr>
          <p:spPr>
            <a:xfrm>
              <a:off x="6357075" y="2501800"/>
              <a:ext cx="66425" cy="166400"/>
            </a:xfrm>
            <a:custGeom>
              <a:avLst/>
              <a:gdLst/>
              <a:ahLst/>
              <a:cxnLst/>
              <a:rect l="l" t="t" r="r" b="b"/>
              <a:pathLst>
                <a:path w="2657" h="6656" extrusionOk="0">
                  <a:moveTo>
                    <a:pt x="810" y="0"/>
                  </a:moveTo>
                  <a:cubicBezTo>
                    <a:pt x="1" y="2857"/>
                    <a:pt x="1380" y="6655"/>
                    <a:pt x="1380" y="6655"/>
                  </a:cubicBezTo>
                  <a:lnTo>
                    <a:pt x="2551" y="6655"/>
                  </a:lnTo>
                  <a:lnTo>
                    <a:pt x="2657" y="0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1" name="Google Shape;1241;p53"/>
            <p:cNvSpPr/>
            <p:nvPr/>
          </p:nvSpPr>
          <p:spPr>
            <a:xfrm>
              <a:off x="6451625" y="2496250"/>
              <a:ext cx="86200" cy="171500"/>
            </a:xfrm>
            <a:custGeom>
              <a:avLst/>
              <a:gdLst/>
              <a:ahLst/>
              <a:cxnLst/>
              <a:rect l="l" t="t" r="r" b="b"/>
              <a:pathLst>
                <a:path w="3448" h="6860" extrusionOk="0">
                  <a:moveTo>
                    <a:pt x="1759" y="1"/>
                  </a:moveTo>
                  <a:lnTo>
                    <a:pt x="0" y="602"/>
                  </a:lnTo>
                  <a:lnTo>
                    <a:pt x="2272" y="6860"/>
                  </a:lnTo>
                  <a:lnTo>
                    <a:pt x="3388" y="6480"/>
                  </a:lnTo>
                  <a:cubicBezTo>
                    <a:pt x="3388" y="6480"/>
                    <a:pt x="3447" y="2435"/>
                    <a:pt x="1759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2" name="Google Shape;1242;p53"/>
            <p:cNvSpPr/>
            <p:nvPr/>
          </p:nvSpPr>
          <p:spPr>
            <a:xfrm>
              <a:off x="6371075" y="2493000"/>
              <a:ext cx="137025" cy="52800"/>
            </a:xfrm>
            <a:custGeom>
              <a:avLst/>
              <a:gdLst/>
              <a:ahLst/>
              <a:cxnLst/>
              <a:rect l="l" t="t" r="r" b="b"/>
              <a:pathLst>
                <a:path w="5481" h="2112" extrusionOk="0">
                  <a:moveTo>
                    <a:pt x="116" y="1"/>
                  </a:moveTo>
                  <a:cubicBezTo>
                    <a:pt x="116" y="1"/>
                    <a:pt x="0" y="1436"/>
                    <a:pt x="0" y="2111"/>
                  </a:cubicBezTo>
                  <a:lnTo>
                    <a:pt x="5392" y="2111"/>
                  </a:lnTo>
                  <a:cubicBezTo>
                    <a:pt x="5392" y="2111"/>
                    <a:pt x="5480" y="806"/>
                    <a:pt x="5333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3" name="Google Shape;1243;p53"/>
            <p:cNvSpPr/>
            <p:nvPr/>
          </p:nvSpPr>
          <p:spPr>
            <a:xfrm>
              <a:off x="6415025" y="2534775"/>
              <a:ext cx="95975" cy="129025"/>
            </a:xfrm>
            <a:custGeom>
              <a:avLst/>
              <a:gdLst/>
              <a:ahLst/>
              <a:cxnLst/>
              <a:rect l="l" t="t" r="r" b="b"/>
              <a:pathLst>
                <a:path w="3839" h="5161" extrusionOk="0">
                  <a:moveTo>
                    <a:pt x="15" y="0"/>
                  </a:moveTo>
                  <a:lnTo>
                    <a:pt x="15" y="43"/>
                  </a:lnTo>
                  <a:lnTo>
                    <a:pt x="1" y="1319"/>
                  </a:lnTo>
                  <a:lnTo>
                    <a:pt x="1" y="2593"/>
                  </a:lnTo>
                  <a:lnTo>
                    <a:pt x="1" y="3870"/>
                  </a:lnTo>
                  <a:lnTo>
                    <a:pt x="15" y="5161"/>
                  </a:lnTo>
                  <a:lnTo>
                    <a:pt x="43" y="3870"/>
                  </a:lnTo>
                  <a:lnTo>
                    <a:pt x="57" y="2593"/>
                  </a:lnTo>
                  <a:lnTo>
                    <a:pt x="75" y="1319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1130" y="102"/>
                  </a:lnTo>
                  <a:lnTo>
                    <a:pt x="2194" y="116"/>
                  </a:lnTo>
                  <a:lnTo>
                    <a:pt x="2194" y="116"/>
                  </a:lnTo>
                  <a:lnTo>
                    <a:pt x="2593" y="1362"/>
                  </a:lnTo>
                  <a:lnTo>
                    <a:pt x="3005" y="2624"/>
                  </a:lnTo>
                  <a:lnTo>
                    <a:pt x="3430" y="3884"/>
                  </a:lnTo>
                  <a:lnTo>
                    <a:pt x="3838" y="5143"/>
                  </a:lnTo>
                  <a:lnTo>
                    <a:pt x="3459" y="3870"/>
                  </a:lnTo>
                  <a:lnTo>
                    <a:pt x="3065" y="2610"/>
                  </a:lnTo>
                  <a:lnTo>
                    <a:pt x="2653" y="1333"/>
                  </a:lnTo>
                  <a:lnTo>
                    <a:pt x="2256" y="74"/>
                  </a:lnTo>
                  <a:lnTo>
                    <a:pt x="2242" y="43"/>
                  </a:lnTo>
                  <a:lnTo>
                    <a:pt x="2213" y="43"/>
                  </a:lnTo>
                  <a:lnTo>
                    <a:pt x="1130" y="14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4" name="Google Shape;1244;p53"/>
            <p:cNvSpPr/>
            <p:nvPr/>
          </p:nvSpPr>
          <p:spPr>
            <a:xfrm>
              <a:off x="6373275" y="2498100"/>
              <a:ext cx="19450" cy="28250"/>
            </a:xfrm>
            <a:custGeom>
              <a:avLst/>
              <a:gdLst/>
              <a:ahLst/>
              <a:cxnLst/>
              <a:rect l="l" t="t" r="r" b="b"/>
              <a:pathLst>
                <a:path w="778" h="1130" extrusionOk="0">
                  <a:moveTo>
                    <a:pt x="777" y="1"/>
                  </a:moveTo>
                  <a:lnTo>
                    <a:pt x="777" y="1"/>
                  </a:lnTo>
                  <a:cubicBezTo>
                    <a:pt x="746" y="120"/>
                    <a:pt x="704" y="236"/>
                    <a:pt x="672" y="352"/>
                  </a:cubicBezTo>
                  <a:cubicBezTo>
                    <a:pt x="630" y="454"/>
                    <a:pt x="584" y="574"/>
                    <a:pt x="528" y="676"/>
                  </a:cubicBezTo>
                  <a:cubicBezTo>
                    <a:pt x="468" y="778"/>
                    <a:pt x="394" y="880"/>
                    <a:pt x="306" y="954"/>
                  </a:cubicBezTo>
                  <a:cubicBezTo>
                    <a:pt x="218" y="1028"/>
                    <a:pt x="116" y="1087"/>
                    <a:pt x="0" y="1130"/>
                  </a:cubicBezTo>
                  <a:cubicBezTo>
                    <a:pt x="116" y="1130"/>
                    <a:pt x="250" y="1087"/>
                    <a:pt x="352" y="1014"/>
                  </a:cubicBezTo>
                  <a:cubicBezTo>
                    <a:pt x="454" y="926"/>
                    <a:pt x="528" y="824"/>
                    <a:pt x="602" y="718"/>
                  </a:cubicBezTo>
                  <a:cubicBezTo>
                    <a:pt x="658" y="602"/>
                    <a:pt x="704" y="486"/>
                    <a:pt x="732" y="366"/>
                  </a:cubicBezTo>
                  <a:cubicBezTo>
                    <a:pt x="760" y="250"/>
                    <a:pt x="777" y="120"/>
                    <a:pt x="777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5" name="Google Shape;1245;p53"/>
            <p:cNvSpPr/>
            <p:nvPr/>
          </p:nvSpPr>
          <p:spPr>
            <a:xfrm>
              <a:off x="6481350" y="2497050"/>
              <a:ext cx="27450" cy="25250"/>
            </a:xfrm>
            <a:custGeom>
              <a:avLst/>
              <a:gdLst/>
              <a:ahLst/>
              <a:cxnLst/>
              <a:rect l="l" t="t" r="r" b="b"/>
              <a:pathLst>
                <a:path w="1098" h="1010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130"/>
                    <a:pt x="74" y="250"/>
                    <a:pt x="148" y="366"/>
                  </a:cubicBezTo>
                  <a:cubicBezTo>
                    <a:pt x="204" y="482"/>
                    <a:pt x="278" y="602"/>
                    <a:pt x="366" y="704"/>
                  </a:cubicBezTo>
                  <a:cubicBezTo>
                    <a:pt x="468" y="806"/>
                    <a:pt x="570" y="894"/>
                    <a:pt x="704" y="954"/>
                  </a:cubicBezTo>
                  <a:cubicBezTo>
                    <a:pt x="781" y="991"/>
                    <a:pt x="872" y="1010"/>
                    <a:pt x="963" y="1010"/>
                  </a:cubicBezTo>
                  <a:cubicBezTo>
                    <a:pt x="1009" y="1010"/>
                    <a:pt x="1054" y="1005"/>
                    <a:pt x="1098" y="996"/>
                  </a:cubicBezTo>
                  <a:cubicBezTo>
                    <a:pt x="967" y="996"/>
                    <a:pt x="834" y="954"/>
                    <a:pt x="732" y="894"/>
                  </a:cubicBezTo>
                  <a:cubicBezTo>
                    <a:pt x="704" y="880"/>
                    <a:pt x="675" y="848"/>
                    <a:pt x="644" y="834"/>
                  </a:cubicBezTo>
                  <a:lnTo>
                    <a:pt x="570" y="778"/>
                  </a:lnTo>
                  <a:cubicBezTo>
                    <a:pt x="542" y="760"/>
                    <a:pt x="528" y="732"/>
                    <a:pt x="500" y="718"/>
                  </a:cubicBezTo>
                  <a:cubicBezTo>
                    <a:pt x="482" y="690"/>
                    <a:pt x="454" y="672"/>
                    <a:pt x="440" y="644"/>
                  </a:cubicBezTo>
                  <a:cubicBezTo>
                    <a:pt x="352" y="556"/>
                    <a:pt x="264" y="454"/>
                    <a:pt x="190" y="338"/>
                  </a:cubicBezTo>
                  <a:cubicBezTo>
                    <a:pt x="130" y="232"/>
                    <a:pt x="60" y="116"/>
                    <a:pt x="0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6" name="Google Shape;1246;p53"/>
            <p:cNvSpPr/>
            <p:nvPr/>
          </p:nvSpPr>
          <p:spPr>
            <a:xfrm>
              <a:off x="6360075" y="2351950"/>
              <a:ext cx="159375" cy="128950"/>
            </a:xfrm>
            <a:custGeom>
              <a:avLst/>
              <a:gdLst/>
              <a:ahLst/>
              <a:cxnLst/>
              <a:rect l="l" t="t" r="r" b="b"/>
              <a:pathLst>
                <a:path w="6375" h="5158" extrusionOk="0">
                  <a:moveTo>
                    <a:pt x="1232" y="0"/>
                  </a:moveTo>
                  <a:cubicBezTo>
                    <a:pt x="908" y="0"/>
                    <a:pt x="658" y="218"/>
                    <a:pt x="616" y="496"/>
                  </a:cubicBezTo>
                  <a:lnTo>
                    <a:pt x="43" y="4527"/>
                  </a:lnTo>
                  <a:cubicBezTo>
                    <a:pt x="0" y="4865"/>
                    <a:pt x="292" y="5157"/>
                    <a:pt x="658" y="5157"/>
                  </a:cubicBezTo>
                  <a:lnTo>
                    <a:pt x="5716" y="5157"/>
                  </a:lnTo>
                  <a:cubicBezTo>
                    <a:pt x="6082" y="5157"/>
                    <a:pt x="6374" y="4865"/>
                    <a:pt x="6332" y="4527"/>
                  </a:cubicBezTo>
                  <a:lnTo>
                    <a:pt x="5759" y="496"/>
                  </a:lnTo>
                  <a:cubicBezTo>
                    <a:pt x="5730" y="218"/>
                    <a:pt x="5467" y="0"/>
                    <a:pt x="5143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7" name="Google Shape;1247;p53"/>
            <p:cNvSpPr/>
            <p:nvPr/>
          </p:nvSpPr>
          <p:spPr>
            <a:xfrm>
              <a:off x="6368075" y="2340175"/>
              <a:ext cx="135275" cy="153550"/>
            </a:xfrm>
            <a:custGeom>
              <a:avLst/>
              <a:gdLst/>
              <a:ahLst/>
              <a:cxnLst/>
              <a:rect l="l" t="t" r="r" b="b"/>
              <a:pathLst>
                <a:path w="5411" h="6142" extrusionOk="0">
                  <a:moveTo>
                    <a:pt x="2157" y="0"/>
                  </a:moveTo>
                  <a:cubicBezTo>
                    <a:pt x="2157" y="0"/>
                    <a:pt x="1569" y="352"/>
                    <a:pt x="999" y="383"/>
                  </a:cubicBezTo>
                  <a:cubicBezTo>
                    <a:pt x="1" y="426"/>
                    <a:pt x="106" y="967"/>
                    <a:pt x="74" y="1569"/>
                  </a:cubicBezTo>
                  <a:cubicBezTo>
                    <a:pt x="46" y="2170"/>
                    <a:pt x="250" y="6142"/>
                    <a:pt x="250" y="6142"/>
                  </a:cubicBezTo>
                  <a:lnTo>
                    <a:pt x="5410" y="6142"/>
                  </a:lnTo>
                  <a:lnTo>
                    <a:pt x="5410" y="704"/>
                  </a:lnTo>
                  <a:lnTo>
                    <a:pt x="5365" y="661"/>
                  </a:lnTo>
                  <a:cubicBezTo>
                    <a:pt x="5308" y="616"/>
                    <a:pt x="5277" y="559"/>
                    <a:pt x="5263" y="500"/>
                  </a:cubicBezTo>
                  <a:cubicBezTo>
                    <a:pt x="5133" y="426"/>
                    <a:pt x="4957" y="383"/>
                    <a:pt x="4693" y="383"/>
                  </a:cubicBezTo>
                  <a:cubicBezTo>
                    <a:pt x="4120" y="352"/>
                    <a:pt x="3536" y="0"/>
                    <a:pt x="3536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8" name="Google Shape;1248;p53"/>
            <p:cNvSpPr/>
            <p:nvPr/>
          </p:nvSpPr>
          <p:spPr>
            <a:xfrm>
              <a:off x="6368075" y="2346750"/>
              <a:ext cx="141525" cy="146975"/>
            </a:xfrm>
            <a:custGeom>
              <a:avLst/>
              <a:gdLst/>
              <a:ahLst/>
              <a:cxnLst/>
              <a:rect l="l" t="t" r="r" b="b"/>
              <a:pathLst>
                <a:path w="5661" h="5879" extrusionOk="0">
                  <a:moveTo>
                    <a:pt x="4179" y="1"/>
                  </a:moveTo>
                  <a:lnTo>
                    <a:pt x="3300" y="2393"/>
                  </a:lnTo>
                  <a:lnTo>
                    <a:pt x="2421" y="2393"/>
                  </a:lnTo>
                  <a:lnTo>
                    <a:pt x="1320" y="61"/>
                  </a:lnTo>
                  <a:cubicBezTo>
                    <a:pt x="1320" y="61"/>
                    <a:pt x="1240" y="45"/>
                    <a:pt x="1115" y="45"/>
                  </a:cubicBezTo>
                  <a:cubicBezTo>
                    <a:pt x="966" y="45"/>
                    <a:pt x="752" y="67"/>
                    <a:pt x="528" y="163"/>
                  </a:cubicBezTo>
                  <a:cubicBezTo>
                    <a:pt x="120" y="339"/>
                    <a:pt x="60" y="912"/>
                    <a:pt x="60" y="912"/>
                  </a:cubicBezTo>
                  <a:cubicBezTo>
                    <a:pt x="1" y="1936"/>
                    <a:pt x="250" y="5879"/>
                    <a:pt x="250" y="5879"/>
                  </a:cubicBezTo>
                  <a:lnTo>
                    <a:pt x="5453" y="5879"/>
                  </a:lnTo>
                  <a:cubicBezTo>
                    <a:pt x="5453" y="5879"/>
                    <a:pt x="5660" y="792"/>
                    <a:pt x="5527" y="426"/>
                  </a:cubicBezTo>
                  <a:cubicBezTo>
                    <a:pt x="5382" y="61"/>
                    <a:pt x="4179" y="1"/>
                    <a:pt x="4179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49" name="Google Shape;1249;p53"/>
            <p:cNvSpPr/>
            <p:nvPr/>
          </p:nvSpPr>
          <p:spPr>
            <a:xfrm>
              <a:off x="6371425" y="2346675"/>
              <a:ext cx="54275" cy="124725"/>
            </a:xfrm>
            <a:custGeom>
              <a:avLst/>
              <a:gdLst/>
              <a:ahLst/>
              <a:cxnLst/>
              <a:rect l="l" t="t" r="r" b="b"/>
              <a:pathLst>
                <a:path w="2171" h="4989" extrusionOk="0">
                  <a:moveTo>
                    <a:pt x="1088" y="0"/>
                  </a:moveTo>
                  <a:cubicBezTo>
                    <a:pt x="855" y="0"/>
                    <a:pt x="542" y="115"/>
                    <a:pt x="412" y="166"/>
                  </a:cubicBezTo>
                  <a:cubicBezTo>
                    <a:pt x="366" y="166"/>
                    <a:pt x="352" y="211"/>
                    <a:pt x="366" y="240"/>
                  </a:cubicBezTo>
                  <a:cubicBezTo>
                    <a:pt x="1143" y="2628"/>
                    <a:pt x="130" y="4225"/>
                    <a:pt x="14" y="4401"/>
                  </a:cubicBezTo>
                  <a:cubicBezTo>
                    <a:pt x="0" y="4418"/>
                    <a:pt x="0" y="4432"/>
                    <a:pt x="0" y="4447"/>
                  </a:cubicBezTo>
                  <a:lnTo>
                    <a:pt x="0" y="4914"/>
                  </a:lnTo>
                  <a:cubicBezTo>
                    <a:pt x="0" y="4960"/>
                    <a:pt x="28" y="4988"/>
                    <a:pt x="74" y="4988"/>
                  </a:cubicBezTo>
                  <a:cubicBezTo>
                    <a:pt x="2170" y="4738"/>
                    <a:pt x="1333" y="549"/>
                    <a:pt x="1217" y="64"/>
                  </a:cubicBezTo>
                  <a:cubicBezTo>
                    <a:pt x="1217" y="36"/>
                    <a:pt x="1186" y="4"/>
                    <a:pt x="1157" y="4"/>
                  </a:cubicBezTo>
                  <a:cubicBezTo>
                    <a:pt x="1135" y="1"/>
                    <a:pt x="1112" y="0"/>
                    <a:pt x="1088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0" name="Google Shape;1250;p53"/>
            <p:cNvSpPr/>
            <p:nvPr/>
          </p:nvSpPr>
          <p:spPr>
            <a:xfrm>
              <a:off x="6383475" y="2352650"/>
              <a:ext cx="9950" cy="83225"/>
            </a:xfrm>
            <a:custGeom>
              <a:avLst/>
              <a:gdLst/>
              <a:ahLst/>
              <a:cxnLst/>
              <a:rect l="l" t="t" r="r" b="b"/>
              <a:pathLst>
                <a:path w="398" h="3329" extrusionOk="0">
                  <a:moveTo>
                    <a:pt x="0" y="1"/>
                  </a:moveTo>
                  <a:lnTo>
                    <a:pt x="0" y="1"/>
                  </a:lnTo>
                  <a:cubicBezTo>
                    <a:pt x="46" y="148"/>
                    <a:pt x="88" y="278"/>
                    <a:pt x="120" y="412"/>
                  </a:cubicBezTo>
                  <a:lnTo>
                    <a:pt x="162" y="616"/>
                  </a:lnTo>
                  <a:lnTo>
                    <a:pt x="208" y="820"/>
                  </a:lnTo>
                  <a:cubicBezTo>
                    <a:pt x="250" y="1102"/>
                    <a:pt x="281" y="1379"/>
                    <a:pt x="296" y="1657"/>
                  </a:cubicBezTo>
                  <a:cubicBezTo>
                    <a:pt x="310" y="1805"/>
                    <a:pt x="310" y="1935"/>
                    <a:pt x="310" y="2083"/>
                  </a:cubicBezTo>
                  <a:cubicBezTo>
                    <a:pt x="310" y="2157"/>
                    <a:pt x="296" y="2213"/>
                    <a:pt x="296" y="2287"/>
                  </a:cubicBezTo>
                  <a:lnTo>
                    <a:pt x="296" y="2389"/>
                  </a:lnTo>
                  <a:lnTo>
                    <a:pt x="281" y="2491"/>
                  </a:lnTo>
                  <a:cubicBezTo>
                    <a:pt x="281" y="2565"/>
                    <a:pt x="264" y="2639"/>
                    <a:pt x="264" y="2713"/>
                  </a:cubicBezTo>
                  <a:lnTo>
                    <a:pt x="222" y="2917"/>
                  </a:lnTo>
                  <a:cubicBezTo>
                    <a:pt x="222" y="2948"/>
                    <a:pt x="208" y="2990"/>
                    <a:pt x="208" y="3019"/>
                  </a:cubicBezTo>
                  <a:lnTo>
                    <a:pt x="176" y="3124"/>
                  </a:lnTo>
                  <a:cubicBezTo>
                    <a:pt x="162" y="3194"/>
                    <a:pt x="148" y="3254"/>
                    <a:pt x="134" y="3328"/>
                  </a:cubicBezTo>
                  <a:cubicBezTo>
                    <a:pt x="236" y="3064"/>
                    <a:pt x="310" y="2786"/>
                    <a:pt x="338" y="2509"/>
                  </a:cubicBezTo>
                  <a:lnTo>
                    <a:pt x="369" y="2403"/>
                  </a:lnTo>
                  <a:lnTo>
                    <a:pt x="369" y="2287"/>
                  </a:lnTo>
                  <a:cubicBezTo>
                    <a:pt x="369" y="2227"/>
                    <a:pt x="383" y="2157"/>
                    <a:pt x="383" y="2083"/>
                  </a:cubicBezTo>
                  <a:cubicBezTo>
                    <a:pt x="383" y="1935"/>
                    <a:pt x="398" y="1805"/>
                    <a:pt x="383" y="1657"/>
                  </a:cubicBezTo>
                  <a:cubicBezTo>
                    <a:pt x="369" y="1379"/>
                    <a:pt x="324" y="1084"/>
                    <a:pt x="264" y="806"/>
                  </a:cubicBezTo>
                  <a:cubicBezTo>
                    <a:pt x="208" y="542"/>
                    <a:pt x="120" y="264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1" name="Google Shape;1251;p53"/>
            <p:cNvSpPr/>
            <p:nvPr/>
          </p:nvSpPr>
          <p:spPr>
            <a:xfrm>
              <a:off x="6452400" y="2346550"/>
              <a:ext cx="54650" cy="124850"/>
            </a:xfrm>
            <a:custGeom>
              <a:avLst/>
              <a:gdLst/>
              <a:ahLst/>
              <a:cxnLst/>
              <a:rect l="l" t="t" r="r" b="b"/>
              <a:pathLst>
                <a:path w="2186" h="4994" extrusionOk="0">
                  <a:moveTo>
                    <a:pt x="916" y="0"/>
                  </a:moveTo>
                  <a:cubicBezTo>
                    <a:pt x="855" y="0"/>
                    <a:pt x="797" y="3"/>
                    <a:pt x="747" y="9"/>
                  </a:cubicBezTo>
                  <a:cubicBezTo>
                    <a:pt x="718" y="9"/>
                    <a:pt x="690" y="41"/>
                    <a:pt x="690" y="69"/>
                  </a:cubicBezTo>
                  <a:cubicBezTo>
                    <a:pt x="585" y="554"/>
                    <a:pt x="1" y="4743"/>
                    <a:pt x="2097" y="4993"/>
                  </a:cubicBezTo>
                  <a:cubicBezTo>
                    <a:pt x="2139" y="4993"/>
                    <a:pt x="2185" y="4965"/>
                    <a:pt x="2185" y="4919"/>
                  </a:cubicBezTo>
                  <a:lnTo>
                    <a:pt x="2185" y="4452"/>
                  </a:lnTo>
                  <a:cubicBezTo>
                    <a:pt x="2185" y="4437"/>
                    <a:pt x="2168" y="4423"/>
                    <a:pt x="2168" y="4406"/>
                  </a:cubicBezTo>
                  <a:cubicBezTo>
                    <a:pt x="2037" y="4230"/>
                    <a:pt x="792" y="2545"/>
                    <a:pt x="1570" y="157"/>
                  </a:cubicBezTo>
                  <a:cubicBezTo>
                    <a:pt x="1584" y="128"/>
                    <a:pt x="1570" y="83"/>
                    <a:pt x="1524" y="69"/>
                  </a:cubicBezTo>
                  <a:cubicBezTo>
                    <a:pt x="1408" y="36"/>
                    <a:pt x="1140" y="0"/>
                    <a:pt x="916" y="0"/>
                  </a:cubicBezTo>
                  <a:close/>
                </a:path>
              </a:pathLst>
            </a:custGeom>
            <a:solidFill>
              <a:srgbClr val="E65C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2" name="Google Shape;1252;p53"/>
            <p:cNvSpPr/>
            <p:nvPr/>
          </p:nvSpPr>
          <p:spPr>
            <a:xfrm>
              <a:off x="6479850" y="2349750"/>
              <a:ext cx="26400" cy="111000"/>
            </a:xfrm>
            <a:custGeom>
              <a:avLst/>
              <a:gdLst/>
              <a:ahLst/>
              <a:cxnLst/>
              <a:rect l="l" t="t" r="r" b="b"/>
              <a:pathLst>
                <a:path w="1056" h="4440" extrusionOk="0">
                  <a:moveTo>
                    <a:pt x="208" y="0"/>
                  </a:moveTo>
                  <a:cubicBezTo>
                    <a:pt x="102" y="380"/>
                    <a:pt x="60" y="778"/>
                    <a:pt x="32" y="1172"/>
                  </a:cubicBezTo>
                  <a:cubicBezTo>
                    <a:pt x="0" y="1569"/>
                    <a:pt x="14" y="1963"/>
                    <a:pt x="60" y="2343"/>
                  </a:cubicBezTo>
                  <a:cubicBezTo>
                    <a:pt x="120" y="2741"/>
                    <a:pt x="208" y="3121"/>
                    <a:pt x="366" y="3486"/>
                  </a:cubicBezTo>
                  <a:cubicBezTo>
                    <a:pt x="454" y="3662"/>
                    <a:pt x="542" y="3838"/>
                    <a:pt x="662" y="4000"/>
                  </a:cubicBezTo>
                  <a:cubicBezTo>
                    <a:pt x="778" y="4162"/>
                    <a:pt x="911" y="4309"/>
                    <a:pt x="1056" y="4440"/>
                  </a:cubicBezTo>
                  <a:cubicBezTo>
                    <a:pt x="925" y="4295"/>
                    <a:pt x="806" y="4148"/>
                    <a:pt x="690" y="3986"/>
                  </a:cubicBezTo>
                  <a:cubicBezTo>
                    <a:pt x="588" y="3810"/>
                    <a:pt x="500" y="3648"/>
                    <a:pt x="426" y="3458"/>
                  </a:cubicBezTo>
                  <a:cubicBezTo>
                    <a:pt x="352" y="3282"/>
                    <a:pt x="296" y="3092"/>
                    <a:pt x="250" y="2916"/>
                  </a:cubicBezTo>
                  <a:cubicBezTo>
                    <a:pt x="208" y="2727"/>
                    <a:pt x="162" y="2537"/>
                    <a:pt x="148" y="2329"/>
                  </a:cubicBezTo>
                  <a:cubicBezTo>
                    <a:pt x="88" y="1949"/>
                    <a:pt x="74" y="1569"/>
                    <a:pt x="88" y="1172"/>
                  </a:cubicBezTo>
                  <a:cubicBezTo>
                    <a:pt x="102" y="982"/>
                    <a:pt x="120" y="778"/>
                    <a:pt x="134" y="584"/>
                  </a:cubicBezTo>
                  <a:cubicBezTo>
                    <a:pt x="148" y="394"/>
                    <a:pt x="176" y="204"/>
                    <a:pt x="20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3" name="Google Shape;1253;p53"/>
            <p:cNvSpPr/>
            <p:nvPr/>
          </p:nvSpPr>
          <p:spPr>
            <a:xfrm>
              <a:off x="6416875" y="2329600"/>
              <a:ext cx="42150" cy="31175"/>
            </a:xfrm>
            <a:custGeom>
              <a:avLst/>
              <a:gdLst/>
              <a:ahLst/>
              <a:cxnLst/>
              <a:rect l="l" t="t" r="r" b="b"/>
              <a:pathLst>
                <a:path w="1686" h="1247" extrusionOk="0">
                  <a:moveTo>
                    <a:pt x="1" y="1"/>
                  </a:moveTo>
                  <a:lnTo>
                    <a:pt x="1" y="571"/>
                  </a:lnTo>
                  <a:cubicBezTo>
                    <a:pt x="1" y="1025"/>
                    <a:pt x="381" y="1246"/>
                    <a:pt x="848" y="1246"/>
                  </a:cubicBezTo>
                  <a:cubicBezTo>
                    <a:pt x="1320" y="1246"/>
                    <a:pt x="1686" y="1025"/>
                    <a:pt x="1686" y="571"/>
                  </a:cubicBezTo>
                  <a:lnTo>
                    <a:pt x="1686" y="1"/>
                  </a:ln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4" name="Google Shape;1254;p53"/>
            <p:cNvSpPr/>
            <p:nvPr/>
          </p:nvSpPr>
          <p:spPr>
            <a:xfrm>
              <a:off x="6416875" y="2335425"/>
              <a:ext cx="42150" cy="9275"/>
            </a:xfrm>
            <a:custGeom>
              <a:avLst/>
              <a:gdLst/>
              <a:ahLst/>
              <a:cxnLst/>
              <a:rect l="l" t="t" r="r" b="b"/>
              <a:pathLst>
                <a:path w="1686" h="371" extrusionOk="0">
                  <a:moveTo>
                    <a:pt x="1686" y="0"/>
                  </a:moveTo>
                  <a:cubicBezTo>
                    <a:pt x="1464" y="46"/>
                    <a:pt x="1232" y="74"/>
                    <a:pt x="982" y="88"/>
                  </a:cubicBezTo>
                  <a:cubicBezTo>
                    <a:pt x="907" y="91"/>
                    <a:pt x="833" y="93"/>
                    <a:pt x="759" y="93"/>
                  </a:cubicBezTo>
                  <a:cubicBezTo>
                    <a:pt x="501" y="93"/>
                    <a:pt x="250" y="72"/>
                    <a:pt x="1" y="14"/>
                  </a:cubicBezTo>
                  <a:lnTo>
                    <a:pt x="1" y="296"/>
                  </a:lnTo>
                  <a:cubicBezTo>
                    <a:pt x="261" y="341"/>
                    <a:pt x="523" y="371"/>
                    <a:pt x="794" y="371"/>
                  </a:cubicBezTo>
                  <a:cubicBezTo>
                    <a:pt x="856" y="371"/>
                    <a:pt x="919" y="369"/>
                    <a:pt x="982" y="366"/>
                  </a:cubicBezTo>
                  <a:cubicBezTo>
                    <a:pt x="1232" y="352"/>
                    <a:pt x="1464" y="324"/>
                    <a:pt x="1686" y="264"/>
                  </a:cubicBezTo>
                  <a:lnTo>
                    <a:pt x="1686" y="0"/>
                  </a:ln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5" name="Google Shape;1255;p53"/>
            <p:cNvSpPr/>
            <p:nvPr/>
          </p:nvSpPr>
          <p:spPr>
            <a:xfrm>
              <a:off x="6428225" y="2360400"/>
              <a:ext cx="22000" cy="20850"/>
            </a:xfrm>
            <a:custGeom>
              <a:avLst/>
              <a:gdLst/>
              <a:ahLst/>
              <a:cxnLst/>
              <a:rect l="l" t="t" r="r" b="b"/>
              <a:pathLst>
                <a:path w="880" h="834" extrusionOk="0">
                  <a:moveTo>
                    <a:pt x="145" y="0"/>
                  </a:moveTo>
                  <a:cubicBezTo>
                    <a:pt x="57" y="0"/>
                    <a:pt x="1" y="70"/>
                    <a:pt x="29" y="158"/>
                  </a:cubicBezTo>
                  <a:lnTo>
                    <a:pt x="176" y="732"/>
                  </a:lnTo>
                  <a:cubicBezTo>
                    <a:pt x="190" y="792"/>
                    <a:pt x="250" y="834"/>
                    <a:pt x="307" y="834"/>
                  </a:cubicBezTo>
                  <a:lnTo>
                    <a:pt x="570" y="834"/>
                  </a:lnTo>
                  <a:cubicBezTo>
                    <a:pt x="630" y="834"/>
                    <a:pt x="690" y="792"/>
                    <a:pt x="704" y="732"/>
                  </a:cubicBezTo>
                  <a:lnTo>
                    <a:pt x="848" y="158"/>
                  </a:lnTo>
                  <a:cubicBezTo>
                    <a:pt x="880" y="70"/>
                    <a:pt x="820" y="0"/>
                    <a:pt x="73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6" name="Google Shape;1256;p53"/>
            <p:cNvSpPr/>
            <p:nvPr/>
          </p:nvSpPr>
          <p:spPr>
            <a:xfrm>
              <a:off x="6427425" y="2377975"/>
              <a:ext cx="23525" cy="109150"/>
            </a:xfrm>
            <a:custGeom>
              <a:avLst/>
              <a:gdLst/>
              <a:ahLst/>
              <a:cxnLst/>
              <a:rect l="l" t="t" r="r" b="b"/>
              <a:pathLst>
                <a:path w="941" h="4366" extrusionOk="0">
                  <a:moveTo>
                    <a:pt x="310" y="1"/>
                  </a:moveTo>
                  <a:lnTo>
                    <a:pt x="1" y="3750"/>
                  </a:lnTo>
                  <a:lnTo>
                    <a:pt x="458" y="4366"/>
                  </a:lnTo>
                  <a:lnTo>
                    <a:pt x="940" y="3750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7" name="Google Shape;1257;p53"/>
            <p:cNvSpPr/>
            <p:nvPr/>
          </p:nvSpPr>
          <p:spPr>
            <a:xfrm>
              <a:off x="6406250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387" y="0"/>
                  </a:moveTo>
                  <a:cubicBezTo>
                    <a:pt x="369" y="0"/>
                    <a:pt x="352" y="4"/>
                    <a:pt x="338" y="11"/>
                  </a:cubicBezTo>
                  <a:lnTo>
                    <a:pt x="56" y="201"/>
                  </a:lnTo>
                  <a:cubicBezTo>
                    <a:pt x="14" y="233"/>
                    <a:pt x="0" y="289"/>
                    <a:pt x="28" y="335"/>
                  </a:cubicBezTo>
                  <a:cubicBezTo>
                    <a:pt x="176" y="575"/>
                    <a:pt x="470" y="1352"/>
                    <a:pt x="954" y="1352"/>
                  </a:cubicBezTo>
                  <a:cubicBezTo>
                    <a:pt x="1000" y="1352"/>
                    <a:pt x="1048" y="1345"/>
                    <a:pt x="1098" y="1330"/>
                  </a:cubicBezTo>
                  <a:cubicBezTo>
                    <a:pt x="1098" y="1330"/>
                    <a:pt x="1463" y="658"/>
                    <a:pt x="1273" y="510"/>
                  </a:cubicBezTo>
                  <a:cubicBezTo>
                    <a:pt x="1129" y="394"/>
                    <a:pt x="602" y="99"/>
                    <a:pt x="440" y="11"/>
                  </a:cubicBezTo>
                  <a:cubicBezTo>
                    <a:pt x="424" y="4"/>
                    <a:pt x="406" y="0"/>
                    <a:pt x="38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8" name="Google Shape;1258;p53"/>
            <p:cNvSpPr/>
            <p:nvPr/>
          </p:nvSpPr>
          <p:spPr>
            <a:xfrm>
              <a:off x="6432625" y="2339550"/>
              <a:ext cx="36600" cy="33825"/>
            </a:xfrm>
            <a:custGeom>
              <a:avLst/>
              <a:gdLst/>
              <a:ahLst/>
              <a:cxnLst/>
              <a:rect l="l" t="t" r="r" b="b"/>
              <a:pathLst>
                <a:path w="1464" h="1353" extrusionOk="0">
                  <a:moveTo>
                    <a:pt x="1077" y="0"/>
                  </a:moveTo>
                  <a:cubicBezTo>
                    <a:pt x="1058" y="0"/>
                    <a:pt x="1040" y="4"/>
                    <a:pt x="1024" y="11"/>
                  </a:cubicBezTo>
                  <a:cubicBezTo>
                    <a:pt x="866" y="99"/>
                    <a:pt x="338" y="394"/>
                    <a:pt x="190" y="510"/>
                  </a:cubicBezTo>
                  <a:cubicBezTo>
                    <a:pt x="0" y="658"/>
                    <a:pt x="454" y="1330"/>
                    <a:pt x="454" y="1330"/>
                  </a:cubicBezTo>
                  <a:cubicBezTo>
                    <a:pt x="503" y="1345"/>
                    <a:pt x="549" y="1352"/>
                    <a:pt x="593" y="1352"/>
                  </a:cubicBezTo>
                  <a:cubicBezTo>
                    <a:pt x="1055" y="1352"/>
                    <a:pt x="1288" y="575"/>
                    <a:pt x="1436" y="335"/>
                  </a:cubicBezTo>
                  <a:cubicBezTo>
                    <a:pt x="1464" y="289"/>
                    <a:pt x="1450" y="233"/>
                    <a:pt x="1407" y="201"/>
                  </a:cubicBezTo>
                  <a:lnTo>
                    <a:pt x="1130" y="11"/>
                  </a:lnTo>
                  <a:cubicBezTo>
                    <a:pt x="1114" y="4"/>
                    <a:pt x="1095" y="0"/>
                    <a:pt x="1077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59" name="Google Shape;1259;p53"/>
            <p:cNvSpPr/>
            <p:nvPr/>
          </p:nvSpPr>
          <p:spPr>
            <a:xfrm>
              <a:off x="6413550" y="2351950"/>
              <a:ext cx="25350" cy="22600"/>
            </a:xfrm>
            <a:custGeom>
              <a:avLst/>
              <a:gdLst/>
              <a:ahLst/>
              <a:cxnLst/>
              <a:rect l="l" t="t" r="r" b="b"/>
              <a:pathLst>
                <a:path w="1014" h="904" extrusionOk="0">
                  <a:moveTo>
                    <a:pt x="967" y="0"/>
                  </a:moveTo>
                  <a:cubicBezTo>
                    <a:pt x="953" y="145"/>
                    <a:pt x="953" y="278"/>
                    <a:pt x="953" y="426"/>
                  </a:cubicBezTo>
                  <a:lnTo>
                    <a:pt x="953" y="408"/>
                  </a:lnTo>
                  <a:cubicBezTo>
                    <a:pt x="897" y="548"/>
                    <a:pt x="828" y="675"/>
                    <a:pt x="773" y="810"/>
                  </a:cubicBezTo>
                  <a:lnTo>
                    <a:pt x="773" y="810"/>
                  </a:lnTo>
                  <a:cubicBezTo>
                    <a:pt x="747" y="814"/>
                    <a:pt x="718" y="816"/>
                    <a:pt x="688" y="816"/>
                  </a:cubicBezTo>
                  <a:cubicBezTo>
                    <a:pt x="652" y="816"/>
                    <a:pt x="616" y="813"/>
                    <a:pt x="588" y="806"/>
                  </a:cubicBezTo>
                  <a:cubicBezTo>
                    <a:pt x="514" y="806"/>
                    <a:pt x="440" y="778"/>
                    <a:pt x="380" y="732"/>
                  </a:cubicBezTo>
                  <a:cubicBezTo>
                    <a:pt x="310" y="704"/>
                    <a:pt x="250" y="658"/>
                    <a:pt x="190" y="616"/>
                  </a:cubicBezTo>
                  <a:lnTo>
                    <a:pt x="88" y="542"/>
                  </a:lnTo>
                  <a:cubicBezTo>
                    <a:pt x="60" y="514"/>
                    <a:pt x="46" y="496"/>
                    <a:pt x="0" y="468"/>
                  </a:cubicBezTo>
                  <a:lnTo>
                    <a:pt x="0" y="468"/>
                  </a:lnTo>
                  <a:cubicBezTo>
                    <a:pt x="28" y="496"/>
                    <a:pt x="60" y="528"/>
                    <a:pt x="74" y="556"/>
                  </a:cubicBezTo>
                  <a:lnTo>
                    <a:pt x="162" y="644"/>
                  </a:lnTo>
                  <a:cubicBezTo>
                    <a:pt x="222" y="704"/>
                    <a:pt x="278" y="760"/>
                    <a:pt x="338" y="792"/>
                  </a:cubicBezTo>
                  <a:cubicBezTo>
                    <a:pt x="412" y="834"/>
                    <a:pt x="485" y="866"/>
                    <a:pt x="573" y="894"/>
                  </a:cubicBezTo>
                  <a:cubicBezTo>
                    <a:pt x="603" y="900"/>
                    <a:pt x="635" y="903"/>
                    <a:pt x="669" y="903"/>
                  </a:cubicBezTo>
                  <a:cubicBezTo>
                    <a:pt x="717" y="903"/>
                    <a:pt x="768" y="896"/>
                    <a:pt x="820" y="880"/>
                  </a:cubicBezTo>
                  <a:lnTo>
                    <a:pt x="837" y="880"/>
                  </a:lnTo>
                  <a:lnTo>
                    <a:pt x="837" y="866"/>
                  </a:lnTo>
                  <a:cubicBezTo>
                    <a:pt x="894" y="718"/>
                    <a:pt x="953" y="584"/>
                    <a:pt x="1013" y="440"/>
                  </a:cubicBezTo>
                  <a:lnTo>
                    <a:pt x="1013" y="426"/>
                  </a:lnTo>
                  <a:cubicBezTo>
                    <a:pt x="1013" y="278"/>
                    <a:pt x="996" y="145"/>
                    <a:pt x="967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0" name="Google Shape;1260;p53"/>
            <p:cNvSpPr/>
            <p:nvPr/>
          </p:nvSpPr>
          <p:spPr>
            <a:xfrm>
              <a:off x="6438075" y="2362600"/>
              <a:ext cx="24550" cy="11850"/>
            </a:xfrm>
            <a:custGeom>
              <a:avLst/>
              <a:gdLst/>
              <a:ahLst/>
              <a:cxnLst/>
              <a:rect l="l" t="t" r="r" b="b"/>
              <a:pathLst>
                <a:path w="982" h="474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44"/>
                    <a:pt x="120" y="292"/>
                    <a:pt x="190" y="422"/>
                  </a:cubicBezTo>
                  <a:lnTo>
                    <a:pt x="208" y="440"/>
                  </a:lnTo>
                  <a:lnTo>
                    <a:pt x="222" y="454"/>
                  </a:lnTo>
                  <a:cubicBezTo>
                    <a:pt x="274" y="464"/>
                    <a:pt x="325" y="474"/>
                    <a:pt x="376" y="474"/>
                  </a:cubicBezTo>
                  <a:cubicBezTo>
                    <a:pt x="397" y="474"/>
                    <a:pt x="419" y="472"/>
                    <a:pt x="440" y="468"/>
                  </a:cubicBezTo>
                  <a:cubicBezTo>
                    <a:pt x="514" y="468"/>
                    <a:pt x="574" y="454"/>
                    <a:pt x="648" y="440"/>
                  </a:cubicBezTo>
                  <a:cubicBezTo>
                    <a:pt x="718" y="408"/>
                    <a:pt x="778" y="380"/>
                    <a:pt x="838" y="334"/>
                  </a:cubicBezTo>
                  <a:cubicBezTo>
                    <a:pt x="894" y="292"/>
                    <a:pt x="940" y="246"/>
                    <a:pt x="982" y="190"/>
                  </a:cubicBezTo>
                  <a:lnTo>
                    <a:pt x="982" y="190"/>
                  </a:lnTo>
                  <a:cubicBezTo>
                    <a:pt x="954" y="204"/>
                    <a:pt x="926" y="232"/>
                    <a:pt x="894" y="246"/>
                  </a:cubicBezTo>
                  <a:cubicBezTo>
                    <a:pt x="866" y="264"/>
                    <a:pt x="838" y="278"/>
                    <a:pt x="806" y="292"/>
                  </a:cubicBezTo>
                  <a:cubicBezTo>
                    <a:pt x="750" y="320"/>
                    <a:pt x="690" y="352"/>
                    <a:pt x="630" y="366"/>
                  </a:cubicBezTo>
                  <a:cubicBezTo>
                    <a:pt x="560" y="380"/>
                    <a:pt x="500" y="394"/>
                    <a:pt x="440" y="394"/>
                  </a:cubicBezTo>
                  <a:cubicBezTo>
                    <a:pt x="369" y="394"/>
                    <a:pt x="314" y="394"/>
                    <a:pt x="257" y="381"/>
                  </a:cubicBezTo>
                  <a:lnTo>
                    <a:pt x="257" y="381"/>
                  </a:lnTo>
                  <a:cubicBezTo>
                    <a:pt x="185" y="255"/>
                    <a:pt x="99" y="126"/>
                    <a:pt x="0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1" name="Google Shape;1261;p53"/>
            <p:cNvSpPr/>
            <p:nvPr/>
          </p:nvSpPr>
          <p:spPr>
            <a:xfrm>
              <a:off x="6397100" y="2389725"/>
              <a:ext cx="75125" cy="90025"/>
            </a:xfrm>
            <a:custGeom>
              <a:avLst/>
              <a:gdLst/>
              <a:ahLst/>
              <a:cxnLst/>
              <a:rect l="l" t="t" r="r" b="b"/>
              <a:pathLst>
                <a:path w="3005" h="3601" extrusionOk="0">
                  <a:moveTo>
                    <a:pt x="1966" y="0"/>
                  </a:moveTo>
                  <a:cubicBezTo>
                    <a:pt x="1181" y="0"/>
                    <a:pt x="500" y="167"/>
                    <a:pt x="176" y="262"/>
                  </a:cubicBezTo>
                  <a:cubicBezTo>
                    <a:pt x="71" y="290"/>
                    <a:pt x="0" y="392"/>
                    <a:pt x="14" y="498"/>
                  </a:cubicBezTo>
                  <a:cubicBezTo>
                    <a:pt x="145" y="1993"/>
                    <a:pt x="394" y="3048"/>
                    <a:pt x="496" y="3428"/>
                  </a:cubicBezTo>
                  <a:cubicBezTo>
                    <a:pt x="510" y="3516"/>
                    <a:pt x="598" y="3590"/>
                    <a:pt x="704" y="3590"/>
                  </a:cubicBezTo>
                  <a:cubicBezTo>
                    <a:pt x="790" y="3597"/>
                    <a:pt x="882" y="3600"/>
                    <a:pt x="977" y="3600"/>
                  </a:cubicBezTo>
                  <a:cubicBezTo>
                    <a:pt x="1635" y="3600"/>
                    <a:pt x="2455" y="3447"/>
                    <a:pt x="2814" y="3382"/>
                  </a:cubicBezTo>
                  <a:cubicBezTo>
                    <a:pt x="2916" y="3354"/>
                    <a:pt x="3004" y="3266"/>
                    <a:pt x="3004" y="3150"/>
                  </a:cubicBezTo>
                  <a:cubicBezTo>
                    <a:pt x="2990" y="2271"/>
                    <a:pt x="2783" y="744"/>
                    <a:pt x="2709" y="234"/>
                  </a:cubicBezTo>
                  <a:cubicBezTo>
                    <a:pt x="2681" y="129"/>
                    <a:pt x="2607" y="41"/>
                    <a:pt x="2491" y="27"/>
                  </a:cubicBezTo>
                  <a:cubicBezTo>
                    <a:pt x="2313" y="8"/>
                    <a:pt x="2137" y="0"/>
                    <a:pt x="1966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2" name="Google Shape;1262;p53"/>
            <p:cNvSpPr/>
            <p:nvPr/>
          </p:nvSpPr>
          <p:spPr>
            <a:xfrm>
              <a:off x="6402550" y="2397325"/>
              <a:ext cx="60075" cy="33450"/>
            </a:xfrm>
            <a:custGeom>
              <a:avLst/>
              <a:gdLst/>
              <a:ahLst/>
              <a:cxnLst/>
              <a:rect l="l" t="t" r="r" b="b"/>
              <a:pathLst>
                <a:path w="2403" h="1338" extrusionOk="0">
                  <a:moveTo>
                    <a:pt x="2083" y="0"/>
                  </a:moveTo>
                  <a:cubicBezTo>
                    <a:pt x="1260" y="18"/>
                    <a:pt x="486" y="134"/>
                    <a:pt x="162" y="194"/>
                  </a:cubicBezTo>
                  <a:cubicBezTo>
                    <a:pt x="74" y="208"/>
                    <a:pt x="0" y="250"/>
                    <a:pt x="14" y="282"/>
                  </a:cubicBezTo>
                  <a:cubicBezTo>
                    <a:pt x="46" y="809"/>
                    <a:pt x="204" y="1161"/>
                    <a:pt x="264" y="1291"/>
                  </a:cubicBezTo>
                  <a:cubicBezTo>
                    <a:pt x="292" y="1320"/>
                    <a:pt x="352" y="1337"/>
                    <a:pt x="440" y="1337"/>
                  </a:cubicBezTo>
                  <a:cubicBezTo>
                    <a:pt x="996" y="1320"/>
                    <a:pt x="1847" y="1218"/>
                    <a:pt x="2185" y="1161"/>
                  </a:cubicBezTo>
                  <a:cubicBezTo>
                    <a:pt x="2287" y="1144"/>
                    <a:pt x="2361" y="1116"/>
                    <a:pt x="2361" y="1073"/>
                  </a:cubicBezTo>
                  <a:cubicBezTo>
                    <a:pt x="2403" y="764"/>
                    <a:pt x="2287" y="236"/>
                    <a:pt x="2259" y="60"/>
                  </a:cubicBezTo>
                  <a:cubicBezTo>
                    <a:pt x="2245" y="32"/>
                    <a:pt x="2171" y="0"/>
                    <a:pt x="20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3" name="Google Shape;1263;p53"/>
            <p:cNvSpPr/>
            <p:nvPr/>
          </p:nvSpPr>
          <p:spPr>
            <a:xfrm>
              <a:off x="6422675" y="2435650"/>
              <a:ext cx="30450" cy="31000"/>
            </a:xfrm>
            <a:custGeom>
              <a:avLst/>
              <a:gdLst/>
              <a:ahLst/>
              <a:cxnLst/>
              <a:rect l="l" t="t" r="r" b="b"/>
              <a:pathLst>
                <a:path w="1218" h="1240" extrusionOk="0">
                  <a:moveTo>
                    <a:pt x="757" y="0"/>
                  </a:moveTo>
                  <a:cubicBezTo>
                    <a:pt x="730" y="0"/>
                    <a:pt x="703" y="3"/>
                    <a:pt x="676" y="8"/>
                  </a:cubicBezTo>
                  <a:lnTo>
                    <a:pt x="662" y="8"/>
                  </a:lnTo>
                  <a:cubicBezTo>
                    <a:pt x="441" y="36"/>
                    <a:pt x="223" y="82"/>
                    <a:pt x="1" y="110"/>
                  </a:cubicBezTo>
                  <a:lnTo>
                    <a:pt x="1" y="1239"/>
                  </a:lnTo>
                  <a:cubicBezTo>
                    <a:pt x="325" y="1106"/>
                    <a:pt x="631" y="975"/>
                    <a:pt x="940" y="814"/>
                  </a:cubicBezTo>
                  <a:cubicBezTo>
                    <a:pt x="1116" y="740"/>
                    <a:pt x="1218" y="550"/>
                    <a:pt x="1176" y="360"/>
                  </a:cubicBezTo>
                  <a:cubicBezTo>
                    <a:pt x="1148" y="151"/>
                    <a:pt x="962" y="0"/>
                    <a:pt x="757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4" name="Google Shape;1264;p53"/>
            <p:cNvSpPr/>
            <p:nvPr/>
          </p:nvSpPr>
          <p:spPr>
            <a:xfrm>
              <a:off x="6438875" y="2414575"/>
              <a:ext cx="37750" cy="43975"/>
            </a:xfrm>
            <a:custGeom>
              <a:avLst/>
              <a:gdLst/>
              <a:ahLst/>
              <a:cxnLst/>
              <a:rect l="l" t="t" r="r" b="b"/>
              <a:pathLst>
                <a:path w="1510" h="1759" extrusionOk="0">
                  <a:moveTo>
                    <a:pt x="1233" y="1"/>
                  </a:moveTo>
                  <a:cubicBezTo>
                    <a:pt x="1208" y="1"/>
                    <a:pt x="1182" y="5"/>
                    <a:pt x="1157" y="14"/>
                  </a:cubicBezTo>
                  <a:cubicBezTo>
                    <a:pt x="967" y="102"/>
                    <a:pt x="630" y="323"/>
                    <a:pt x="0" y="851"/>
                  </a:cubicBezTo>
                  <a:lnTo>
                    <a:pt x="144" y="1759"/>
                  </a:lnTo>
                  <a:cubicBezTo>
                    <a:pt x="144" y="1759"/>
                    <a:pt x="1319" y="1555"/>
                    <a:pt x="1421" y="1379"/>
                  </a:cubicBezTo>
                  <a:cubicBezTo>
                    <a:pt x="1509" y="1217"/>
                    <a:pt x="1509" y="528"/>
                    <a:pt x="1435" y="162"/>
                  </a:cubicBezTo>
                  <a:cubicBezTo>
                    <a:pt x="1413" y="59"/>
                    <a:pt x="1326" y="1"/>
                    <a:pt x="1233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5" name="Google Shape;1265;p53"/>
            <p:cNvSpPr/>
            <p:nvPr/>
          </p:nvSpPr>
          <p:spPr>
            <a:xfrm>
              <a:off x="6285325" y="2352250"/>
              <a:ext cx="149875" cy="134200"/>
            </a:xfrm>
            <a:custGeom>
              <a:avLst/>
              <a:gdLst/>
              <a:ahLst/>
              <a:cxnLst/>
              <a:rect l="l" t="t" r="r" b="b"/>
              <a:pathLst>
                <a:path w="5995" h="5368" extrusionOk="0">
                  <a:moveTo>
                    <a:pt x="3743" y="1"/>
                  </a:moveTo>
                  <a:cubicBezTo>
                    <a:pt x="3741" y="1"/>
                    <a:pt x="3738" y="1"/>
                    <a:pt x="3736" y="2"/>
                  </a:cubicBezTo>
                  <a:cubicBezTo>
                    <a:pt x="2667" y="558"/>
                    <a:pt x="1288" y="2085"/>
                    <a:pt x="1130" y="2317"/>
                  </a:cubicBezTo>
                  <a:cubicBezTo>
                    <a:pt x="936" y="2567"/>
                    <a:pt x="1" y="4209"/>
                    <a:pt x="1288" y="5089"/>
                  </a:cubicBezTo>
                  <a:cubicBezTo>
                    <a:pt x="1587" y="5290"/>
                    <a:pt x="1995" y="5368"/>
                    <a:pt x="2448" y="5368"/>
                  </a:cubicBezTo>
                  <a:cubicBezTo>
                    <a:pt x="3972" y="5368"/>
                    <a:pt x="5994" y="4487"/>
                    <a:pt x="5994" y="4487"/>
                  </a:cubicBezTo>
                  <a:lnTo>
                    <a:pt x="5906" y="3298"/>
                  </a:lnTo>
                  <a:cubicBezTo>
                    <a:pt x="4851" y="3548"/>
                    <a:pt x="2593" y="3636"/>
                    <a:pt x="2593" y="3636"/>
                  </a:cubicBezTo>
                  <a:lnTo>
                    <a:pt x="3986" y="2303"/>
                  </a:lnTo>
                  <a:cubicBezTo>
                    <a:pt x="3986" y="2303"/>
                    <a:pt x="3887" y="1"/>
                    <a:pt x="374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6" name="Google Shape;1266;p53"/>
            <p:cNvSpPr/>
            <p:nvPr/>
          </p:nvSpPr>
          <p:spPr>
            <a:xfrm>
              <a:off x="6326300" y="2442800"/>
              <a:ext cx="23850" cy="2200"/>
            </a:xfrm>
            <a:custGeom>
              <a:avLst/>
              <a:gdLst/>
              <a:ahLst/>
              <a:cxnLst/>
              <a:rect l="l" t="t" r="r" b="b"/>
              <a:pathLst>
                <a:path w="954" h="88" extrusionOk="0">
                  <a:moveTo>
                    <a:pt x="472" y="0"/>
                  </a:moveTo>
                  <a:cubicBezTo>
                    <a:pt x="324" y="0"/>
                    <a:pt x="163" y="14"/>
                    <a:pt x="1" y="60"/>
                  </a:cubicBezTo>
                  <a:cubicBezTo>
                    <a:pt x="163" y="88"/>
                    <a:pt x="324" y="88"/>
                    <a:pt x="486" y="88"/>
                  </a:cubicBezTo>
                  <a:cubicBezTo>
                    <a:pt x="634" y="74"/>
                    <a:pt x="792" y="60"/>
                    <a:pt x="954" y="28"/>
                  </a:cubicBezTo>
                  <a:cubicBezTo>
                    <a:pt x="792" y="0"/>
                    <a:pt x="634" y="0"/>
                    <a:pt x="47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7" name="Google Shape;1267;p53"/>
            <p:cNvSpPr/>
            <p:nvPr/>
          </p:nvSpPr>
          <p:spPr>
            <a:xfrm>
              <a:off x="6370725" y="2416400"/>
              <a:ext cx="10225" cy="7775"/>
            </a:xfrm>
            <a:custGeom>
              <a:avLst/>
              <a:gdLst/>
              <a:ahLst/>
              <a:cxnLst/>
              <a:rect l="l" t="t" r="r" b="b"/>
              <a:pathLst>
                <a:path w="409" h="311" extrusionOk="0">
                  <a:moveTo>
                    <a:pt x="408" y="1"/>
                  </a:moveTo>
                  <a:lnTo>
                    <a:pt x="408" y="1"/>
                  </a:lnTo>
                  <a:cubicBezTo>
                    <a:pt x="320" y="15"/>
                    <a:pt x="246" y="61"/>
                    <a:pt x="176" y="117"/>
                  </a:cubicBezTo>
                  <a:cubicBezTo>
                    <a:pt x="102" y="163"/>
                    <a:pt x="42" y="222"/>
                    <a:pt x="0" y="310"/>
                  </a:cubicBezTo>
                  <a:cubicBezTo>
                    <a:pt x="88" y="279"/>
                    <a:pt x="158" y="236"/>
                    <a:pt x="218" y="177"/>
                  </a:cubicBezTo>
                  <a:cubicBezTo>
                    <a:pt x="292" y="134"/>
                    <a:pt x="352" y="75"/>
                    <a:pt x="40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8" name="Google Shape;1268;p53"/>
            <p:cNvSpPr/>
            <p:nvPr/>
          </p:nvSpPr>
          <p:spPr>
            <a:xfrm>
              <a:off x="6422675" y="2439100"/>
              <a:ext cx="4425" cy="25700"/>
            </a:xfrm>
            <a:custGeom>
              <a:avLst/>
              <a:gdLst/>
              <a:ahLst/>
              <a:cxnLst/>
              <a:rect l="l" t="t" r="r" b="b"/>
              <a:pathLst>
                <a:path w="177" h="1028" extrusionOk="0">
                  <a:moveTo>
                    <a:pt x="15" y="0"/>
                  </a:moveTo>
                  <a:cubicBezTo>
                    <a:pt x="1" y="176"/>
                    <a:pt x="33" y="352"/>
                    <a:pt x="61" y="528"/>
                  </a:cubicBezTo>
                  <a:cubicBezTo>
                    <a:pt x="89" y="690"/>
                    <a:pt x="120" y="866"/>
                    <a:pt x="177" y="1027"/>
                  </a:cubicBezTo>
                  <a:cubicBezTo>
                    <a:pt x="177" y="852"/>
                    <a:pt x="163" y="676"/>
                    <a:pt x="135" y="514"/>
                  </a:cubicBezTo>
                  <a:cubicBezTo>
                    <a:pt x="103" y="338"/>
                    <a:pt x="75" y="162"/>
                    <a:pt x="15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69" name="Google Shape;1269;p53"/>
            <p:cNvSpPr/>
            <p:nvPr/>
          </p:nvSpPr>
          <p:spPr>
            <a:xfrm>
              <a:off x="6373975" y="2473925"/>
              <a:ext cx="34500" cy="9600"/>
            </a:xfrm>
            <a:custGeom>
              <a:avLst/>
              <a:gdLst/>
              <a:ahLst/>
              <a:cxnLst/>
              <a:rect l="l" t="t" r="r" b="b"/>
              <a:pathLst>
                <a:path w="1380" h="384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1129" y="32"/>
                    <a:pt x="908" y="88"/>
                    <a:pt x="676" y="148"/>
                  </a:cubicBezTo>
                  <a:cubicBezTo>
                    <a:pt x="440" y="222"/>
                    <a:pt x="222" y="278"/>
                    <a:pt x="0" y="384"/>
                  </a:cubicBezTo>
                  <a:cubicBezTo>
                    <a:pt x="236" y="352"/>
                    <a:pt x="468" y="296"/>
                    <a:pt x="690" y="236"/>
                  </a:cubicBezTo>
                  <a:cubicBezTo>
                    <a:pt x="925" y="162"/>
                    <a:pt x="1157" y="88"/>
                    <a:pt x="1379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0" name="Google Shape;1270;p53"/>
            <p:cNvSpPr/>
            <p:nvPr/>
          </p:nvSpPr>
          <p:spPr>
            <a:xfrm>
              <a:off x="6587925" y="2210125"/>
              <a:ext cx="25700" cy="25675"/>
            </a:xfrm>
            <a:custGeom>
              <a:avLst/>
              <a:gdLst/>
              <a:ahLst/>
              <a:cxnLst/>
              <a:rect l="l" t="t" r="r" b="b"/>
              <a:pathLst>
                <a:path w="1028" h="1027" extrusionOk="0">
                  <a:moveTo>
                    <a:pt x="617" y="1"/>
                  </a:moveTo>
                  <a:cubicBezTo>
                    <a:pt x="430" y="1"/>
                    <a:pt x="255" y="122"/>
                    <a:pt x="208" y="309"/>
                  </a:cubicBezTo>
                  <a:cubicBezTo>
                    <a:pt x="148" y="559"/>
                    <a:pt x="74" y="791"/>
                    <a:pt x="0" y="1027"/>
                  </a:cubicBezTo>
                  <a:lnTo>
                    <a:pt x="1027" y="1027"/>
                  </a:lnTo>
                  <a:cubicBezTo>
                    <a:pt x="1027" y="805"/>
                    <a:pt x="1027" y="601"/>
                    <a:pt x="1013" y="397"/>
                  </a:cubicBezTo>
                  <a:cubicBezTo>
                    <a:pt x="1013" y="221"/>
                    <a:pt x="897" y="59"/>
                    <a:pt x="721" y="14"/>
                  </a:cubicBezTo>
                  <a:cubicBezTo>
                    <a:pt x="687" y="5"/>
                    <a:pt x="651" y="1"/>
                    <a:pt x="617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1" name="Google Shape;1271;p53"/>
            <p:cNvSpPr/>
            <p:nvPr/>
          </p:nvSpPr>
          <p:spPr>
            <a:xfrm>
              <a:off x="6585725" y="2174750"/>
              <a:ext cx="41100" cy="47150"/>
            </a:xfrm>
            <a:custGeom>
              <a:avLst/>
              <a:gdLst/>
              <a:ahLst/>
              <a:cxnLst/>
              <a:rect l="l" t="t" r="r" b="b"/>
              <a:pathLst>
                <a:path w="1644" h="1886" extrusionOk="0">
                  <a:moveTo>
                    <a:pt x="646" y="1"/>
                  </a:moveTo>
                  <a:cubicBezTo>
                    <a:pt x="534" y="1"/>
                    <a:pt x="399" y="286"/>
                    <a:pt x="412" y="771"/>
                  </a:cubicBezTo>
                  <a:cubicBezTo>
                    <a:pt x="412" y="771"/>
                    <a:pt x="239" y="634"/>
                    <a:pt x="143" y="634"/>
                  </a:cubicBezTo>
                  <a:cubicBezTo>
                    <a:pt x="135" y="634"/>
                    <a:pt x="127" y="635"/>
                    <a:pt x="120" y="637"/>
                  </a:cubicBezTo>
                  <a:cubicBezTo>
                    <a:pt x="32" y="683"/>
                    <a:pt x="0" y="785"/>
                    <a:pt x="60" y="901"/>
                  </a:cubicBezTo>
                  <a:cubicBezTo>
                    <a:pt x="120" y="1021"/>
                    <a:pt x="338" y="1724"/>
                    <a:pt x="338" y="1724"/>
                  </a:cubicBezTo>
                  <a:cubicBezTo>
                    <a:pt x="352" y="1738"/>
                    <a:pt x="1115" y="1886"/>
                    <a:pt x="1115" y="1886"/>
                  </a:cubicBezTo>
                  <a:cubicBezTo>
                    <a:pt x="1115" y="1886"/>
                    <a:pt x="1643" y="1095"/>
                    <a:pt x="1601" y="771"/>
                  </a:cubicBezTo>
                  <a:cubicBezTo>
                    <a:pt x="1601" y="771"/>
                    <a:pt x="1574" y="752"/>
                    <a:pt x="1528" y="752"/>
                  </a:cubicBezTo>
                  <a:cubicBezTo>
                    <a:pt x="1482" y="752"/>
                    <a:pt x="1416" y="771"/>
                    <a:pt x="1337" y="845"/>
                  </a:cubicBezTo>
                  <a:cubicBezTo>
                    <a:pt x="1337" y="845"/>
                    <a:pt x="1527" y="373"/>
                    <a:pt x="1425" y="285"/>
                  </a:cubicBezTo>
                  <a:cubicBezTo>
                    <a:pt x="1416" y="277"/>
                    <a:pt x="1406" y="273"/>
                    <a:pt x="1395" y="273"/>
                  </a:cubicBezTo>
                  <a:cubicBezTo>
                    <a:pt x="1275" y="273"/>
                    <a:pt x="1042" y="743"/>
                    <a:pt x="1042" y="743"/>
                  </a:cubicBezTo>
                  <a:cubicBezTo>
                    <a:pt x="1042" y="743"/>
                    <a:pt x="1217" y="110"/>
                    <a:pt x="1101" y="53"/>
                  </a:cubicBezTo>
                  <a:cubicBezTo>
                    <a:pt x="1093" y="48"/>
                    <a:pt x="1084" y="45"/>
                    <a:pt x="1074" y="45"/>
                  </a:cubicBezTo>
                  <a:cubicBezTo>
                    <a:pt x="957" y="45"/>
                    <a:pt x="789" y="448"/>
                    <a:pt x="750" y="637"/>
                  </a:cubicBezTo>
                  <a:cubicBezTo>
                    <a:pt x="750" y="637"/>
                    <a:pt x="792" y="81"/>
                    <a:pt x="676" y="8"/>
                  </a:cubicBezTo>
                  <a:cubicBezTo>
                    <a:pt x="666" y="3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2" name="Google Shape;1272;p53"/>
            <p:cNvSpPr/>
            <p:nvPr/>
          </p:nvSpPr>
          <p:spPr>
            <a:xfrm>
              <a:off x="6493025" y="2227350"/>
              <a:ext cx="122800" cy="171850"/>
            </a:xfrm>
            <a:custGeom>
              <a:avLst/>
              <a:gdLst/>
              <a:ahLst/>
              <a:cxnLst/>
              <a:rect l="l" t="t" r="r" b="b"/>
              <a:pathLst>
                <a:path w="4912" h="6874" extrusionOk="0">
                  <a:moveTo>
                    <a:pt x="3814" y="0"/>
                  </a:moveTo>
                  <a:cubicBezTo>
                    <a:pt x="3022" y="3458"/>
                    <a:pt x="1" y="4925"/>
                    <a:pt x="1" y="4925"/>
                  </a:cubicBezTo>
                  <a:lnTo>
                    <a:pt x="427" y="6873"/>
                  </a:lnTo>
                  <a:cubicBezTo>
                    <a:pt x="4676" y="5906"/>
                    <a:pt x="4911" y="380"/>
                    <a:pt x="4911" y="380"/>
                  </a:cubicBezTo>
                  <a:cubicBezTo>
                    <a:pt x="4781" y="204"/>
                    <a:pt x="3814" y="0"/>
                    <a:pt x="3814" y="0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3" name="Google Shape;1273;p53"/>
            <p:cNvSpPr/>
            <p:nvPr/>
          </p:nvSpPr>
          <p:spPr>
            <a:xfrm>
              <a:off x="6589075" y="2233575"/>
              <a:ext cx="22350" cy="8475"/>
            </a:xfrm>
            <a:custGeom>
              <a:avLst/>
              <a:gdLst/>
              <a:ahLst/>
              <a:cxnLst/>
              <a:rect l="l" t="t" r="r" b="b"/>
              <a:pathLst>
                <a:path w="894" h="339" extrusionOk="0">
                  <a:moveTo>
                    <a:pt x="0" y="1"/>
                  </a:moveTo>
                  <a:lnTo>
                    <a:pt x="0" y="1"/>
                  </a:lnTo>
                  <a:cubicBezTo>
                    <a:pt x="130" y="89"/>
                    <a:pt x="278" y="149"/>
                    <a:pt x="426" y="205"/>
                  </a:cubicBezTo>
                  <a:cubicBezTo>
                    <a:pt x="570" y="265"/>
                    <a:pt x="732" y="307"/>
                    <a:pt x="893" y="338"/>
                  </a:cubicBezTo>
                  <a:cubicBezTo>
                    <a:pt x="746" y="251"/>
                    <a:pt x="602" y="177"/>
                    <a:pt x="454" y="131"/>
                  </a:cubicBezTo>
                  <a:cubicBezTo>
                    <a:pt x="306" y="75"/>
                    <a:pt x="162" y="15"/>
                    <a:pt x="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4" name="Google Shape;1274;p53"/>
            <p:cNvSpPr/>
            <p:nvPr/>
          </p:nvSpPr>
          <p:spPr>
            <a:xfrm>
              <a:off x="6339925" y="2144150"/>
              <a:ext cx="194200" cy="193625"/>
            </a:xfrm>
            <a:custGeom>
              <a:avLst/>
              <a:gdLst/>
              <a:ahLst/>
              <a:cxnLst/>
              <a:rect l="l" t="t" r="r" b="b"/>
              <a:pathLst>
                <a:path w="7768" h="7745" extrusionOk="0">
                  <a:moveTo>
                    <a:pt x="3919" y="0"/>
                  </a:moveTo>
                  <a:cubicBezTo>
                    <a:pt x="3897" y="0"/>
                    <a:pt x="3875" y="0"/>
                    <a:pt x="3853" y="0"/>
                  </a:cubicBezTo>
                  <a:cubicBezTo>
                    <a:pt x="673" y="32"/>
                    <a:pt x="1" y="2231"/>
                    <a:pt x="89" y="4253"/>
                  </a:cubicBezTo>
                  <a:cubicBezTo>
                    <a:pt x="103" y="4661"/>
                    <a:pt x="191" y="5059"/>
                    <a:pt x="335" y="5410"/>
                  </a:cubicBezTo>
                  <a:cubicBezTo>
                    <a:pt x="616" y="6142"/>
                    <a:pt x="1144" y="6758"/>
                    <a:pt x="1816" y="7169"/>
                  </a:cubicBezTo>
                  <a:cubicBezTo>
                    <a:pt x="2407" y="7529"/>
                    <a:pt x="3104" y="7745"/>
                    <a:pt x="3847" y="7745"/>
                  </a:cubicBezTo>
                  <a:cubicBezTo>
                    <a:pt x="3918" y="7745"/>
                    <a:pt x="3989" y="7743"/>
                    <a:pt x="4060" y="7739"/>
                  </a:cubicBezTo>
                  <a:cubicBezTo>
                    <a:pt x="4764" y="7711"/>
                    <a:pt x="5407" y="7489"/>
                    <a:pt x="5963" y="7155"/>
                  </a:cubicBezTo>
                  <a:cubicBezTo>
                    <a:pt x="6638" y="6730"/>
                    <a:pt x="7180" y="6114"/>
                    <a:pt x="7476" y="5379"/>
                  </a:cubicBezTo>
                  <a:cubicBezTo>
                    <a:pt x="7666" y="4911"/>
                    <a:pt x="7768" y="4411"/>
                    <a:pt x="7739" y="3884"/>
                  </a:cubicBezTo>
                  <a:cubicBezTo>
                    <a:pt x="7652" y="1876"/>
                    <a:pt x="6886" y="0"/>
                    <a:pt x="391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5" name="Google Shape;1275;p53"/>
            <p:cNvSpPr/>
            <p:nvPr/>
          </p:nvSpPr>
          <p:spPr>
            <a:xfrm>
              <a:off x="6308175" y="2234075"/>
              <a:ext cx="61275" cy="47625"/>
            </a:xfrm>
            <a:custGeom>
              <a:avLst/>
              <a:gdLst/>
              <a:ahLst/>
              <a:cxnLst/>
              <a:rect l="l" t="t" r="r" b="b"/>
              <a:pathLst>
                <a:path w="2451" h="1905" extrusionOk="0">
                  <a:moveTo>
                    <a:pt x="1229" y="0"/>
                  </a:moveTo>
                  <a:cubicBezTo>
                    <a:pt x="524" y="0"/>
                    <a:pt x="0" y="767"/>
                    <a:pt x="434" y="1504"/>
                  </a:cubicBezTo>
                  <a:cubicBezTo>
                    <a:pt x="494" y="1606"/>
                    <a:pt x="581" y="1694"/>
                    <a:pt x="669" y="1754"/>
                  </a:cubicBezTo>
                  <a:cubicBezTo>
                    <a:pt x="855" y="1858"/>
                    <a:pt x="1041" y="1905"/>
                    <a:pt x="1216" y="1905"/>
                  </a:cubicBezTo>
                  <a:cubicBezTo>
                    <a:pt x="1924" y="1905"/>
                    <a:pt x="2451" y="1145"/>
                    <a:pt x="2017" y="406"/>
                  </a:cubicBezTo>
                  <a:cubicBezTo>
                    <a:pt x="1957" y="304"/>
                    <a:pt x="1886" y="216"/>
                    <a:pt x="1781" y="157"/>
                  </a:cubicBezTo>
                  <a:cubicBezTo>
                    <a:pt x="1594" y="48"/>
                    <a:pt x="1406" y="0"/>
                    <a:pt x="1229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6" name="Google Shape;1276;p53"/>
            <p:cNvSpPr/>
            <p:nvPr/>
          </p:nvSpPr>
          <p:spPr>
            <a:xfrm>
              <a:off x="6505975" y="2234075"/>
              <a:ext cx="61350" cy="47625"/>
            </a:xfrm>
            <a:custGeom>
              <a:avLst/>
              <a:gdLst/>
              <a:ahLst/>
              <a:cxnLst/>
              <a:rect l="l" t="t" r="r" b="b"/>
              <a:pathLst>
                <a:path w="2454" h="1905" extrusionOk="0">
                  <a:moveTo>
                    <a:pt x="1224" y="0"/>
                  </a:moveTo>
                  <a:cubicBezTo>
                    <a:pt x="525" y="0"/>
                    <a:pt x="0" y="767"/>
                    <a:pt x="422" y="1504"/>
                  </a:cubicBezTo>
                  <a:cubicBezTo>
                    <a:pt x="482" y="1606"/>
                    <a:pt x="570" y="1694"/>
                    <a:pt x="672" y="1754"/>
                  </a:cubicBezTo>
                  <a:cubicBezTo>
                    <a:pt x="857" y="1858"/>
                    <a:pt x="1043" y="1905"/>
                    <a:pt x="1219" y="1905"/>
                  </a:cubicBezTo>
                  <a:cubicBezTo>
                    <a:pt x="1927" y="1905"/>
                    <a:pt x="2453" y="1145"/>
                    <a:pt x="2019" y="406"/>
                  </a:cubicBezTo>
                  <a:cubicBezTo>
                    <a:pt x="1959" y="304"/>
                    <a:pt x="1871" y="216"/>
                    <a:pt x="1769" y="157"/>
                  </a:cubicBezTo>
                  <a:cubicBezTo>
                    <a:pt x="1585" y="48"/>
                    <a:pt x="1399" y="0"/>
                    <a:pt x="1224" y="0"/>
                  </a:cubicBezTo>
                  <a:close/>
                </a:path>
              </a:pathLst>
            </a:custGeom>
            <a:solidFill>
              <a:srgbClr val="FFAD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7" name="Google Shape;1277;p53"/>
            <p:cNvSpPr/>
            <p:nvPr/>
          </p:nvSpPr>
          <p:spPr>
            <a:xfrm>
              <a:off x="632490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338" y="0"/>
                  </a:moveTo>
                  <a:cubicBezTo>
                    <a:pt x="219" y="0"/>
                    <a:pt x="102" y="28"/>
                    <a:pt x="0" y="88"/>
                  </a:cubicBezTo>
                  <a:cubicBezTo>
                    <a:pt x="233" y="116"/>
                    <a:pt x="440" y="145"/>
                    <a:pt x="602" y="232"/>
                  </a:cubicBezTo>
                  <a:cubicBezTo>
                    <a:pt x="690" y="278"/>
                    <a:pt x="760" y="334"/>
                    <a:pt x="834" y="408"/>
                  </a:cubicBezTo>
                  <a:cubicBezTo>
                    <a:pt x="908" y="482"/>
                    <a:pt x="954" y="570"/>
                    <a:pt x="1024" y="658"/>
                  </a:cubicBezTo>
                  <a:cubicBezTo>
                    <a:pt x="1024" y="556"/>
                    <a:pt x="1010" y="422"/>
                    <a:pt x="954" y="320"/>
                  </a:cubicBezTo>
                  <a:cubicBezTo>
                    <a:pt x="922" y="278"/>
                    <a:pt x="880" y="232"/>
                    <a:pt x="834" y="176"/>
                  </a:cubicBezTo>
                  <a:cubicBezTo>
                    <a:pt x="792" y="145"/>
                    <a:pt x="746" y="102"/>
                    <a:pt x="690" y="71"/>
                  </a:cubicBezTo>
                  <a:cubicBezTo>
                    <a:pt x="570" y="28"/>
                    <a:pt x="454" y="0"/>
                    <a:pt x="33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8" name="Google Shape;1278;p53"/>
            <p:cNvSpPr/>
            <p:nvPr/>
          </p:nvSpPr>
          <p:spPr>
            <a:xfrm>
              <a:off x="6333350" y="2251175"/>
              <a:ext cx="10225" cy="22000"/>
            </a:xfrm>
            <a:custGeom>
              <a:avLst/>
              <a:gdLst/>
              <a:ahLst/>
              <a:cxnLst/>
              <a:rect l="l" t="t" r="r" b="b"/>
              <a:pathLst>
                <a:path w="409" h="880" extrusionOk="0">
                  <a:moveTo>
                    <a:pt x="408" y="0"/>
                  </a:moveTo>
                  <a:lnTo>
                    <a:pt x="408" y="0"/>
                  </a:lnTo>
                  <a:cubicBezTo>
                    <a:pt x="306" y="14"/>
                    <a:pt x="218" y="43"/>
                    <a:pt x="144" y="116"/>
                  </a:cubicBezTo>
                  <a:cubicBezTo>
                    <a:pt x="70" y="176"/>
                    <a:pt x="14" y="278"/>
                    <a:pt x="14" y="394"/>
                  </a:cubicBezTo>
                  <a:cubicBezTo>
                    <a:pt x="0" y="500"/>
                    <a:pt x="28" y="602"/>
                    <a:pt x="88" y="676"/>
                  </a:cubicBezTo>
                  <a:cubicBezTo>
                    <a:pt x="144" y="764"/>
                    <a:pt x="204" y="834"/>
                    <a:pt x="292" y="880"/>
                  </a:cubicBezTo>
                  <a:cubicBezTo>
                    <a:pt x="232" y="704"/>
                    <a:pt x="176" y="542"/>
                    <a:pt x="190" y="412"/>
                  </a:cubicBezTo>
                  <a:cubicBezTo>
                    <a:pt x="190" y="338"/>
                    <a:pt x="204" y="264"/>
                    <a:pt x="246" y="204"/>
                  </a:cubicBezTo>
                  <a:cubicBezTo>
                    <a:pt x="292" y="130"/>
                    <a:pt x="352" y="74"/>
                    <a:pt x="408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79" name="Google Shape;1279;p53"/>
            <p:cNvSpPr/>
            <p:nvPr/>
          </p:nvSpPr>
          <p:spPr>
            <a:xfrm>
              <a:off x="6524950" y="2246075"/>
              <a:ext cx="25625" cy="16475"/>
            </a:xfrm>
            <a:custGeom>
              <a:avLst/>
              <a:gdLst/>
              <a:ahLst/>
              <a:cxnLst/>
              <a:rect l="l" t="t" r="r" b="b"/>
              <a:pathLst>
                <a:path w="1025" h="659" extrusionOk="0">
                  <a:moveTo>
                    <a:pt x="690" y="0"/>
                  </a:moveTo>
                  <a:cubicBezTo>
                    <a:pt x="571" y="0"/>
                    <a:pt x="455" y="28"/>
                    <a:pt x="338" y="71"/>
                  </a:cubicBezTo>
                  <a:cubicBezTo>
                    <a:pt x="279" y="102"/>
                    <a:pt x="233" y="145"/>
                    <a:pt x="191" y="176"/>
                  </a:cubicBezTo>
                  <a:cubicBezTo>
                    <a:pt x="145" y="232"/>
                    <a:pt x="103" y="278"/>
                    <a:pt x="75" y="320"/>
                  </a:cubicBezTo>
                  <a:cubicBezTo>
                    <a:pt x="15" y="422"/>
                    <a:pt x="1" y="556"/>
                    <a:pt x="1" y="658"/>
                  </a:cubicBezTo>
                  <a:cubicBezTo>
                    <a:pt x="75" y="570"/>
                    <a:pt x="117" y="482"/>
                    <a:pt x="191" y="408"/>
                  </a:cubicBezTo>
                  <a:cubicBezTo>
                    <a:pt x="265" y="334"/>
                    <a:pt x="338" y="278"/>
                    <a:pt x="426" y="232"/>
                  </a:cubicBezTo>
                  <a:cubicBezTo>
                    <a:pt x="585" y="145"/>
                    <a:pt x="792" y="116"/>
                    <a:pt x="1024" y="88"/>
                  </a:cubicBezTo>
                  <a:cubicBezTo>
                    <a:pt x="922" y="28"/>
                    <a:pt x="806" y="0"/>
                    <a:pt x="690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0" name="Google Shape;1280;p53"/>
            <p:cNvSpPr/>
            <p:nvPr/>
          </p:nvSpPr>
          <p:spPr>
            <a:xfrm>
              <a:off x="6531900" y="2251175"/>
              <a:ext cx="9875" cy="22000"/>
            </a:xfrm>
            <a:custGeom>
              <a:avLst/>
              <a:gdLst/>
              <a:ahLst/>
              <a:cxnLst/>
              <a:rect l="l" t="t" r="r" b="b"/>
              <a:pathLst>
                <a:path w="395" h="880" extrusionOk="0">
                  <a:moveTo>
                    <a:pt x="1" y="0"/>
                  </a:moveTo>
                  <a:cubicBezTo>
                    <a:pt x="60" y="74"/>
                    <a:pt x="117" y="130"/>
                    <a:pt x="162" y="204"/>
                  </a:cubicBezTo>
                  <a:cubicBezTo>
                    <a:pt x="191" y="264"/>
                    <a:pt x="219" y="338"/>
                    <a:pt x="219" y="412"/>
                  </a:cubicBezTo>
                  <a:cubicBezTo>
                    <a:pt x="236" y="542"/>
                    <a:pt x="177" y="704"/>
                    <a:pt x="117" y="880"/>
                  </a:cubicBezTo>
                  <a:cubicBezTo>
                    <a:pt x="205" y="834"/>
                    <a:pt x="264" y="764"/>
                    <a:pt x="324" y="676"/>
                  </a:cubicBezTo>
                  <a:cubicBezTo>
                    <a:pt x="366" y="602"/>
                    <a:pt x="395" y="500"/>
                    <a:pt x="395" y="394"/>
                  </a:cubicBezTo>
                  <a:cubicBezTo>
                    <a:pt x="395" y="278"/>
                    <a:pt x="338" y="176"/>
                    <a:pt x="264" y="116"/>
                  </a:cubicBezTo>
                  <a:cubicBezTo>
                    <a:pt x="191" y="43"/>
                    <a:pt x="103" y="14"/>
                    <a:pt x="1" y="0"/>
                  </a:cubicBezTo>
                  <a:close/>
                </a:path>
              </a:pathLst>
            </a:custGeom>
            <a:solidFill>
              <a:srgbClr val="FF94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1" name="Google Shape;1281;p53"/>
            <p:cNvSpPr/>
            <p:nvPr/>
          </p:nvSpPr>
          <p:spPr>
            <a:xfrm>
              <a:off x="6304325" y="2108025"/>
              <a:ext cx="266825" cy="146875"/>
            </a:xfrm>
            <a:custGeom>
              <a:avLst/>
              <a:gdLst/>
              <a:ahLst/>
              <a:cxnLst/>
              <a:rect l="l" t="t" r="r" b="b"/>
              <a:pathLst>
                <a:path w="10673" h="5875" extrusionOk="0">
                  <a:moveTo>
                    <a:pt x="5906" y="1"/>
                  </a:moveTo>
                  <a:cubicBezTo>
                    <a:pt x="4817" y="1"/>
                    <a:pt x="3887" y="598"/>
                    <a:pt x="3887" y="598"/>
                  </a:cubicBezTo>
                  <a:cubicBezTo>
                    <a:pt x="3788" y="590"/>
                    <a:pt x="3692" y="586"/>
                    <a:pt x="3599" y="586"/>
                  </a:cubicBezTo>
                  <a:cubicBezTo>
                    <a:pt x="1191" y="586"/>
                    <a:pt x="1027" y="3088"/>
                    <a:pt x="1027" y="3088"/>
                  </a:cubicBezTo>
                  <a:cubicBezTo>
                    <a:pt x="0" y="4070"/>
                    <a:pt x="602" y="5462"/>
                    <a:pt x="602" y="5462"/>
                  </a:cubicBezTo>
                  <a:cubicBezTo>
                    <a:pt x="885" y="5093"/>
                    <a:pt x="1238" y="5045"/>
                    <a:pt x="1403" y="5045"/>
                  </a:cubicBezTo>
                  <a:cubicBezTo>
                    <a:pt x="1461" y="5045"/>
                    <a:pt x="1495" y="5051"/>
                    <a:pt x="1495" y="5051"/>
                  </a:cubicBezTo>
                  <a:lnTo>
                    <a:pt x="2111" y="5874"/>
                  </a:lnTo>
                  <a:lnTo>
                    <a:pt x="2199" y="4319"/>
                  </a:lnTo>
                  <a:cubicBezTo>
                    <a:pt x="4911" y="4115"/>
                    <a:pt x="4707" y="2663"/>
                    <a:pt x="4707" y="2663"/>
                  </a:cubicBezTo>
                  <a:lnTo>
                    <a:pt x="4707" y="2663"/>
                  </a:lnTo>
                  <a:cubicBezTo>
                    <a:pt x="5090" y="2926"/>
                    <a:pt x="5473" y="3006"/>
                    <a:pt x="5797" y="3006"/>
                  </a:cubicBezTo>
                  <a:cubicBezTo>
                    <a:pt x="6305" y="3006"/>
                    <a:pt x="6670" y="2810"/>
                    <a:pt x="6670" y="2810"/>
                  </a:cubicBezTo>
                  <a:cubicBezTo>
                    <a:pt x="7109" y="3908"/>
                    <a:pt x="8400" y="4041"/>
                    <a:pt x="8400" y="4041"/>
                  </a:cubicBezTo>
                  <a:lnTo>
                    <a:pt x="8488" y="5652"/>
                  </a:lnTo>
                  <a:lnTo>
                    <a:pt x="9132" y="5065"/>
                  </a:lnTo>
                  <a:cubicBezTo>
                    <a:pt x="9174" y="5061"/>
                    <a:pt x="9214" y="5059"/>
                    <a:pt x="9253" y="5059"/>
                  </a:cubicBezTo>
                  <a:cubicBezTo>
                    <a:pt x="9898" y="5059"/>
                    <a:pt x="10145" y="5579"/>
                    <a:pt x="10145" y="5579"/>
                  </a:cubicBezTo>
                  <a:cubicBezTo>
                    <a:pt x="10672" y="4274"/>
                    <a:pt x="9835" y="3746"/>
                    <a:pt x="9835" y="3746"/>
                  </a:cubicBezTo>
                  <a:cubicBezTo>
                    <a:pt x="9807" y="1565"/>
                    <a:pt x="7932" y="978"/>
                    <a:pt x="7932" y="978"/>
                  </a:cubicBezTo>
                  <a:cubicBezTo>
                    <a:pt x="7319" y="231"/>
                    <a:pt x="6582" y="1"/>
                    <a:pt x="5906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2" name="Google Shape;1282;p53"/>
            <p:cNvSpPr/>
            <p:nvPr/>
          </p:nvSpPr>
          <p:spPr>
            <a:xfrm>
              <a:off x="6358925" y="2169475"/>
              <a:ext cx="55000" cy="30450"/>
            </a:xfrm>
            <a:custGeom>
              <a:avLst/>
              <a:gdLst/>
              <a:ahLst/>
              <a:cxnLst/>
              <a:rect l="l" t="t" r="r" b="b"/>
              <a:pathLst>
                <a:path w="2200" h="1218" extrusionOk="0">
                  <a:moveTo>
                    <a:pt x="2199" y="1"/>
                  </a:moveTo>
                  <a:cubicBezTo>
                    <a:pt x="2171" y="43"/>
                    <a:pt x="2125" y="88"/>
                    <a:pt x="2097" y="131"/>
                  </a:cubicBezTo>
                  <a:lnTo>
                    <a:pt x="2037" y="190"/>
                  </a:lnTo>
                  <a:lnTo>
                    <a:pt x="1995" y="250"/>
                  </a:lnTo>
                  <a:lnTo>
                    <a:pt x="1879" y="366"/>
                  </a:lnTo>
                  <a:lnTo>
                    <a:pt x="1759" y="468"/>
                  </a:lnTo>
                  <a:cubicBezTo>
                    <a:pt x="1584" y="602"/>
                    <a:pt x="1408" y="732"/>
                    <a:pt x="1218" y="820"/>
                  </a:cubicBezTo>
                  <a:cubicBezTo>
                    <a:pt x="1028" y="922"/>
                    <a:pt x="838" y="1010"/>
                    <a:pt x="630" y="1070"/>
                  </a:cubicBezTo>
                  <a:cubicBezTo>
                    <a:pt x="528" y="1098"/>
                    <a:pt x="426" y="1130"/>
                    <a:pt x="310" y="1158"/>
                  </a:cubicBezTo>
                  <a:cubicBezTo>
                    <a:pt x="208" y="1186"/>
                    <a:pt x="103" y="1200"/>
                    <a:pt x="1" y="1218"/>
                  </a:cubicBezTo>
                  <a:cubicBezTo>
                    <a:pt x="222" y="1218"/>
                    <a:pt x="426" y="1186"/>
                    <a:pt x="648" y="1130"/>
                  </a:cubicBezTo>
                  <a:cubicBezTo>
                    <a:pt x="852" y="1084"/>
                    <a:pt x="1056" y="996"/>
                    <a:pt x="1263" y="894"/>
                  </a:cubicBezTo>
                  <a:cubicBezTo>
                    <a:pt x="1453" y="806"/>
                    <a:pt x="1643" y="672"/>
                    <a:pt x="1805" y="528"/>
                  </a:cubicBezTo>
                  <a:cubicBezTo>
                    <a:pt x="1967" y="380"/>
                    <a:pt x="2097" y="190"/>
                    <a:pt x="2199" y="1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3" name="Google Shape;1283;p53"/>
            <p:cNvSpPr/>
            <p:nvPr/>
          </p:nvSpPr>
          <p:spPr>
            <a:xfrm>
              <a:off x="6496725" y="2137900"/>
              <a:ext cx="43300" cy="57975"/>
            </a:xfrm>
            <a:custGeom>
              <a:avLst/>
              <a:gdLst/>
              <a:ahLst/>
              <a:cxnLst/>
              <a:rect l="l" t="t" r="r" b="b"/>
              <a:pathLst>
                <a:path w="1732" h="2319" extrusionOk="0">
                  <a:moveTo>
                    <a:pt x="1" y="1"/>
                  </a:moveTo>
                  <a:lnTo>
                    <a:pt x="1" y="1"/>
                  </a:lnTo>
                  <a:cubicBezTo>
                    <a:pt x="117" y="61"/>
                    <a:pt x="219" y="134"/>
                    <a:pt x="324" y="208"/>
                  </a:cubicBezTo>
                  <a:cubicBezTo>
                    <a:pt x="426" y="282"/>
                    <a:pt x="528" y="352"/>
                    <a:pt x="616" y="440"/>
                  </a:cubicBezTo>
                  <a:cubicBezTo>
                    <a:pt x="806" y="602"/>
                    <a:pt x="982" y="778"/>
                    <a:pt x="1144" y="968"/>
                  </a:cubicBezTo>
                  <a:cubicBezTo>
                    <a:pt x="1292" y="1162"/>
                    <a:pt x="1422" y="1380"/>
                    <a:pt x="1524" y="1601"/>
                  </a:cubicBezTo>
                  <a:lnTo>
                    <a:pt x="1598" y="1777"/>
                  </a:lnTo>
                  <a:lnTo>
                    <a:pt x="1657" y="1953"/>
                  </a:lnTo>
                  <a:lnTo>
                    <a:pt x="1686" y="2041"/>
                  </a:lnTo>
                  <a:lnTo>
                    <a:pt x="1700" y="2129"/>
                  </a:lnTo>
                  <a:cubicBezTo>
                    <a:pt x="1709" y="2168"/>
                    <a:pt x="1721" y="2216"/>
                    <a:pt x="1727" y="2262"/>
                  </a:cubicBezTo>
                  <a:lnTo>
                    <a:pt x="1727" y="2262"/>
                  </a:lnTo>
                  <a:cubicBezTo>
                    <a:pt x="1709" y="2029"/>
                    <a:pt x="1678" y="1787"/>
                    <a:pt x="1584" y="1570"/>
                  </a:cubicBezTo>
                  <a:cubicBezTo>
                    <a:pt x="1496" y="1337"/>
                    <a:pt x="1362" y="1116"/>
                    <a:pt x="1204" y="912"/>
                  </a:cubicBezTo>
                  <a:cubicBezTo>
                    <a:pt x="1042" y="722"/>
                    <a:pt x="866" y="546"/>
                    <a:pt x="658" y="384"/>
                  </a:cubicBezTo>
                  <a:cubicBezTo>
                    <a:pt x="454" y="236"/>
                    <a:pt x="236" y="89"/>
                    <a:pt x="1" y="1"/>
                  </a:cubicBezTo>
                  <a:close/>
                  <a:moveTo>
                    <a:pt x="1727" y="2262"/>
                  </a:moveTo>
                  <a:lnTo>
                    <a:pt x="1727" y="2262"/>
                  </a:lnTo>
                  <a:cubicBezTo>
                    <a:pt x="1729" y="2281"/>
                    <a:pt x="1730" y="2300"/>
                    <a:pt x="1731" y="2319"/>
                  </a:cubicBezTo>
                  <a:cubicBezTo>
                    <a:pt x="1731" y="2301"/>
                    <a:pt x="1730" y="2282"/>
                    <a:pt x="1727" y="2262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4" name="Google Shape;1284;p53"/>
            <p:cNvSpPr/>
            <p:nvPr/>
          </p:nvSpPr>
          <p:spPr>
            <a:xfrm>
              <a:off x="6321200" y="2192175"/>
              <a:ext cx="12875" cy="37375"/>
            </a:xfrm>
            <a:custGeom>
              <a:avLst/>
              <a:gdLst/>
              <a:ahLst/>
              <a:cxnLst/>
              <a:rect l="l" t="t" r="r" b="b"/>
              <a:pathLst>
                <a:path w="515" h="1495" extrusionOk="0">
                  <a:moveTo>
                    <a:pt x="514" y="0"/>
                  </a:moveTo>
                  <a:lnTo>
                    <a:pt x="514" y="0"/>
                  </a:lnTo>
                  <a:cubicBezTo>
                    <a:pt x="398" y="74"/>
                    <a:pt x="293" y="176"/>
                    <a:pt x="222" y="292"/>
                  </a:cubicBezTo>
                  <a:cubicBezTo>
                    <a:pt x="148" y="412"/>
                    <a:pt x="103" y="542"/>
                    <a:pt x="60" y="675"/>
                  </a:cubicBezTo>
                  <a:cubicBezTo>
                    <a:pt x="1" y="953"/>
                    <a:pt x="1" y="1231"/>
                    <a:pt x="75" y="1495"/>
                  </a:cubicBezTo>
                  <a:cubicBezTo>
                    <a:pt x="60" y="1365"/>
                    <a:pt x="75" y="1231"/>
                    <a:pt x="89" y="1083"/>
                  </a:cubicBezTo>
                  <a:cubicBezTo>
                    <a:pt x="89" y="953"/>
                    <a:pt x="117" y="820"/>
                    <a:pt x="148" y="704"/>
                  </a:cubicBezTo>
                  <a:cubicBezTo>
                    <a:pt x="177" y="573"/>
                    <a:pt x="222" y="440"/>
                    <a:pt x="279" y="324"/>
                  </a:cubicBezTo>
                  <a:cubicBezTo>
                    <a:pt x="338" y="204"/>
                    <a:pt x="426" y="102"/>
                    <a:pt x="514" y="0"/>
                  </a:cubicBezTo>
                  <a:close/>
                </a:path>
              </a:pathLst>
            </a:custGeom>
            <a:solidFill>
              <a:srgbClr val="FFA24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5" name="Google Shape;1285;p53"/>
            <p:cNvSpPr/>
            <p:nvPr/>
          </p:nvSpPr>
          <p:spPr>
            <a:xfrm>
              <a:off x="6458200" y="2244050"/>
              <a:ext cx="44800" cy="40625"/>
            </a:xfrm>
            <a:custGeom>
              <a:avLst/>
              <a:gdLst/>
              <a:ahLst/>
              <a:cxnLst/>
              <a:rect l="l" t="t" r="r" b="b"/>
              <a:pathLst>
                <a:path w="1792" h="1625" extrusionOk="0">
                  <a:moveTo>
                    <a:pt x="895" y="1"/>
                  </a:moveTo>
                  <a:cubicBezTo>
                    <a:pt x="818" y="1"/>
                    <a:pt x="740" y="12"/>
                    <a:pt x="662" y="36"/>
                  </a:cubicBezTo>
                  <a:cubicBezTo>
                    <a:pt x="237" y="169"/>
                    <a:pt x="1" y="609"/>
                    <a:pt x="121" y="1049"/>
                  </a:cubicBezTo>
                  <a:cubicBezTo>
                    <a:pt x="227" y="1395"/>
                    <a:pt x="551" y="1625"/>
                    <a:pt x="899" y="1625"/>
                  </a:cubicBezTo>
                  <a:cubicBezTo>
                    <a:pt x="976" y="1625"/>
                    <a:pt x="1053" y="1614"/>
                    <a:pt x="1130" y="1590"/>
                  </a:cubicBezTo>
                  <a:cubicBezTo>
                    <a:pt x="1556" y="1471"/>
                    <a:pt x="1791" y="1017"/>
                    <a:pt x="1672" y="577"/>
                  </a:cubicBezTo>
                  <a:cubicBezTo>
                    <a:pt x="1565" y="229"/>
                    <a:pt x="1242" y="1"/>
                    <a:pt x="895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6" name="Google Shape;1286;p53"/>
            <p:cNvSpPr/>
            <p:nvPr/>
          </p:nvSpPr>
          <p:spPr>
            <a:xfrm>
              <a:off x="6459700" y="22434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838" y="61"/>
                  </a:moveTo>
                  <a:cubicBezTo>
                    <a:pt x="1172" y="61"/>
                    <a:pt x="1482" y="282"/>
                    <a:pt x="1584" y="616"/>
                  </a:cubicBezTo>
                  <a:cubicBezTo>
                    <a:pt x="1598" y="690"/>
                    <a:pt x="1612" y="764"/>
                    <a:pt x="1612" y="838"/>
                  </a:cubicBezTo>
                  <a:cubicBezTo>
                    <a:pt x="1612" y="1176"/>
                    <a:pt x="1394" y="1482"/>
                    <a:pt x="1056" y="1584"/>
                  </a:cubicBezTo>
                  <a:cubicBezTo>
                    <a:pt x="982" y="1615"/>
                    <a:pt x="908" y="1615"/>
                    <a:pt x="838" y="1615"/>
                  </a:cubicBezTo>
                  <a:cubicBezTo>
                    <a:pt x="500" y="1615"/>
                    <a:pt x="191" y="1394"/>
                    <a:pt x="89" y="1056"/>
                  </a:cubicBezTo>
                  <a:cubicBezTo>
                    <a:pt x="75" y="986"/>
                    <a:pt x="61" y="912"/>
                    <a:pt x="61" y="838"/>
                  </a:cubicBezTo>
                  <a:cubicBezTo>
                    <a:pt x="61" y="500"/>
                    <a:pt x="279" y="194"/>
                    <a:pt x="616" y="89"/>
                  </a:cubicBezTo>
                  <a:cubicBezTo>
                    <a:pt x="690" y="61"/>
                    <a:pt x="764" y="61"/>
                    <a:pt x="838" y="61"/>
                  </a:cubicBezTo>
                  <a:close/>
                  <a:moveTo>
                    <a:pt x="838" y="1"/>
                  </a:moveTo>
                  <a:cubicBezTo>
                    <a:pt x="750" y="1"/>
                    <a:pt x="676" y="1"/>
                    <a:pt x="602" y="32"/>
                  </a:cubicBezTo>
                  <a:cubicBezTo>
                    <a:pt x="236" y="134"/>
                    <a:pt x="1" y="472"/>
                    <a:pt x="1" y="838"/>
                  </a:cubicBezTo>
                  <a:cubicBezTo>
                    <a:pt x="1" y="912"/>
                    <a:pt x="15" y="1000"/>
                    <a:pt x="29" y="1074"/>
                  </a:cubicBezTo>
                  <a:cubicBezTo>
                    <a:pt x="149" y="1439"/>
                    <a:pt x="486" y="1689"/>
                    <a:pt x="838" y="1689"/>
                  </a:cubicBezTo>
                  <a:cubicBezTo>
                    <a:pt x="926" y="1689"/>
                    <a:pt x="996" y="1672"/>
                    <a:pt x="1070" y="1643"/>
                  </a:cubicBezTo>
                  <a:cubicBezTo>
                    <a:pt x="1436" y="1541"/>
                    <a:pt x="1672" y="1204"/>
                    <a:pt x="1672" y="838"/>
                  </a:cubicBezTo>
                  <a:cubicBezTo>
                    <a:pt x="1672" y="764"/>
                    <a:pt x="1658" y="676"/>
                    <a:pt x="1643" y="602"/>
                  </a:cubicBezTo>
                  <a:cubicBezTo>
                    <a:pt x="1524" y="236"/>
                    <a:pt x="1190" y="1"/>
                    <a:pt x="8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7" name="Google Shape;1287;p53"/>
            <p:cNvSpPr/>
            <p:nvPr/>
          </p:nvSpPr>
          <p:spPr>
            <a:xfrm>
              <a:off x="6458200" y="2245875"/>
              <a:ext cx="44800" cy="40500"/>
            </a:xfrm>
            <a:custGeom>
              <a:avLst/>
              <a:gdLst/>
              <a:ahLst/>
              <a:cxnLst/>
              <a:rect l="l" t="t" r="r" b="b"/>
              <a:pathLst>
                <a:path w="1792" h="1620" extrusionOk="0">
                  <a:moveTo>
                    <a:pt x="896" y="0"/>
                  </a:moveTo>
                  <a:cubicBezTo>
                    <a:pt x="819" y="0"/>
                    <a:pt x="740" y="12"/>
                    <a:pt x="662" y="36"/>
                  </a:cubicBezTo>
                  <a:cubicBezTo>
                    <a:pt x="237" y="153"/>
                    <a:pt x="1" y="606"/>
                    <a:pt x="121" y="1032"/>
                  </a:cubicBezTo>
                  <a:cubicBezTo>
                    <a:pt x="229" y="1387"/>
                    <a:pt x="553" y="1620"/>
                    <a:pt x="905" y="1620"/>
                  </a:cubicBezTo>
                  <a:cubicBezTo>
                    <a:pt x="975" y="1620"/>
                    <a:pt x="1045" y="1610"/>
                    <a:pt x="1116" y="1591"/>
                  </a:cubicBezTo>
                  <a:cubicBezTo>
                    <a:pt x="1542" y="1458"/>
                    <a:pt x="1791" y="1004"/>
                    <a:pt x="1658" y="578"/>
                  </a:cubicBezTo>
                  <a:cubicBezTo>
                    <a:pt x="1551" y="231"/>
                    <a:pt x="1239" y="0"/>
                    <a:pt x="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8" name="Google Shape;1288;p53"/>
            <p:cNvSpPr/>
            <p:nvPr/>
          </p:nvSpPr>
          <p:spPr>
            <a:xfrm>
              <a:off x="6465950" y="2252925"/>
              <a:ext cx="28950" cy="26325"/>
            </a:xfrm>
            <a:custGeom>
              <a:avLst/>
              <a:gdLst/>
              <a:ahLst/>
              <a:cxnLst/>
              <a:rect l="l" t="t" r="r" b="b"/>
              <a:pathLst>
                <a:path w="1158" h="1053" extrusionOk="0">
                  <a:moveTo>
                    <a:pt x="571" y="0"/>
                  </a:moveTo>
                  <a:cubicBezTo>
                    <a:pt x="527" y="0"/>
                    <a:pt x="483" y="6"/>
                    <a:pt x="440" y="18"/>
                  </a:cubicBezTo>
                  <a:cubicBezTo>
                    <a:pt x="162" y="106"/>
                    <a:pt x="1" y="398"/>
                    <a:pt x="88" y="676"/>
                  </a:cubicBezTo>
                  <a:cubicBezTo>
                    <a:pt x="148" y="905"/>
                    <a:pt x="353" y="1052"/>
                    <a:pt x="576" y="1052"/>
                  </a:cubicBezTo>
                  <a:cubicBezTo>
                    <a:pt x="628" y="1052"/>
                    <a:pt x="680" y="1044"/>
                    <a:pt x="732" y="1028"/>
                  </a:cubicBezTo>
                  <a:cubicBezTo>
                    <a:pt x="1010" y="940"/>
                    <a:pt x="1158" y="662"/>
                    <a:pt x="1084" y="384"/>
                  </a:cubicBezTo>
                  <a:cubicBezTo>
                    <a:pt x="1010" y="152"/>
                    <a:pt x="794" y="0"/>
                    <a:pt x="5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89" name="Google Shape;1289;p53"/>
            <p:cNvSpPr/>
            <p:nvPr/>
          </p:nvSpPr>
          <p:spPr>
            <a:xfrm>
              <a:off x="6486100" y="2258550"/>
              <a:ext cx="9950" cy="6450"/>
            </a:xfrm>
            <a:custGeom>
              <a:avLst/>
              <a:gdLst/>
              <a:ahLst/>
              <a:cxnLst/>
              <a:rect l="l" t="t" r="r" b="b"/>
              <a:pathLst>
                <a:path w="398" h="258" extrusionOk="0">
                  <a:moveTo>
                    <a:pt x="241" y="0"/>
                  </a:moveTo>
                  <a:cubicBezTo>
                    <a:pt x="216" y="0"/>
                    <a:pt x="189" y="4"/>
                    <a:pt x="162" y="11"/>
                  </a:cubicBezTo>
                  <a:cubicBezTo>
                    <a:pt x="60" y="43"/>
                    <a:pt x="0" y="117"/>
                    <a:pt x="14" y="187"/>
                  </a:cubicBezTo>
                  <a:cubicBezTo>
                    <a:pt x="37" y="231"/>
                    <a:pt x="91" y="258"/>
                    <a:pt x="158" y="258"/>
                  </a:cubicBezTo>
                  <a:cubicBezTo>
                    <a:pt x="183" y="258"/>
                    <a:pt x="209" y="254"/>
                    <a:pt x="236" y="247"/>
                  </a:cubicBezTo>
                  <a:cubicBezTo>
                    <a:pt x="338" y="219"/>
                    <a:pt x="398" y="145"/>
                    <a:pt x="380" y="71"/>
                  </a:cubicBezTo>
                  <a:cubicBezTo>
                    <a:pt x="370" y="27"/>
                    <a:pt x="312" y="0"/>
                    <a:pt x="2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0" name="Google Shape;1290;p53"/>
            <p:cNvSpPr/>
            <p:nvPr/>
          </p:nvSpPr>
          <p:spPr>
            <a:xfrm>
              <a:off x="6376875" y="2246325"/>
              <a:ext cx="42225" cy="40800"/>
            </a:xfrm>
            <a:custGeom>
              <a:avLst/>
              <a:gdLst/>
              <a:ahLst/>
              <a:cxnLst/>
              <a:rect l="l" t="t" r="r" b="b"/>
              <a:pathLst>
                <a:path w="1689" h="1632" extrusionOk="0">
                  <a:moveTo>
                    <a:pt x="843" y="0"/>
                  </a:moveTo>
                  <a:cubicBezTo>
                    <a:pt x="426" y="0"/>
                    <a:pt x="86" y="323"/>
                    <a:pt x="46" y="736"/>
                  </a:cubicBezTo>
                  <a:cubicBezTo>
                    <a:pt x="0" y="1190"/>
                    <a:pt x="324" y="1587"/>
                    <a:pt x="764" y="1629"/>
                  </a:cubicBezTo>
                  <a:cubicBezTo>
                    <a:pt x="783" y="1631"/>
                    <a:pt x="803" y="1632"/>
                    <a:pt x="823" y="1632"/>
                  </a:cubicBezTo>
                  <a:cubicBezTo>
                    <a:pt x="1239" y="1632"/>
                    <a:pt x="1603" y="1318"/>
                    <a:pt x="1643" y="898"/>
                  </a:cubicBezTo>
                  <a:cubicBezTo>
                    <a:pt x="1689" y="444"/>
                    <a:pt x="1365" y="47"/>
                    <a:pt x="925" y="4"/>
                  </a:cubicBezTo>
                  <a:cubicBezTo>
                    <a:pt x="898" y="2"/>
                    <a:pt x="870" y="0"/>
                    <a:pt x="843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1" name="Google Shape;1291;p53"/>
            <p:cNvSpPr/>
            <p:nvPr/>
          </p:nvSpPr>
          <p:spPr>
            <a:xfrm>
              <a:off x="6376875" y="2245625"/>
              <a:ext cx="41800" cy="42250"/>
            </a:xfrm>
            <a:custGeom>
              <a:avLst/>
              <a:gdLst/>
              <a:ahLst/>
              <a:cxnLst/>
              <a:rect l="l" t="t" r="r" b="b"/>
              <a:pathLst>
                <a:path w="1672" h="1690" extrusionOk="0">
                  <a:moveTo>
                    <a:pt x="911" y="61"/>
                  </a:moveTo>
                  <a:cubicBezTo>
                    <a:pt x="1319" y="106"/>
                    <a:pt x="1615" y="440"/>
                    <a:pt x="1615" y="838"/>
                  </a:cubicBezTo>
                  <a:lnTo>
                    <a:pt x="1615" y="912"/>
                  </a:lnTo>
                  <a:cubicBezTo>
                    <a:pt x="1569" y="1320"/>
                    <a:pt x="1231" y="1629"/>
                    <a:pt x="837" y="1629"/>
                  </a:cubicBezTo>
                  <a:cubicBezTo>
                    <a:pt x="823" y="1629"/>
                    <a:pt x="792" y="1629"/>
                    <a:pt x="764" y="1615"/>
                  </a:cubicBezTo>
                  <a:cubicBezTo>
                    <a:pt x="370" y="1584"/>
                    <a:pt x="60" y="1249"/>
                    <a:pt x="60" y="838"/>
                  </a:cubicBezTo>
                  <a:cubicBezTo>
                    <a:pt x="60" y="824"/>
                    <a:pt x="74" y="792"/>
                    <a:pt x="74" y="764"/>
                  </a:cubicBezTo>
                  <a:cubicBezTo>
                    <a:pt x="106" y="370"/>
                    <a:pt x="440" y="61"/>
                    <a:pt x="837" y="61"/>
                  </a:cubicBezTo>
                  <a:close/>
                  <a:moveTo>
                    <a:pt x="837" y="1"/>
                  </a:moveTo>
                  <a:cubicBezTo>
                    <a:pt x="412" y="1"/>
                    <a:pt x="46" y="324"/>
                    <a:pt x="18" y="764"/>
                  </a:cubicBezTo>
                  <a:cubicBezTo>
                    <a:pt x="0" y="792"/>
                    <a:pt x="0" y="824"/>
                    <a:pt x="0" y="838"/>
                  </a:cubicBezTo>
                  <a:cubicBezTo>
                    <a:pt x="0" y="1278"/>
                    <a:pt x="324" y="1643"/>
                    <a:pt x="764" y="1689"/>
                  </a:cubicBezTo>
                  <a:lnTo>
                    <a:pt x="837" y="1689"/>
                  </a:lnTo>
                  <a:cubicBezTo>
                    <a:pt x="1263" y="1689"/>
                    <a:pt x="1629" y="1351"/>
                    <a:pt x="1671" y="926"/>
                  </a:cubicBezTo>
                  <a:lnTo>
                    <a:pt x="1671" y="838"/>
                  </a:lnTo>
                  <a:cubicBezTo>
                    <a:pt x="1671" y="412"/>
                    <a:pt x="1351" y="46"/>
                    <a:pt x="9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2" name="Google Shape;1292;p53"/>
            <p:cNvSpPr/>
            <p:nvPr/>
          </p:nvSpPr>
          <p:spPr>
            <a:xfrm>
              <a:off x="6377300" y="2248150"/>
              <a:ext cx="42150" cy="40500"/>
            </a:xfrm>
            <a:custGeom>
              <a:avLst/>
              <a:gdLst/>
              <a:ahLst/>
              <a:cxnLst/>
              <a:rect l="l" t="t" r="r" b="b"/>
              <a:pathLst>
                <a:path w="1686" h="1620" extrusionOk="0">
                  <a:moveTo>
                    <a:pt x="840" y="1"/>
                  </a:moveTo>
                  <a:cubicBezTo>
                    <a:pt x="434" y="1"/>
                    <a:pt x="86" y="312"/>
                    <a:pt x="43" y="737"/>
                  </a:cubicBezTo>
                  <a:cubicBezTo>
                    <a:pt x="1" y="1177"/>
                    <a:pt x="321" y="1571"/>
                    <a:pt x="761" y="1616"/>
                  </a:cubicBezTo>
                  <a:cubicBezTo>
                    <a:pt x="786" y="1619"/>
                    <a:pt x="811" y="1620"/>
                    <a:pt x="836" y="1620"/>
                  </a:cubicBezTo>
                  <a:cubicBezTo>
                    <a:pt x="1245" y="1620"/>
                    <a:pt x="1600" y="1299"/>
                    <a:pt x="1640" y="885"/>
                  </a:cubicBezTo>
                  <a:cubicBezTo>
                    <a:pt x="1686" y="445"/>
                    <a:pt x="1362" y="47"/>
                    <a:pt x="922" y="5"/>
                  </a:cubicBezTo>
                  <a:cubicBezTo>
                    <a:pt x="895" y="2"/>
                    <a:pt x="867" y="1"/>
                    <a:pt x="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3" name="Google Shape;1293;p53"/>
            <p:cNvSpPr/>
            <p:nvPr/>
          </p:nvSpPr>
          <p:spPr>
            <a:xfrm>
              <a:off x="6384600" y="2255150"/>
              <a:ext cx="27475" cy="26175"/>
            </a:xfrm>
            <a:custGeom>
              <a:avLst/>
              <a:gdLst/>
              <a:ahLst/>
              <a:cxnLst/>
              <a:rect l="l" t="t" r="r" b="b"/>
              <a:pathLst>
                <a:path w="1099" h="1047" extrusionOk="0">
                  <a:moveTo>
                    <a:pt x="546" y="0"/>
                  </a:moveTo>
                  <a:cubicBezTo>
                    <a:pt x="276" y="0"/>
                    <a:pt x="59" y="211"/>
                    <a:pt x="29" y="471"/>
                  </a:cubicBezTo>
                  <a:cubicBezTo>
                    <a:pt x="1" y="763"/>
                    <a:pt x="219" y="1027"/>
                    <a:pt x="500" y="1044"/>
                  </a:cubicBezTo>
                  <a:cubicBezTo>
                    <a:pt x="518" y="1046"/>
                    <a:pt x="536" y="1047"/>
                    <a:pt x="554" y="1047"/>
                  </a:cubicBezTo>
                  <a:cubicBezTo>
                    <a:pt x="822" y="1047"/>
                    <a:pt x="1044" y="850"/>
                    <a:pt x="1070" y="573"/>
                  </a:cubicBezTo>
                  <a:cubicBezTo>
                    <a:pt x="1098" y="281"/>
                    <a:pt x="880" y="31"/>
                    <a:pt x="602" y="3"/>
                  </a:cubicBezTo>
                  <a:cubicBezTo>
                    <a:pt x="583" y="1"/>
                    <a:pt x="565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4" name="Google Shape;1294;p53"/>
            <p:cNvSpPr/>
            <p:nvPr/>
          </p:nvSpPr>
          <p:spPr>
            <a:xfrm>
              <a:off x="6382400" y="2262875"/>
              <a:ext cx="9525" cy="6325"/>
            </a:xfrm>
            <a:custGeom>
              <a:avLst/>
              <a:gdLst/>
              <a:ahLst/>
              <a:cxnLst/>
              <a:rect l="l" t="t" r="r" b="b"/>
              <a:pathLst>
                <a:path w="381" h="253" extrusionOk="0">
                  <a:moveTo>
                    <a:pt x="205" y="0"/>
                  </a:moveTo>
                  <a:cubicBezTo>
                    <a:pt x="103" y="0"/>
                    <a:pt x="1" y="46"/>
                    <a:pt x="1" y="120"/>
                  </a:cubicBezTo>
                  <a:cubicBezTo>
                    <a:pt x="1" y="176"/>
                    <a:pt x="75" y="250"/>
                    <a:pt x="177" y="250"/>
                  </a:cubicBezTo>
                  <a:cubicBezTo>
                    <a:pt x="190" y="252"/>
                    <a:pt x="203" y="253"/>
                    <a:pt x="215" y="253"/>
                  </a:cubicBezTo>
                  <a:cubicBezTo>
                    <a:pt x="300" y="253"/>
                    <a:pt x="369" y="212"/>
                    <a:pt x="381" y="148"/>
                  </a:cubicBezTo>
                  <a:cubicBezTo>
                    <a:pt x="381" y="74"/>
                    <a:pt x="307" y="14"/>
                    <a:pt x="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5" name="Google Shape;1295;p53"/>
            <p:cNvSpPr/>
            <p:nvPr/>
          </p:nvSpPr>
          <p:spPr>
            <a:xfrm>
              <a:off x="6435175" y="2289450"/>
              <a:ext cx="20150" cy="14150"/>
            </a:xfrm>
            <a:custGeom>
              <a:avLst/>
              <a:gdLst/>
              <a:ahLst/>
              <a:cxnLst/>
              <a:rect l="l" t="t" r="r" b="b"/>
              <a:pathLst>
                <a:path w="806" h="566" extrusionOk="0">
                  <a:moveTo>
                    <a:pt x="792" y="0"/>
                  </a:moveTo>
                  <a:cubicBezTo>
                    <a:pt x="784" y="0"/>
                    <a:pt x="778" y="6"/>
                    <a:pt x="778" y="6"/>
                  </a:cubicBezTo>
                  <a:cubicBezTo>
                    <a:pt x="778" y="6"/>
                    <a:pt x="778" y="24"/>
                    <a:pt x="764" y="24"/>
                  </a:cubicBezTo>
                  <a:cubicBezTo>
                    <a:pt x="764" y="24"/>
                    <a:pt x="764" y="38"/>
                    <a:pt x="746" y="52"/>
                  </a:cubicBezTo>
                  <a:cubicBezTo>
                    <a:pt x="746" y="66"/>
                    <a:pt x="746" y="80"/>
                    <a:pt x="732" y="94"/>
                  </a:cubicBezTo>
                  <a:cubicBezTo>
                    <a:pt x="718" y="112"/>
                    <a:pt x="718" y="126"/>
                    <a:pt x="704" y="140"/>
                  </a:cubicBezTo>
                  <a:cubicBezTo>
                    <a:pt x="690" y="168"/>
                    <a:pt x="676" y="182"/>
                    <a:pt x="658" y="200"/>
                  </a:cubicBezTo>
                  <a:cubicBezTo>
                    <a:pt x="644" y="228"/>
                    <a:pt x="630" y="242"/>
                    <a:pt x="602" y="270"/>
                  </a:cubicBezTo>
                  <a:cubicBezTo>
                    <a:pt x="588" y="288"/>
                    <a:pt x="570" y="316"/>
                    <a:pt x="542" y="330"/>
                  </a:cubicBezTo>
                  <a:lnTo>
                    <a:pt x="514" y="358"/>
                  </a:lnTo>
                  <a:cubicBezTo>
                    <a:pt x="500" y="358"/>
                    <a:pt x="482" y="376"/>
                    <a:pt x="482" y="390"/>
                  </a:cubicBezTo>
                  <a:cubicBezTo>
                    <a:pt x="454" y="404"/>
                    <a:pt x="426" y="418"/>
                    <a:pt x="394" y="432"/>
                  </a:cubicBezTo>
                  <a:cubicBezTo>
                    <a:pt x="380" y="446"/>
                    <a:pt x="352" y="446"/>
                    <a:pt x="324" y="464"/>
                  </a:cubicBezTo>
                  <a:cubicBezTo>
                    <a:pt x="292" y="478"/>
                    <a:pt x="278" y="478"/>
                    <a:pt x="250" y="492"/>
                  </a:cubicBezTo>
                  <a:cubicBezTo>
                    <a:pt x="218" y="506"/>
                    <a:pt x="204" y="506"/>
                    <a:pt x="176" y="506"/>
                  </a:cubicBezTo>
                  <a:cubicBezTo>
                    <a:pt x="148" y="506"/>
                    <a:pt x="131" y="520"/>
                    <a:pt x="116" y="520"/>
                  </a:cubicBezTo>
                  <a:lnTo>
                    <a:pt x="29" y="520"/>
                  </a:lnTo>
                  <a:cubicBezTo>
                    <a:pt x="14" y="520"/>
                    <a:pt x="0" y="534"/>
                    <a:pt x="0" y="552"/>
                  </a:cubicBezTo>
                  <a:cubicBezTo>
                    <a:pt x="0" y="552"/>
                    <a:pt x="14" y="566"/>
                    <a:pt x="29" y="566"/>
                  </a:cubicBezTo>
                  <a:lnTo>
                    <a:pt x="190" y="566"/>
                  </a:lnTo>
                  <a:cubicBezTo>
                    <a:pt x="204" y="566"/>
                    <a:pt x="236" y="566"/>
                    <a:pt x="264" y="552"/>
                  </a:cubicBezTo>
                  <a:cubicBezTo>
                    <a:pt x="292" y="552"/>
                    <a:pt x="324" y="534"/>
                    <a:pt x="352" y="534"/>
                  </a:cubicBezTo>
                  <a:cubicBezTo>
                    <a:pt x="380" y="520"/>
                    <a:pt x="412" y="506"/>
                    <a:pt x="440" y="492"/>
                  </a:cubicBezTo>
                  <a:cubicBezTo>
                    <a:pt x="468" y="478"/>
                    <a:pt x="500" y="464"/>
                    <a:pt x="514" y="446"/>
                  </a:cubicBezTo>
                  <a:cubicBezTo>
                    <a:pt x="528" y="432"/>
                    <a:pt x="542" y="432"/>
                    <a:pt x="556" y="418"/>
                  </a:cubicBezTo>
                  <a:lnTo>
                    <a:pt x="602" y="390"/>
                  </a:lnTo>
                  <a:cubicBezTo>
                    <a:pt x="616" y="358"/>
                    <a:pt x="644" y="330"/>
                    <a:pt x="658" y="316"/>
                  </a:cubicBezTo>
                  <a:cubicBezTo>
                    <a:pt x="676" y="288"/>
                    <a:pt x="704" y="270"/>
                    <a:pt x="718" y="242"/>
                  </a:cubicBezTo>
                  <a:cubicBezTo>
                    <a:pt x="732" y="214"/>
                    <a:pt x="746" y="200"/>
                    <a:pt x="746" y="168"/>
                  </a:cubicBezTo>
                  <a:cubicBezTo>
                    <a:pt x="778" y="126"/>
                    <a:pt x="792" y="94"/>
                    <a:pt x="792" y="66"/>
                  </a:cubicBezTo>
                  <a:cubicBezTo>
                    <a:pt x="806" y="52"/>
                    <a:pt x="806" y="38"/>
                    <a:pt x="806" y="38"/>
                  </a:cubicBezTo>
                  <a:lnTo>
                    <a:pt x="806" y="24"/>
                  </a:lnTo>
                  <a:lnTo>
                    <a:pt x="806" y="6"/>
                  </a:lnTo>
                  <a:cubicBezTo>
                    <a:pt x="801" y="2"/>
                    <a:pt x="797" y="0"/>
                    <a:pt x="792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6" name="Google Shape;1296;p53"/>
            <p:cNvSpPr/>
            <p:nvPr/>
          </p:nvSpPr>
          <p:spPr>
            <a:xfrm>
              <a:off x="6465250" y="2212725"/>
              <a:ext cx="45775" cy="30350"/>
            </a:xfrm>
            <a:custGeom>
              <a:avLst/>
              <a:gdLst/>
              <a:ahLst/>
              <a:cxnLst/>
              <a:rect l="l" t="t" r="r" b="b"/>
              <a:pathLst>
                <a:path w="1831" h="1214" extrusionOk="0">
                  <a:moveTo>
                    <a:pt x="589" y="0"/>
                  </a:moveTo>
                  <a:cubicBezTo>
                    <a:pt x="536" y="0"/>
                    <a:pt x="485" y="14"/>
                    <a:pt x="440" y="43"/>
                  </a:cubicBezTo>
                  <a:cubicBezTo>
                    <a:pt x="0" y="307"/>
                    <a:pt x="996" y="997"/>
                    <a:pt x="1144" y="1085"/>
                  </a:cubicBezTo>
                  <a:cubicBezTo>
                    <a:pt x="1228" y="1124"/>
                    <a:pt x="1454" y="1213"/>
                    <a:pt x="1610" y="1213"/>
                  </a:cubicBezTo>
                  <a:cubicBezTo>
                    <a:pt x="1746" y="1213"/>
                    <a:pt x="1830" y="1146"/>
                    <a:pt x="1727" y="923"/>
                  </a:cubicBezTo>
                  <a:cubicBezTo>
                    <a:pt x="1727" y="923"/>
                    <a:pt x="1038" y="0"/>
                    <a:pt x="58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7" name="Google Shape;1297;p53"/>
            <p:cNvSpPr/>
            <p:nvPr/>
          </p:nvSpPr>
          <p:spPr>
            <a:xfrm>
              <a:off x="6369325" y="2213900"/>
              <a:ext cx="44950" cy="31150"/>
            </a:xfrm>
            <a:custGeom>
              <a:avLst/>
              <a:gdLst/>
              <a:ahLst/>
              <a:cxnLst/>
              <a:rect l="l" t="t" r="r" b="b"/>
              <a:pathLst>
                <a:path w="1798" h="1246" extrusionOk="0">
                  <a:moveTo>
                    <a:pt x="1216" y="0"/>
                  </a:moveTo>
                  <a:cubicBezTo>
                    <a:pt x="762" y="0"/>
                    <a:pt x="98" y="964"/>
                    <a:pt x="98" y="964"/>
                  </a:cubicBezTo>
                  <a:cubicBezTo>
                    <a:pt x="1" y="1179"/>
                    <a:pt x="75" y="1245"/>
                    <a:pt x="200" y="1245"/>
                  </a:cubicBezTo>
                  <a:cubicBezTo>
                    <a:pt x="356" y="1245"/>
                    <a:pt x="590" y="1143"/>
                    <a:pt x="672" y="1094"/>
                  </a:cubicBezTo>
                  <a:cubicBezTo>
                    <a:pt x="830" y="1006"/>
                    <a:pt x="1797" y="302"/>
                    <a:pt x="1358" y="39"/>
                  </a:cubicBezTo>
                  <a:cubicBezTo>
                    <a:pt x="1314" y="12"/>
                    <a:pt x="1266" y="0"/>
                    <a:pt x="121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1298" name="Google Shape;1298;p53"/>
            <p:cNvSpPr/>
            <p:nvPr/>
          </p:nvSpPr>
          <p:spPr>
            <a:xfrm>
              <a:off x="6423025" y="2241675"/>
              <a:ext cx="20975" cy="49100"/>
            </a:xfrm>
            <a:custGeom>
              <a:avLst/>
              <a:gdLst/>
              <a:ahLst/>
              <a:cxnLst/>
              <a:rect l="l" t="t" r="r" b="b"/>
              <a:pathLst>
                <a:path w="839" h="1964" extrusionOk="0">
                  <a:moveTo>
                    <a:pt x="704" y="0"/>
                  </a:moveTo>
                  <a:cubicBezTo>
                    <a:pt x="704" y="14"/>
                    <a:pt x="690" y="14"/>
                    <a:pt x="690" y="29"/>
                  </a:cubicBezTo>
                  <a:cubicBezTo>
                    <a:pt x="690" y="29"/>
                    <a:pt x="704" y="71"/>
                    <a:pt x="704" y="145"/>
                  </a:cubicBezTo>
                  <a:cubicBezTo>
                    <a:pt x="722" y="233"/>
                    <a:pt x="736" y="335"/>
                    <a:pt x="750" y="482"/>
                  </a:cubicBezTo>
                  <a:cubicBezTo>
                    <a:pt x="764" y="616"/>
                    <a:pt x="764" y="774"/>
                    <a:pt x="764" y="950"/>
                  </a:cubicBezTo>
                  <a:lnTo>
                    <a:pt x="764" y="1070"/>
                  </a:lnTo>
                  <a:cubicBezTo>
                    <a:pt x="750" y="1112"/>
                    <a:pt x="750" y="1158"/>
                    <a:pt x="736" y="1200"/>
                  </a:cubicBezTo>
                  <a:lnTo>
                    <a:pt x="704" y="1232"/>
                  </a:lnTo>
                  <a:lnTo>
                    <a:pt x="690" y="1232"/>
                  </a:lnTo>
                  <a:cubicBezTo>
                    <a:pt x="676" y="1246"/>
                    <a:pt x="662" y="1246"/>
                    <a:pt x="662" y="1246"/>
                  </a:cubicBezTo>
                  <a:cubicBezTo>
                    <a:pt x="617" y="1246"/>
                    <a:pt x="574" y="1232"/>
                    <a:pt x="529" y="1214"/>
                  </a:cubicBezTo>
                  <a:cubicBezTo>
                    <a:pt x="441" y="1200"/>
                    <a:pt x="353" y="1158"/>
                    <a:pt x="251" y="1158"/>
                  </a:cubicBezTo>
                  <a:cubicBezTo>
                    <a:pt x="239" y="1154"/>
                    <a:pt x="227" y="1152"/>
                    <a:pt x="214" y="1152"/>
                  </a:cubicBezTo>
                  <a:cubicBezTo>
                    <a:pt x="178" y="1152"/>
                    <a:pt x="137" y="1165"/>
                    <a:pt x="106" y="1186"/>
                  </a:cubicBezTo>
                  <a:cubicBezTo>
                    <a:pt x="61" y="1232"/>
                    <a:pt x="33" y="1274"/>
                    <a:pt x="19" y="1319"/>
                  </a:cubicBezTo>
                  <a:cubicBezTo>
                    <a:pt x="1" y="1407"/>
                    <a:pt x="1" y="1509"/>
                    <a:pt x="33" y="1583"/>
                  </a:cubicBezTo>
                  <a:cubicBezTo>
                    <a:pt x="61" y="1671"/>
                    <a:pt x="106" y="1728"/>
                    <a:pt x="163" y="1773"/>
                  </a:cubicBezTo>
                  <a:cubicBezTo>
                    <a:pt x="282" y="1875"/>
                    <a:pt x="398" y="1903"/>
                    <a:pt x="472" y="1935"/>
                  </a:cubicBezTo>
                  <a:cubicBezTo>
                    <a:pt x="515" y="1949"/>
                    <a:pt x="546" y="1949"/>
                    <a:pt x="560" y="1963"/>
                  </a:cubicBezTo>
                  <a:lnTo>
                    <a:pt x="602" y="1963"/>
                  </a:lnTo>
                  <a:cubicBezTo>
                    <a:pt x="602" y="1963"/>
                    <a:pt x="617" y="1963"/>
                    <a:pt x="617" y="1949"/>
                  </a:cubicBezTo>
                  <a:cubicBezTo>
                    <a:pt x="617" y="1949"/>
                    <a:pt x="617" y="1935"/>
                    <a:pt x="602" y="1935"/>
                  </a:cubicBezTo>
                  <a:cubicBezTo>
                    <a:pt x="602" y="1935"/>
                    <a:pt x="560" y="1917"/>
                    <a:pt x="486" y="1889"/>
                  </a:cubicBezTo>
                  <a:cubicBezTo>
                    <a:pt x="441" y="1889"/>
                    <a:pt x="398" y="1861"/>
                    <a:pt x="353" y="1830"/>
                  </a:cubicBezTo>
                  <a:cubicBezTo>
                    <a:pt x="311" y="1815"/>
                    <a:pt x="251" y="1773"/>
                    <a:pt x="209" y="1728"/>
                  </a:cubicBezTo>
                  <a:cubicBezTo>
                    <a:pt x="149" y="1699"/>
                    <a:pt x="121" y="1640"/>
                    <a:pt x="89" y="1566"/>
                  </a:cubicBezTo>
                  <a:cubicBezTo>
                    <a:pt x="75" y="1509"/>
                    <a:pt x="75" y="1421"/>
                    <a:pt x="89" y="1348"/>
                  </a:cubicBezTo>
                  <a:cubicBezTo>
                    <a:pt x="106" y="1302"/>
                    <a:pt x="121" y="1274"/>
                    <a:pt x="149" y="1246"/>
                  </a:cubicBezTo>
                  <a:cubicBezTo>
                    <a:pt x="177" y="1232"/>
                    <a:pt x="209" y="1232"/>
                    <a:pt x="251" y="1232"/>
                  </a:cubicBezTo>
                  <a:cubicBezTo>
                    <a:pt x="339" y="1232"/>
                    <a:pt x="413" y="1274"/>
                    <a:pt x="515" y="1288"/>
                  </a:cubicBezTo>
                  <a:cubicBezTo>
                    <a:pt x="560" y="1302"/>
                    <a:pt x="602" y="1319"/>
                    <a:pt x="662" y="1319"/>
                  </a:cubicBezTo>
                  <a:cubicBezTo>
                    <a:pt x="676" y="1319"/>
                    <a:pt x="690" y="1319"/>
                    <a:pt x="690" y="1302"/>
                  </a:cubicBezTo>
                  <a:lnTo>
                    <a:pt x="722" y="1302"/>
                  </a:lnTo>
                  <a:cubicBezTo>
                    <a:pt x="722" y="1302"/>
                    <a:pt x="736" y="1302"/>
                    <a:pt x="736" y="1288"/>
                  </a:cubicBezTo>
                  <a:cubicBezTo>
                    <a:pt x="764" y="1274"/>
                    <a:pt x="778" y="1246"/>
                    <a:pt x="792" y="1232"/>
                  </a:cubicBezTo>
                  <a:cubicBezTo>
                    <a:pt x="824" y="1172"/>
                    <a:pt x="824" y="1126"/>
                    <a:pt x="824" y="1084"/>
                  </a:cubicBezTo>
                  <a:cubicBezTo>
                    <a:pt x="838" y="1038"/>
                    <a:pt x="838" y="996"/>
                    <a:pt x="838" y="950"/>
                  </a:cubicBezTo>
                  <a:cubicBezTo>
                    <a:pt x="838" y="862"/>
                    <a:pt x="838" y="774"/>
                    <a:pt x="824" y="704"/>
                  </a:cubicBezTo>
                  <a:cubicBezTo>
                    <a:pt x="824" y="616"/>
                    <a:pt x="810" y="542"/>
                    <a:pt x="810" y="468"/>
                  </a:cubicBezTo>
                  <a:cubicBezTo>
                    <a:pt x="778" y="335"/>
                    <a:pt x="764" y="219"/>
                    <a:pt x="750" y="145"/>
                  </a:cubicBezTo>
                  <a:cubicBezTo>
                    <a:pt x="736" y="57"/>
                    <a:pt x="722" y="14"/>
                    <a:pt x="722" y="14"/>
                  </a:cubicBezTo>
                  <a:cubicBezTo>
                    <a:pt x="722" y="14"/>
                    <a:pt x="722" y="0"/>
                    <a:pt x="7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E2BF0D2-26F4-4642-9690-F8E649AB19C8}"/>
              </a:ext>
            </a:extLst>
          </p:cNvPr>
          <p:cNvSpPr txBox="1"/>
          <p:nvPr/>
        </p:nvSpPr>
        <p:spPr>
          <a:xfrm>
            <a:off x="2450725" y="-100658"/>
            <a:ext cx="60982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45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24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6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x 6</a:t>
            </a:r>
          </a:p>
          <a:p>
            <a:pPr algn="l"/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d) 21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5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BFA1F34-8956-4AFC-AB96-D4DC7067839F}"/>
              </a:ext>
            </a:extLst>
          </p:cNvPr>
          <p:cNvGrpSpPr/>
          <p:nvPr/>
        </p:nvGrpSpPr>
        <p:grpSpPr>
          <a:xfrm>
            <a:off x="245407" y="2412140"/>
            <a:ext cx="3076016" cy="1164777"/>
            <a:chOff x="285748" y="2828999"/>
            <a:chExt cx="3076016" cy="116477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5C8E6E6-8ED5-4948-AEEB-6EB69BCC5A67}"/>
                </a:ext>
              </a:extLst>
            </p:cNvPr>
            <p:cNvSpPr txBox="1"/>
            <p:nvPr/>
          </p:nvSpPr>
          <p:spPr>
            <a:xfrm>
              <a:off x="578222" y="2828999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53C5A299-6FEA-4917-8D22-DB0D8C661D8D}"/>
                </a:ext>
              </a:extLst>
            </p:cNvPr>
            <p:cNvSpPr txBox="1"/>
            <p:nvPr/>
          </p:nvSpPr>
          <p:spPr>
            <a:xfrm>
              <a:off x="507625" y="336463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6313BFB5-064D-4673-BDA1-398021459A3C}"/>
                </a:ext>
              </a:extLst>
            </p:cNvPr>
            <p:cNvCxnSpPr/>
            <p:nvPr/>
          </p:nvCxnSpPr>
          <p:spPr>
            <a:xfrm>
              <a:off x="699247" y="3993776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CEFF76C-6AB2-4D1B-A1DD-0462EDA09A6A}"/>
                </a:ext>
              </a:extLst>
            </p:cNvPr>
            <p:cNvSpPr txBox="1"/>
            <p:nvPr/>
          </p:nvSpPr>
          <p:spPr>
            <a:xfrm>
              <a:off x="285748" y="3166175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2A309DF-2FCA-4D0A-8074-DDFD95203F87}"/>
              </a:ext>
            </a:extLst>
          </p:cNvPr>
          <p:cNvGrpSpPr/>
          <p:nvPr/>
        </p:nvGrpSpPr>
        <p:grpSpPr>
          <a:xfrm>
            <a:off x="3425641" y="2366119"/>
            <a:ext cx="2834528" cy="1244896"/>
            <a:chOff x="4068295" y="2904565"/>
            <a:chExt cx="2834528" cy="12448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2888FE36-D7F7-427C-96CE-AA7433BB08E6}"/>
                </a:ext>
              </a:extLst>
            </p:cNvPr>
            <p:cNvSpPr txBox="1"/>
            <p:nvPr/>
          </p:nvSpPr>
          <p:spPr>
            <a:xfrm>
              <a:off x="4119281" y="2904565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45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E5028DEC-92FC-4284-BF47-B79573F2157E}"/>
                </a:ext>
              </a:extLst>
            </p:cNvPr>
            <p:cNvSpPr txBox="1"/>
            <p:nvPr/>
          </p:nvSpPr>
          <p:spPr>
            <a:xfrm>
              <a:off x="4119281" y="3626241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24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17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721FC05-2803-4EC4-A45A-63BBF7C3CF92}"/>
                </a:ext>
              </a:extLst>
            </p:cNvPr>
            <p:cNvSpPr txBox="1"/>
            <p:nvPr/>
          </p:nvSpPr>
          <p:spPr>
            <a:xfrm>
              <a:off x="4068295" y="3231759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A025BFD6-424D-4C08-A1F4-3FA748CEB61F}"/>
                </a:ext>
              </a:extLst>
            </p:cNvPr>
            <p:cNvCxnSpPr/>
            <p:nvPr/>
          </p:nvCxnSpPr>
          <p:spPr>
            <a:xfrm>
              <a:off x="4448734" y="4149461"/>
              <a:ext cx="212463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BF621352-0459-4750-903C-674964E2E388}"/>
              </a:ext>
            </a:extLst>
          </p:cNvPr>
          <p:cNvSpPr txBox="1"/>
          <p:nvPr/>
        </p:nvSpPr>
        <p:spPr>
          <a:xfrm>
            <a:off x="-87972" y="4132932"/>
            <a:ext cx="3096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hay 22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214BD2D-AE2D-4802-91DE-CD6848423B67}"/>
              </a:ext>
            </a:extLst>
          </p:cNvPr>
          <p:cNvSpPr txBox="1"/>
          <p:nvPr/>
        </p:nvSpPr>
        <p:spPr>
          <a:xfrm>
            <a:off x="302841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68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A2BC147D-09A7-4611-ABFC-A1848FAF3DC0}"/>
              </a:ext>
            </a:extLst>
          </p:cNvPr>
          <p:cNvSpPr txBox="1"/>
          <p:nvPr/>
        </p:nvSpPr>
        <p:spPr>
          <a:xfrm>
            <a:off x="7157193" y="3622138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EB24B504-B63A-4205-9A89-457599F00880}"/>
              </a:ext>
            </a:extLst>
          </p:cNvPr>
          <p:cNvSpPr txBox="1"/>
          <p:nvPr/>
        </p:nvSpPr>
        <p:spPr>
          <a:xfrm>
            <a:off x="3563472" y="3609712"/>
            <a:ext cx="2783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21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4553C8F-A2ED-42B4-BE5F-929E254E2EC0}"/>
              </a:ext>
            </a:extLst>
          </p:cNvPr>
          <p:cNvGrpSpPr/>
          <p:nvPr/>
        </p:nvGrpSpPr>
        <p:grpSpPr>
          <a:xfrm>
            <a:off x="7042895" y="2310423"/>
            <a:ext cx="2783542" cy="1266494"/>
            <a:chOff x="7042895" y="2310423"/>
            <a:chExt cx="2783542" cy="12664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2E14B1F-D7E7-40C6-990D-0321AAB0CC08}"/>
                </a:ext>
              </a:extLst>
            </p:cNvPr>
            <p:cNvSpPr txBox="1"/>
            <p:nvPr/>
          </p:nvSpPr>
          <p:spPr>
            <a:xfrm>
              <a:off x="7042895" y="2310423"/>
              <a:ext cx="27835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6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3597741F-ACA4-4A63-BB31-40F10B7671A7}"/>
                </a:ext>
              </a:extLst>
            </p:cNvPr>
            <p:cNvSpPr txBox="1"/>
            <p:nvPr/>
          </p:nvSpPr>
          <p:spPr>
            <a:xfrm>
              <a:off x="7254688" y="2961500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74E73373-F4EE-415B-9A6E-BE6EC272DB05}"/>
                </a:ext>
              </a:extLst>
            </p:cNvPr>
            <p:cNvSpPr txBox="1"/>
            <p:nvPr/>
          </p:nvSpPr>
          <p:spPr>
            <a:xfrm>
              <a:off x="8327088" y="2954923"/>
              <a:ext cx="4437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93134210-AA87-4493-A29A-E5C9A22820CA}"/>
                </a:ext>
              </a:extLst>
            </p:cNvPr>
            <p:cNvCxnSpPr/>
            <p:nvPr/>
          </p:nvCxnSpPr>
          <p:spPr>
            <a:xfrm>
              <a:off x="7476565" y="3576917"/>
              <a:ext cx="18825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12DE9CA1-B7FD-41EB-88FD-0A4415C8B5A9}"/>
              </a:ext>
            </a:extLst>
          </p:cNvPr>
          <p:cNvSpPr txBox="1"/>
          <p:nvPr/>
        </p:nvSpPr>
        <p:spPr>
          <a:xfrm>
            <a:off x="6708396" y="4132932"/>
            <a:ext cx="414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hay 1 ngày13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8559AA3-CCBD-4565-B6F0-FCB1F6115F43}"/>
              </a:ext>
            </a:extLst>
          </p:cNvPr>
          <p:cNvGrpSpPr/>
          <p:nvPr/>
        </p:nvGrpSpPr>
        <p:grpSpPr>
          <a:xfrm>
            <a:off x="2450725" y="4838641"/>
            <a:ext cx="4571444" cy="976312"/>
            <a:chOff x="2450725" y="4838641"/>
            <a:chExt cx="4571444" cy="976312"/>
          </a:xfrm>
        </p:grpSpPr>
        <p:sp>
          <p:nvSpPr>
            <p:cNvPr id="79" name="Line 33">
              <a:extLst>
                <a:ext uri="{FF2B5EF4-FFF2-40B4-BE49-F238E27FC236}">
                  <a16:creationId xmlns:a16="http://schemas.microsoft.com/office/drawing/2014/main" xmlns="" id="{ACE55480-0CA3-46E7-AB2C-5377815495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7169" y="5357753"/>
              <a:ext cx="1905000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0" name="Text Box 39">
              <a:extLst>
                <a:ext uri="{FF2B5EF4-FFF2-40B4-BE49-F238E27FC236}">
                  <a16:creationId xmlns:a16="http://schemas.microsoft.com/office/drawing/2014/main" xmlns="" id="{ADCC5936-9B05-41AC-8C16-BEB526012B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0725" y="4838641"/>
              <a:ext cx="287123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phút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15 </a:t>
              </a:r>
              <a:r>
                <a:rPr lang="en-US" altLang="en-US" sz="28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giây</a:t>
              </a: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1" name="Line 40">
              <a:extLst>
                <a:ext uri="{FF2B5EF4-FFF2-40B4-BE49-F238E27FC236}">
                  <a16:creationId xmlns:a16="http://schemas.microsoft.com/office/drawing/2014/main" xmlns="" id="{6ABDB1E1-EB75-40DB-9E77-1BBF72C3B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7169" y="4976753"/>
              <a:ext cx="0" cy="83820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800">
                <a:solidFill>
                  <a:srgbClr val="0000FF"/>
                </a:solidFill>
              </a:endParaRPr>
            </a:p>
          </p:txBody>
        </p:sp>
        <p:sp>
          <p:nvSpPr>
            <p:cNvPr id="82" name="Text Box 41">
              <a:extLst>
                <a:ext uri="{FF2B5EF4-FFF2-40B4-BE49-F238E27FC236}">
                  <a16:creationId xmlns:a16="http://schemas.microsoft.com/office/drawing/2014/main" xmlns="" id="{9C5B34CD-B901-4106-9048-C93E4EAEE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1844" y="4838641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83" name="Text Box 42">
            <a:extLst>
              <a:ext uri="{FF2B5EF4-FFF2-40B4-BE49-F238E27FC236}">
                <a16:creationId xmlns:a16="http://schemas.microsoft.com/office/drawing/2014/main" xmlns="" id="{0DDE7950-A0D0-4A10-9DBC-046583FE5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528" y="5218589"/>
            <a:ext cx="2611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60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84" name="Text Box 43">
            <a:extLst>
              <a:ext uri="{FF2B5EF4-FFF2-40B4-BE49-F238E27FC236}">
                <a16:creationId xmlns:a16="http://schemas.microsoft.com/office/drawing/2014/main" xmlns="" id="{33E154D5-7BAA-4E0C-A0D4-E0790CC0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9394" y="6121757"/>
            <a:ext cx="3642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 Box 44">
            <a:extLst>
              <a:ext uri="{FF2B5EF4-FFF2-40B4-BE49-F238E27FC236}">
                <a16:creationId xmlns:a16="http://schemas.microsoft.com/office/drawing/2014/main" xmlns="" id="{6B69F039-08F3-43CA-936C-C2258A52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556" y="5295841"/>
            <a:ext cx="11453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xmlns="" id="{05E1FCD4-FBEC-4BE5-A6F2-C5A7B82D7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6461" y="5706682"/>
            <a:ext cx="1305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 Box 42">
            <a:extLst>
              <a:ext uri="{FF2B5EF4-FFF2-40B4-BE49-F238E27FC236}">
                <a16:creationId xmlns:a16="http://schemas.microsoft.com/office/drawing/2014/main" xmlns="" id="{31313611-4D32-4FDF-929E-FA89345D8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441" y="5334923"/>
            <a:ext cx="1249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EE241AB9-0880-4540-A86A-2EF182A818C7}"/>
              </a:ext>
            </a:extLst>
          </p:cNvPr>
          <p:cNvCxnSpPr/>
          <p:nvPr/>
        </p:nvCxnSpPr>
        <p:spPr>
          <a:xfrm>
            <a:off x="3476627" y="5741809"/>
            <a:ext cx="1337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95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78" grpId="0"/>
      <p:bldP spid="83" grpId="0"/>
      <p:bldP spid="84" grpId="0"/>
      <p:bldP spid="85" grpId="0"/>
      <p:bldP spid="86" grpId="0"/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976A208-593D-47DA-9270-FBD646F3F37C}"/>
              </a:ext>
            </a:extLst>
          </p:cNvPr>
          <p:cNvSpPr txBox="1"/>
          <p:nvPr/>
        </p:nvSpPr>
        <p:spPr>
          <a:xfrm>
            <a:off x="2591921" y="0"/>
            <a:ext cx="609824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24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 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2;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B285E25-FB18-45D6-8009-A2B3C9A7E2FB}"/>
              </a:ext>
            </a:extLst>
          </p:cNvPr>
          <p:cNvSpPr txBox="1"/>
          <p:nvPr/>
        </p:nvSpPr>
        <p:spPr>
          <a:xfrm>
            <a:off x="252132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× 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135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=   17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0FDEBC-5474-46C0-BA76-4BFD2DD25145}"/>
              </a:ext>
            </a:extLst>
          </p:cNvPr>
          <p:cNvSpPr txBox="1"/>
          <p:nvPr/>
        </p:nvSpPr>
        <p:spPr>
          <a:xfrm>
            <a:off x="5936876" y="2331294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× 3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0591648-67E0-4466-9CA0-6C14A87DF0ED}"/>
              </a:ext>
            </a:extLst>
          </p:cNvPr>
          <p:cNvSpPr txBox="1"/>
          <p:nvPr/>
        </p:nvSpPr>
        <p:spPr>
          <a:xfrm>
            <a:off x="252132" y="4524089"/>
            <a:ext cx="6098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 12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=  6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B33971B-0621-4F12-8CE3-4AEDDD22906C}"/>
              </a:ext>
            </a:extLst>
          </p:cNvPr>
          <p:cNvSpPr txBox="1"/>
          <p:nvPr/>
        </p:nvSpPr>
        <p:spPr>
          <a:xfrm>
            <a:off x="5841628" y="4524089"/>
            <a:ext cx="6098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+ 7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2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 5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8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(70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= 9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C54A21D-FD68-4469-8E55-7155857F880B}"/>
              </a:ext>
            </a:extLst>
          </p:cNvPr>
          <p:cNvSpPr txBox="1"/>
          <p:nvPr/>
        </p:nvSpPr>
        <p:spPr>
          <a:xfrm>
            <a:off x="1156447" y="566678"/>
            <a:ext cx="1059628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Khoanh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vào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chữ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trước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câu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trả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lời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đúng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và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gặp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nhau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sáng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chỗ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hẹn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còn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lại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muộn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mất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Hỏi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Hương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đợi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trong bao nhiêu lâu?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A.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B.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C.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D. 1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A17EBA-6E47-45EA-BBD5-ECB368DE61B0}"/>
              </a:ext>
            </a:extLst>
          </p:cNvPr>
          <p:cNvSpPr txBox="1"/>
          <p:nvPr/>
        </p:nvSpPr>
        <p:spPr>
          <a:xfrm>
            <a:off x="0" y="2656746"/>
            <a:ext cx="64982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+mj-lt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+mj-lt"/>
              </a:rPr>
              <a:t> 1: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en-US" sz="24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0" i="0" dirty="0" err="1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0" i="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smtClean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đến sớm hơn so với giờ hẹn </a:t>
            </a:r>
            <a:r>
              <a:rPr lang="vi-VN" sz="2400" b="0" i="0" dirty="0" smtClean="0">
                <a:solidFill>
                  <a:srgbClr val="0000FF"/>
                </a:solidFill>
                <a:effectLst/>
                <a:latin typeface="+mj-lt"/>
              </a:rPr>
              <a:t>là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=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smtClean="0">
                <a:solidFill>
                  <a:srgbClr val="0000FF"/>
                </a:solidFill>
                <a:effectLst/>
                <a:latin typeface="+mj-lt"/>
              </a:rPr>
              <a:t>Hương 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phải đợi Hồng </a:t>
            </a:r>
            <a:r>
              <a:rPr lang="vi-VN" sz="2400" b="0" i="0" dirty="0" smtClean="0">
                <a:solidFill>
                  <a:srgbClr val="0000FF"/>
                </a:solidFill>
                <a:effectLst/>
                <a:latin typeface="+mj-lt"/>
              </a:rPr>
              <a:t>là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                  20 + 15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+mj-lt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 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+mj-lt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+mj-lt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81448E6-DB5A-4C31-AB66-8033B0408FAC}"/>
              </a:ext>
            </a:extLst>
          </p:cNvPr>
          <p:cNvSpPr txBox="1"/>
          <p:nvPr/>
        </p:nvSpPr>
        <p:spPr>
          <a:xfrm>
            <a:off x="5959290" y="4069560"/>
            <a:ext cx="6232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4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+ 15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phải đợi Hồng là:</a:t>
            </a: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35 </a:t>
            </a:r>
            <a:r>
              <a:rPr lang="vi-VN" sz="24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4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84D9F9CF-0270-47C8-9D57-B9C6600D2A37}"/>
              </a:ext>
            </a:extLst>
          </p:cNvPr>
          <p:cNvSpPr/>
          <p:nvPr/>
        </p:nvSpPr>
        <p:spPr>
          <a:xfrm>
            <a:off x="3509683" y="1954341"/>
            <a:ext cx="685800" cy="6262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8D5D882-434C-46F1-91F9-C0384CE262C1}"/>
              </a:ext>
            </a:extLst>
          </p:cNvPr>
          <p:cNvSpPr txBox="1"/>
          <p:nvPr/>
        </p:nvSpPr>
        <p:spPr>
          <a:xfrm>
            <a:off x="2134722" y="327683"/>
            <a:ext cx="9792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Lan xem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đi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nơi như sau: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xmlns="" id="{500B14ED-5D7E-4521-BBCB-02242FF00C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200830"/>
              </p:ext>
            </p:extLst>
          </p:nvPr>
        </p:nvGraphicFramePr>
        <p:xfrm>
          <a:off x="1438835" y="1176865"/>
          <a:ext cx="10488708" cy="42572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622177">
                  <a:extLst>
                    <a:ext uri="{9D8B030D-6E8A-4147-A177-3AD203B41FA5}">
                      <a16:colId xmlns:a16="http://schemas.microsoft.com/office/drawing/2014/main" xmlns="" val="3820210391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xmlns="" val="190913613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xmlns="" val="88921299"/>
                    </a:ext>
                  </a:extLst>
                </a:gridCol>
                <a:gridCol w="2622177">
                  <a:extLst>
                    <a:ext uri="{9D8B030D-6E8A-4147-A177-3AD203B41FA5}">
                      <a16:colId xmlns:a16="http://schemas.microsoft.com/office/drawing/2014/main" xmlns="" val="3032761045"/>
                    </a:ext>
                  </a:extLst>
                </a:gridCol>
              </a:tblGrid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tói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171382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7080204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925501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Triều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3149020"/>
                  </a:ext>
                </a:extLst>
              </a:tr>
              <a:tr h="7113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</a:t>
                      </a:r>
                      <a:r>
                        <a:rPr lang="en-US" sz="28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74646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CBD528E-3969-4DD8-BE8F-4DB854AD6A8A}"/>
              </a:ext>
            </a:extLst>
          </p:cNvPr>
          <p:cNvSpPr txBox="1"/>
          <p:nvPr/>
        </p:nvSpPr>
        <p:spPr>
          <a:xfrm>
            <a:off x="510989" y="5576210"/>
            <a:ext cx="108517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E97A52-96B0-4FC7-A8AE-6FF9A2BAE711}"/>
              </a:ext>
            </a:extLst>
          </p:cNvPr>
          <p:cNvSpPr txBox="1"/>
          <p:nvPr/>
        </p:nvSpPr>
        <p:spPr>
          <a:xfrm>
            <a:off x="1650626" y="1265946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C5D662-1FC6-438F-B70B-2D0B0AE6D60D}"/>
              </a:ext>
            </a:extLst>
          </p:cNvPr>
          <p:cNvSpPr txBox="1"/>
          <p:nvPr/>
        </p:nvSpPr>
        <p:spPr>
          <a:xfrm>
            <a:off x="1650626" y="2279375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17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DAABED9-DC8A-44EC-9DD3-A6C1B5CBB865}"/>
              </a:ext>
            </a:extLst>
          </p:cNvPr>
          <p:cNvSpPr txBox="1"/>
          <p:nvPr/>
        </p:nvSpPr>
        <p:spPr>
          <a:xfrm>
            <a:off x="1650626" y="3325360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11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983BF59-4323-46DD-BA40-C5EA57AE1022}"/>
              </a:ext>
            </a:extLst>
          </p:cNvPr>
          <p:cNvSpPr txBox="1"/>
          <p:nvPr/>
        </p:nvSpPr>
        <p:spPr>
          <a:xfrm>
            <a:off x="1783417" y="4279467"/>
            <a:ext cx="8179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ga 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Lào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Cai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(24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22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+ 6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D41D716-6457-4D01-BEC6-FB30582937AA}"/>
              </a:ext>
            </a:extLst>
          </p:cNvPr>
          <p:cNvSpPr txBox="1"/>
          <p:nvPr/>
        </p:nvSpPr>
        <p:spPr>
          <a:xfrm>
            <a:off x="4357968" y="564830"/>
            <a:ext cx="1515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8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AEF4743-5993-4E8A-89DF-CA6DFA3001AF}"/>
              </a:ext>
            </a:extLst>
          </p:cNvPr>
          <p:cNvSpPr txBox="1"/>
          <p:nvPr/>
        </p:nvSpPr>
        <p:spPr>
          <a:xfrm>
            <a:off x="4249272" y="5137193"/>
            <a:ext cx="62887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 2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3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45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l"/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  8 </a:t>
            </a:r>
            <a:r>
              <a:rPr lang="en-US" sz="2800" b="0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0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16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/>
          <p:nvPr/>
        </p:nvSpPr>
        <p:spPr>
          <a:xfrm rot="359481">
            <a:off x="2625470" y="215564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2" name="Google Shape;442;p46"/>
          <p:cNvSpPr/>
          <p:nvPr/>
        </p:nvSpPr>
        <p:spPr>
          <a:xfrm rot="359481">
            <a:off x="2611765" y="3938753"/>
            <a:ext cx="1089545" cy="1010840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/>
          </a:p>
        </p:txBody>
      </p:sp>
      <p:sp>
        <p:nvSpPr>
          <p:cNvPr id="445" name="Google Shape;445;p46"/>
          <p:cNvSpPr txBox="1">
            <a:spLocks noGrp="1"/>
          </p:cNvSpPr>
          <p:nvPr>
            <p:ph type="title"/>
          </p:nvPr>
        </p:nvSpPr>
        <p:spPr>
          <a:xfrm>
            <a:off x="2598800" y="1110144"/>
            <a:ext cx="6994400" cy="6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r>
              <a:rPr lang="e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6" name="Google Shape;446;p46"/>
          <p:cNvSpPr txBox="1">
            <a:spLocks noGrp="1"/>
          </p:cNvSpPr>
          <p:nvPr>
            <p:ph type="title" idx="3"/>
          </p:nvPr>
        </p:nvSpPr>
        <p:spPr>
          <a:xfrm>
            <a:off x="2560255" y="231252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447" name="Google Shape;447;p46"/>
          <p:cNvSpPr txBox="1">
            <a:spLocks noGrp="1"/>
          </p:cNvSpPr>
          <p:nvPr>
            <p:ph type="title" idx="5"/>
          </p:nvPr>
        </p:nvSpPr>
        <p:spPr>
          <a:xfrm>
            <a:off x="3721599" y="4242958"/>
            <a:ext cx="6706812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Vận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tiễn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455" name="Google Shape;455;p46"/>
          <p:cNvSpPr txBox="1">
            <a:spLocks noGrp="1"/>
          </p:cNvSpPr>
          <p:nvPr>
            <p:ph type="title" idx="6"/>
          </p:nvPr>
        </p:nvSpPr>
        <p:spPr>
          <a:xfrm>
            <a:off x="2501599" y="4095637"/>
            <a:ext cx="1220000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title" idx="2"/>
          </p:nvPr>
        </p:nvSpPr>
        <p:spPr>
          <a:xfrm>
            <a:off x="3682544" y="2225146"/>
            <a:ext cx="6775347" cy="58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sz="2800" b="1" i="0" dirty="0">
                <a:solidFill>
                  <a:schemeClr val="bg1"/>
                </a:solidFill>
                <a:effectLst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Rèn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các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phép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tính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cộng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trừ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, chia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thời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gian</a:t>
            </a:r>
            <a:r>
              <a: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lang="vi-VN" sz="2800" b="1" i="0" dirty="0">
                <a:solidFill>
                  <a:schemeClr val="bg1"/>
                </a:solidFill>
                <a:effectLst/>
              </a:rPr>
              <a:t/>
            </a:r>
            <a:br>
              <a:rPr lang="vi-VN" sz="2800" b="1" i="0" dirty="0">
                <a:solidFill>
                  <a:schemeClr val="bg1"/>
                </a:solidFill>
                <a:effectLst/>
              </a:rPr>
            </a:b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458" name="Google Shape;458;p46"/>
          <p:cNvGrpSpPr/>
          <p:nvPr/>
        </p:nvGrpSpPr>
        <p:grpSpPr>
          <a:xfrm>
            <a:off x="543282" y="3018770"/>
            <a:ext cx="1765607" cy="3347929"/>
            <a:chOff x="2240225" y="4235013"/>
            <a:chExt cx="326175" cy="618475"/>
          </a:xfrm>
        </p:grpSpPr>
        <p:sp>
          <p:nvSpPr>
            <p:cNvPr id="459" name="Google Shape;459;p46"/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/>
              <a:rect l="l" t="t" r="r" b="b"/>
              <a:pathLst>
                <a:path w="2699" h="3582" extrusionOk="0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0" name="Google Shape;460;p46"/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/>
              <a:rect l="l" t="t" r="r" b="b"/>
              <a:pathLst>
                <a:path w="2832" h="3513" extrusionOk="0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/>
              <a:rect l="l" t="t" r="r" b="b"/>
              <a:pathLst>
                <a:path w="5657" h="8098" extrusionOk="0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5657" y="0"/>
                  </a:ln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/>
              <a:rect l="l" t="t" r="r" b="b"/>
              <a:pathLst>
                <a:path w="2421" h="89" extrusionOk="0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/>
              <a:rect l="l" t="t" r="r" b="b"/>
              <a:pathLst>
                <a:path w="89" h="2417" extrusionOk="0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/>
              <a:rect l="l" t="t" r="r" b="b"/>
              <a:pathLst>
                <a:path w="409" h="1539" extrusionOk="0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/>
              <a:rect l="l" t="t" r="r" b="b"/>
              <a:pathLst>
                <a:path w="718" h="1207" extrusionOk="0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/>
              <a:rect l="l" t="t" r="r" b="b"/>
              <a:pathLst>
                <a:path w="732" h="1201" extrusionOk="0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/>
              <a:rect l="l" t="t" r="r" b="b"/>
              <a:pathLst>
                <a:path w="8971" h="6985" extrusionOk="0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672" y="3421"/>
                  </a:ln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/>
              <a:rect l="l" t="t" r="r" b="b"/>
              <a:pathLst>
                <a:path w="2769" h="1353" extrusionOk="0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/>
              <a:rect l="l" t="t" r="r" b="b"/>
              <a:pathLst>
                <a:path w="2010" h="905" extrusionOk="0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/>
              <a:rect l="l" t="t" r="r" b="b"/>
              <a:pathLst>
                <a:path w="2509" h="1320" extrusionOk="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/>
              <a:rect l="l" t="t" r="r" b="b"/>
              <a:pathLst>
                <a:path w="2232" h="4999" extrusionOk="0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3" name="Google Shape;473;p46"/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/>
              <a:rect l="l" t="t" r="r" b="b"/>
              <a:pathLst>
                <a:path w="1306" h="3050" extrusionOk="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/>
              <a:rect l="l" t="t" r="r" b="b"/>
              <a:pathLst>
                <a:path w="10248" h="9425" extrusionOk="0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/>
              <a:rect l="l" t="t" r="r" b="b"/>
              <a:pathLst>
                <a:path w="1918" h="3184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/>
              <a:rect l="l" t="t" r="r" b="b"/>
              <a:pathLst>
                <a:path w="1918" h="2171" extrusionOk="0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close/>
                </a:path>
              </a:pathLst>
            </a:custGeom>
            <a:solidFill>
              <a:srgbClr val="E8A0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/>
              <a:rect l="l" t="t" r="r" b="b"/>
              <a:pathLst>
                <a:path w="2421" h="2378" extrusionOk="0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/>
              <a:rect l="l" t="t" r="r" b="b"/>
              <a:pathLst>
                <a:path w="1848" h="1555" extrusionOk="0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79" name="Google Shape;479;p46"/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/>
              <a:rect l="l" t="t" r="r" b="b"/>
              <a:pathLst>
                <a:path w="2023" h="690" extrusionOk="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lnTo>
                    <a:pt x="438" y="232"/>
                  </a:ln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0" name="Google Shape;480;p46"/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/>
              <a:rect l="l" t="t" r="r" b="b"/>
              <a:pathLst>
                <a:path w="1481" h="542" extrusionOk="0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1" name="Google Shape;481;p46"/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/>
              <a:rect l="l" t="t" r="r" b="b"/>
              <a:pathLst>
                <a:path w="265" h="177" extrusionOk="0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2" name="Google Shape;482;p46"/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/>
              <a:rect l="l" t="t" r="r" b="b"/>
              <a:pathLst>
                <a:path w="321" h="145" extrusionOk="0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3" name="Google Shape;483;p46"/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/>
              <a:rect l="l" t="t" r="r" b="b"/>
              <a:pathLst>
                <a:path w="1057" h="543" extrusionOk="0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4" name="Google Shape;484;p46"/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/>
              <a:rect l="l" t="t" r="r" b="b"/>
              <a:pathLst>
                <a:path w="2699" h="2375" extrusionOk="0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5" name="Google Shape;485;p46"/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/>
              <a:rect l="l" t="t" r="r" b="b"/>
              <a:pathLst>
                <a:path w="1904" h="1612" extrusionOk="0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close/>
                </a:path>
              </a:pathLst>
            </a:custGeom>
            <a:solidFill>
              <a:srgbClr val="DC8C8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6" name="Google Shape;486;p46"/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/>
              <a:rect l="l" t="t" r="r" b="b"/>
              <a:pathLst>
                <a:path w="1982" h="821" extrusionOk="0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lnTo>
                    <a:pt x="657" y="150"/>
                  </a:ln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7" name="Google Shape;487;p46"/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/>
              <a:rect l="l" t="t" r="r" b="b"/>
              <a:pathLst>
                <a:path w="1468" h="571" extrusionOk="0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8" name="Google Shape;488;p46"/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/>
              <a:rect l="l" t="t" r="r" b="b"/>
              <a:pathLst>
                <a:path w="205" h="279" extrusionOk="0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89" name="Google Shape;489;p46"/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/>
              <a:rect l="l" t="t" r="r" b="b"/>
              <a:pathLst>
                <a:path w="251" h="293" extrusionOk="0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0" name="Google Shape;490;p46"/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/>
              <a:rect l="l" t="t" r="r" b="b"/>
              <a:pathLst>
                <a:path w="1126" h="293" extrusionOk="0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close/>
                </a:path>
              </a:pathLst>
            </a:custGeom>
            <a:solidFill>
              <a:srgbClr val="BA5E5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1" name="Google Shape;491;p46"/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/>
              <a:rect l="l" t="t" r="r" b="b"/>
              <a:pathLst>
                <a:path w="8017" h="7901" extrusionOk="0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2" name="Google Shape;492;p46"/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/>
              <a:rect l="l" t="t" r="r" b="b"/>
              <a:pathLst>
                <a:path w="5411" h="1643" extrusionOk="0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lnTo>
                    <a:pt x="2362" y="812"/>
                  </a:ln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3" name="Google Shape;493;p46"/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/>
              <a:rect l="l" t="t" r="r" b="b"/>
              <a:pathLst>
                <a:path w="1686" h="1714" extrusionOk="0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4" name="Google Shape;494;p46"/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/>
              <a:rect l="l" t="t" r="r" b="b"/>
              <a:pathLst>
                <a:path w="1760" h="1773" extrusionOk="0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5" name="Google Shape;495;p46"/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/>
              <a:rect l="l" t="t" r="r" b="b"/>
              <a:pathLst>
                <a:path w="1686" h="1699" extrusionOk="0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6" name="Google Shape;496;p46"/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/>
              <a:rect l="l" t="t" r="r" b="b"/>
              <a:pathLst>
                <a:path w="1102" h="1102" extrusionOk="0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7" name="Google Shape;497;p46"/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/>
              <a:rect l="l" t="t" r="r" b="b"/>
              <a:pathLst>
                <a:path w="395" h="265" extrusionOk="0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8" name="Google Shape;498;p46"/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/>
              <a:rect l="l" t="t" r="r" b="b"/>
              <a:pathLst>
                <a:path w="1922" h="1722" extrusionOk="0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499" name="Google Shape;499;p46"/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/>
              <a:rect l="l" t="t" r="r" b="b"/>
              <a:pathLst>
                <a:path w="1774" h="1777" extrusionOk="0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0" name="Google Shape;500;p46"/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/>
              <a:rect l="l" t="t" r="r" b="b"/>
              <a:pathLst>
                <a:path w="1922" h="1701" extrusionOk="0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1" name="Google Shape;501;p46"/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/>
              <a:rect l="l" t="t" r="r" b="b"/>
              <a:pathLst>
                <a:path w="1246" h="1105" extrusionOk="0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2" name="Google Shape;502;p46"/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/>
              <a:rect l="l" t="t" r="r" b="b"/>
              <a:pathLst>
                <a:path w="426" h="285" extrusionOk="0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3" name="Google Shape;503;p46"/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/>
              <a:rect l="l" t="t" r="r" b="b"/>
              <a:pathLst>
                <a:path w="968" h="402" extrusionOk="0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4" name="Google Shape;504;p46"/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/>
              <a:rect l="l" t="t" r="r" b="b"/>
              <a:pathLst>
                <a:path w="515" h="205" extrusionOk="0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5" name="Google Shape;505;p46"/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/>
              <a:rect l="l" t="t" r="r" b="b"/>
              <a:pathLst>
                <a:path w="8503" h="5761" extrusionOk="0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lnTo>
                    <a:pt x="4010" y="3210"/>
                  </a:ln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lnTo>
                    <a:pt x="5921" y="2921"/>
                  </a:ln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6" name="Google Shape;506;p46"/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/>
              <a:rect l="l" t="t" r="r" b="b"/>
              <a:pathLst>
                <a:path w="880" h="1464" extrusionOk="0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7" name="Google Shape;507;p46"/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/>
              <a:rect l="l" t="t" r="r" b="b"/>
              <a:pathLst>
                <a:path w="1584" h="1561" extrusionOk="0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8" name="Google Shape;508;p46"/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/>
              <a:rect l="l" t="t" r="r" b="b"/>
              <a:pathLst>
                <a:path w="2146" h="998" extrusionOk="0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09" name="Google Shape;509;p46"/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/>
              <a:rect l="l" t="t" r="r" b="b"/>
              <a:pathLst>
                <a:path w="3708" h="3708" extrusionOk="0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0" name="Google Shape;510;p46"/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/>
              <a:rect l="l" t="t" r="r" b="b"/>
              <a:pathLst>
                <a:path w="880" h="894" extrusionOk="0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1" name="Google Shape;511;p46"/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/>
              <a:rect l="l" t="t" r="r" b="b"/>
              <a:pathLst>
                <a:path w="1175" h="1950" extrusionOk="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2" name="Google Shape;512;p46"/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/>
              <a:rect l="l" t="t" r="r" b="b"/>
              <a:pathLst>
                <a:path w="3708" h="3712" extrusionOk="0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3" name="Google Shape;513;p46"/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/>
              <a:rect l="l" t="t" r="r" b="b"/>
              <a:pathLst>
                <a:path w="1056" h="596" extrusionOk="0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4" name="Google Shape;514;p46"/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/>
              <a:rect l="l" t="t" r="r" b="b"/>
              <a:pathLst>
                <a:path w="4194" h="2101" extrusionOk="0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5" name="Google Shape;515;p46"/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/>
              <a:rect l="l" t="t" r="r" b="b"/>
              <a:pathLst>
                <a:path w="968" h="821" extrusionOk="0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6" name="Google Shape;516;p46"/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/>
              <a:rect l="l" t="t" r="r" b="b"/>
              <a:pathLst>
                <a:path w="2495" h="1637" extrusionOk="0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7" name="Google Shape;517;p46"/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/>
              <a:rect l="l" t="t" r="r" b="b"/>
              <a:pathLst>
                <a:path w="3179" h="392" extrusionOk="0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8" name="Google Shape;518;p46"/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/>
              <a:rect l="l" t="t" r="r" b="b"/>
              <a:pathLst>
                <a:path w="441" h="443" extrusionOk="0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19" name="Google Shape;519;p46"/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/>
              <a:rect l="l" t="t" r="r" b="b"/>
              <a:pathLst>
                <a:path w="880" h="145" extrusionOk="0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0" name="Google Shape;520;p46"/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lnTo>
                    <a:pt x="518" y="575"/>
                  </a:ln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1" name="Google Shape;521;p46"/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/>
              <a:rect l="l" t="t" r="r" b="b"/>
              <a:pathLst>
                <a:path w="982" h="821" extrusionOk="0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2" name="Google Shape;522;p46"/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/>
              <a:rect l="l" t="t" r="r" b="b"/>
              <a:pathLst>
                <a:path w="2507" h="1637" extrusionOk="0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lnTo>
                    <a:pt x="979" y="529"/>
                  </a:lnTo>
                  <a:cubicBezTo>
                    <a:pt x="979" y="526"/>
                    <a:pt x="978" y="524"/>
                    <a:pt x="976" y="522"/>
                  </a:cubicBezTo>
                  <a:lnTo>
                    <a:pt x="976" y="522"/>
                  </a:ln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3" name="Google Shape;523;p46"/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/>
              <a:rect l="l" t="t" r="r" b="b"/>
              <a:pathLst>
                <a:path w="455" h="443" extrusionOk="0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4" name="Google Shape;524;p46"/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/>
              <a:rect l="l" t="t" r="r" b="b"/>
              <a:pathLst>
                <a:path w="3176" h="392" extrusionOk="0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5" name="Google Shape;525;p46"/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/>
              <a:rect l="l" t="t" r="r" b="b"/>
              <a:pathLst>
                <a:path w="866" h="145" extrusionOk="0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6" name="Google Shape;526;p46"/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/>
              <a:rect l="l" t="t" r="r" b="b"/>
              <a:pathLst>
                <a:path w="1274" h="753" extrusionOk="0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7" name="Google Shape;527;p46"/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/>
              <a:rect l="l" t="t" r="r" b="b"/>
              <a:pathLst>
                <a:path w="5013" h="6916" extrusionOk="0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8" name="Google Shape;528;p46"/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/>
              <a:rect l="l" t="t" r="r" b="b"/>
              <a:pathLst>
                <a:path w="5351" h="6948" extrusionOk="0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29" name="Google Shape;529;p46"/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/>
              <a:rect l="l" t="t" r="r" b="b"/>
              <a:pathLst>
                <a:path w="5411" h="6962" extrusionOk="0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0" name="Google Shape;530;p46"/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/>
              <a:rect l="l" t="t" r="r" b="b"/>
              <a:pathLst>
                <a:path w="5059" h="6843" extrusionOk="0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1" name="Google Shape;531;p46"/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/>
              <a:rect l="l" t="t" r="r" b="b"/>
              <a:pathLst>
                <a:path w="5393" h="6874" extrusionOk="0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2" name="Google Shape;532;p46"/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/>
              <a:rect l="l" t="t" r="r" b="b"/>
              <a:pathLst>
                <a:path w="5453" h="6888" extrusionOk="0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3" name="Google Shape;533;p46"/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4" name="Google Shape;534;p46"/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/>
              <a:rect l="l" t="t" r="r" b="b"/>
              <a:pathLst>
                <a:path w="5643" h="7013" extrusionOk="0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5" name="Google Shape;535;p46"/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/>
              <a:rect l="l" t="t" r="r" b="b"/>
              <a:pathLst>
                <a:path w="5689" h="7076" extrusionOk="0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6" name="Google Shape;536;p46"/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/>
              <a:rect l="l" t="t" r="r" b="b"/>
              <a:pathLst>
                <a:path w="5647" h="7013" extrusionOk="0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7" name="Google Shape;537;p46"/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/>
              <a:rect l="l" t="t" r="r" b="b"/>
              <a:pathLst>
                <a:path w="1085" h="6156" extrusionOk="0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close/>
                </a:path>
              </a:pathLst>
            </a:custGeom>
            <a:solidFill>
              <a:srgbClr val="2B9E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8" name="Google Shape;538;p46"/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/>
              <a:rect l="l" t="t" r="r" b="b"/>
              <a:pathLst>
                <a:path w="1380" h="1884" extrusionOk="0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lnTo>
                    <a:pt x="622" y="1498"/>
                  </a:ln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lnTo>
                    <a:pt x="607" y="710"/>
                  </a:ln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39" name="Google Shape;539;p46"/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/>
              <a:rect l="l" t="t" r="r" b="b"/>
              <a:pathLst>
                <a:path w="1366" h="1884" extrusionOk="0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lnTo>
                    <a:pt x="764" y="711"/>
                  </a:ln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lnTo>
                    <a:pt x="745" y="1498"/>
                  </a:ln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0" name="Google Shape;540;p46"/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/>
              <a:rect l="l" t="t" r="r" b="b"/>
              <a:pathLst>
                <a:path w="1278" h="1228" extrusionOk="0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1" name="Google Shape;541;p46"/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/>
              <a:rect l="l" t="t" r="r" b="b"/>
              <a:pathLst>
                <a:path w="1272" h="1234" extrusionOk="0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2" name="Google Shape;542;p46"/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/>
              <a:rect l="l" t="t" r="r" b="b"/>
              <a:pathLst>
                <a:path w="1261" h="1228" extrusionOk="0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3" name="Google Shape;543;p46"/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/>
              <a:rect l="l" t="t" r="r" b="b"/>
              <a:pathLst>
                <a:path w="1243" h="1235" extrusionOk="0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  <p:grpSp>
        <p:nvGrpSpPr>
          <p:cNvPr id="544" name="Google Shape;544;p46"/>
          <p:cNvGrpSpPr/>
          <p:nvPr/>
        </p:nvGrpSpPr>
        <p:grpSpPr>
          <a:xfrm>
            <a:off x="1270563" y="957103"/>
            <a:ext cx="804720" cy="948100"/>
            <a:chOff x="7239422" y="533902"/>
            <a:chExt cx="603540" cy="711075"/>
          </a:xfrm>
        </p:grpSpPr>
        <p:sp>
          <p:nvSpPr>
            <p:cNvPr id="545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/>
              <a:rect l="l" t="t" r="r" b="b"/>
              <a:pathLst>
                <a:path w="927" h="864" extrusionOk="0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6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/>
              <a:rect l="l" t="t" r="r" b="b"/>
              <a:pathLst>
                <a:path w="328" h="340" extrusionOk="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7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8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/>
              <a:rect l="l" t="t" r="r" b="b"/>
              <a:pathLst>
                <a:path w="783" h="771" extrusionOk="0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sp>
          <p:nvSpPr>
            <p:cNvPr id="549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/>
              <a:rect l="l" t="t" r="r" b="b"/>
              <a:pathLst>
                <a:path w="887" h="880" extrusionOk="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172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A3A9A1C-DD74-4FD7-B642-7D5E631F3021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0.05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</TotalTime>
  <Words>498</Words>
  <Application>Microsoft Office PowerPoint</Application>
  <PresentationFormat>Widescreen</PresentationFormat>
  <Paragraphs>111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inpin heiti</vt:lpstr>
      <vt:lpstr>Patrick Hand</vt:lpstr>
      <vt:lpstr>Roboto</vt:lpstr>
      <vt:lpstr>Times New Roman</vt:lpstr>
      <vt:lpstr>1_Office Theme</vt:lpstr>
      <vt:lpstr>TOÁN 5 LUYỆN TẬP CHUNG</vt:lpstr>
      <vt:lpstr>YÊU CẦU CẦN ĐẠT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YÊU CẦU CẦN ĐẠT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01.20.05</dc:title>
  <dc:creator>WIN7</dc:creator>
  <cp:lastModifiedBy>Admin</cp:lastModifiedBy>
  <cp:revision>187</cp:revision>
  <dcterms:created xsi:type="dcterms:W3CDTF">2017-08-18T03:02:00Z</dcterms:created>
  <dcterms:modified xsi:type="dcterms:W3CDTF">2022-03-13T09:43:20Z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