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5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6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BE14C0A-1A98-2BB8-8B7B-1AE459D47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3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6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8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1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04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7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B171B-FBEF-4197-86E5-E1F2FBBE2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8B25EE4-EB5F-D068-E996-C80F4E161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1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20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40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21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72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86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73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8F00548-5216-C671-534E-B77E6D9B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9185F3-592A-489C-B48A-8982B3A75B7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725F4B4B-4B58-9135-51C6-5AE948FD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58D0302-71E1-BC9E-FCA2-092D4A9E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99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5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0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9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0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2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7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4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5297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5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07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08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7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9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5:</a:t>
            </a:r>
            <a:r>
              <a:rPr lang="en-US" baseline="0" dirty="0">
                <a:solidFill>
                  <a:srgbClr val="FF0000"/>
                </a:solidFill>
              </a:rPr>
              <a:t> Getting around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9.png"/><Relationship Id="rId3" Type="http://schemas.openxmlformats.org/officeDocument/2006/relationships/audio" Target="../media/audio5.wav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audio" Target="../media/audio7.wav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audio" Target="../media/audio6.wav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10.png"/><Relationship Id="rId3" Type="http://schemas.openxmlformats.org/officeDocument/2006/relationships/audio" Target="../media/audio5.wav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audio" Target="../media/audio7.wav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audio" Target="../media/audio6.wav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12.png"/><Relationship Id="rId3" Type="http://schemas.openxmlformats.org/officeDocument/2006/relationships/audio" Target="../media/audio5.wav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audio" Target="../media/audio7.wav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audio" Target="../media/audio6.wav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13.png"/><Relationship Id="rId3" Type="http://schemas.openxmlformats.org/officeDocument/2006/relationships/audio" Target="../media/audio5.wav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audio" Target="../media/audio7.wav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audio" Target="../media/audio6.wav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11.png"/><Relationship Id="rId3" Type="http://schemas.openxmlformats.org/officeDocument/2006/relationships/audio" Target="../media/audio5.wav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audio" Target="../media/audio7.wav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audio" Target="../media/audio6.wav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18.xml"/><Relationship Id="rId12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11" Type="http://schemas.openxmlformats.org/officeDocument/2006/relationships/slide" Target="slide16.xml"/><Relationship Id="rId5" Type="http://schemas.openxmlformats.org/officeDocument/2006/relationships/slide" Target="slide17.xml"/><Relationship Id="rId1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971" y="1720840"/>
            <a:ext cx="11996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stop, do not enter, turn left, turn right, no parking.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that sign mean? - It means "Stop".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Identify the /g/ sound and practice the conversations.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1975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5A0C6-8E89-8DE7-4B77-6C8898AD2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FC176-65F5-4EA7-15FE-1A636B251A74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49548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FC1E0-9606-AAA9-D8F8-3FCBBA199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5" y="501208"/>
            <a:ext cx="3157561" cy="369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770985-50F3-896C-4A00-0735A3180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0922" y="522171"/>
            <a:ext cx="3071951" cy="438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16EC0C-4AB7-8025-3143-8950E2417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583" y="650965"/>
            <a:ext cx="2209816" cy="438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A6D4D7-05C6-C72A-160E-E86507037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8434" y="1202496"/>
            <a:ext cx="7715131" cy="5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620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91701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410" y="1644797"/>
            <a:ext cx="4380383" cy="44876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"Turn left".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58941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1410" y="1695332"/>
            <a:ext cx="4380383" cy="43866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"Turn right".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0372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627" y="1695332"/>
            <a:ext cx="4311948" cy="43866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"stop".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5896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627" y="1707990"/>
            <a:ext cx="4311948" cy="43612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"do not enter".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8941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FA98A-68C1-8839-649C-380891B7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3807659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B21AF-4158-F40A-1035-7BD7DC885218}"/>
              </a:ext>
            </a:extLst>
          </p:cNvPr>
          <p:cNvSpPr txBox="1"/>
          <p:nvPr/>
        </p:nvSpPr>
        <p:spPr>
          <a:xfrm>
            <a:off x="284217" y="1708764"/>
            <a:ext cx="354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What does that</a:t>
            </a:r>
          </a:p>
          <a:p>
            <a:pPr algn="ctr"/>
            <a:r>
              <a:rPr lang="en-US" sz="2800" b="1"/>
              <a:t> sign mean?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AA8BB-C8F6-07B6-062B-BAA49F41E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" y="417565"/>
            <a:ext cx="3157561" cy="557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C0074-7FC0-DBAB-0614-5729FDFBD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8541" y="1707990"/>
            <a:ext cx="4186120" cy="43612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3A93E5F-B3F7-4891-E3CE-B6B39E92DAE3}"/>
              </a:ext>
            </a:extLst>
          </p:cNvPr>
          <p:cNvGrpSpPr/>
          <p:nvPr/>
        </p:nvGrpSpPr>
        <p:grpSpPr>
          <a:xfrm>
            <a:off x="2934818" y="2662871"/>
            <a:ext cx="4380382" cy="2226630"/>
            <a:chOff x="2934818" y="2662871"/>
            <a:chExt cx="4380382" cy="222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119729-BAC3-C515-D1BF-C6317ECB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57"/>
            <a:stretch/>
          </p:blipFill>
          <p:spPr bwMode="auto">
            <a:xfrm>
              <a:off x="2934818" y="2662871"/>
              <a:ext cx="4380382" cy="222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C8495B-7809-3AF2-5C04-6E6C7A6429CB}"/>
                </a:ext>
              </a:extLst>
            </p:cNvPr>
            <p:cNvSpPr txBox="1"/>
            <p:nvPr/>
          </p:nvSpPr>
          <p:spPr>
            <a:xfrm>
              <a:off x="3431028" y="3479790"/>
              <a:ext cx="3544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It's means "no parking".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498617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2200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B512B-D4A0-908B-B034-8664DD9C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2" y="457878"/>
            <a:ext cx="4740360" cy="542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476D3-A758-486C-CDAC-4DE453397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0806"/>
            <a:ext cx="12192000" cy="53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9354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1" y="964737"/>
            <a:ext cx="9368118" cy="3260255"/>
          </a:xfrm>
          <a:prstGeom prst="round2Diag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GUESSING PICTURE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GAME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4641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69961024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74168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stop.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42246"/>
            <a:ext cx="1744762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8400397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2103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do not enter.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56851"/>
            <a:ext cx="1744762" cy="177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154825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2357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turn left.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68265"/>
            <a:ext cx="1744762" cy="17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36479262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3627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turn right.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58415"/>
            <a:ext cx="1744762" cy="176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995" y="1113833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10707020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39">
            <a:extLst>
              <a:ext uri="{FF2B5EF4-FFF2-40B4-BE49-F238E27FC236}">
                <a16:creationId xmlns:a16="http://schemas.microsoft.com/office/drawing/2014/main" id="{5A2584DE-E3FF-4BDD-332F-7A204E6EE7E1}"/>
              </a:ext>
            </a:extLst>
          </p:cNvPr>
          <p:cNvGrpSpPr>
            <a:grpSpLocks/>
          </p:cNvGrpSpPr>
          <p:nvPr/>
        </p:nvGrpSpPr>
        <p:grpSpPr bwMode="auto">
          <a:xfrm>
            <a:off x="2374900" y="304800"/>
            <a:ext cx="7704138" cy="5094288"/>
            <a:chOff x="-2878211" y="899630"/>
            <a:chExt cx="7785174" cy="4751809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E72EF17B-2DB0-4311-9636-FC3AB546AABC}"/>
                </a:ext>
              </a:extLst>
            </p:cNvPr>
            <p:cNvSpPr/>
            <p:nvPr/>
          </p:nvSpPr>
          <p:spPr>
            <a:xfrm>
              <a:off x="-2772334" y="964784"/>
              <a:ext cx="7621546" cy="462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Text" lastClr="000000"/>
                </a:solidFill>
                <a:latin typeface="#9Slide02 Noi dung dai"/>
              </a:endParaRPr>
            </a:p>
          </p:txBody>
        </p:sp>
        <p:sp>
          <p:nvSpPr>
            <p:cNvPr id="42" name="Marco 41">
              <a:extLst>
                <a:ext uri="{FF2B5EF4-FFF2-40B4-BE49-F238E27FC236}">
                  <a16:creationId xmlns:a16="http://schemas.microsoft.com/office/drawing/2014/main" id="{A35148C7-D34F-4C11-A9B2-2C092AF62979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prstClr val="black"/>
                </a:solidFill>
                <a:latin typeface="#9Slide02 Noi dung dai"/>
              </a:endParaRPr>
            </a:p>
          </p:txBody>
        </p: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80AF20DB-1F13-017E-CBDE-842695B1FB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4775200" y="3749675"/>
            <a:ext cx="6184900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341313" algn="ctr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It means </a:t>
            </a:r>
            <a:r>
              <a:rPr lang="es-ES" altLang="es-ES" sz="2500" b="1">
                <a:solidFill>
                  <a:srgbClr val="FF0066"/>
                </a:solidFill>
                <a:latin typeface="Comic Sans MS" panose="030F0702030302020204" pitchFamily="66" charset="0"/>
              </a:rPr>
              <a:t>no parking.</a:t>
            </a:r>
            <a:endParaRPr lang="es-ES" altLang="es-ES" sz="2500">
              <a:latin typeface="Comic Sans MS" panose="030F0702030302020204" pitchFamily="66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5CB9463-27BF-0586-F368-D169A116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7F7873-E1AD-44AD-E6F8-E2F989D8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CFD1C8C-50A9-1351-E9CB-26AE6507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EE6E52F-FC5A-4D13-CB11-D07F3B69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F3694A2-6EF6-DDE7-8B85-BC027D70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01B9AD4-0A75-C829-49E5-C7B97BC8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FE43EE33-EE4B-5020-FD20-6C37920B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DEC7F011-1D1A-46CD-C750-B19330FA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40C7AD98-A866-520D-544E-BA1B717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0B8E076-1586-ECA3-6BEF-B0320724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85749E4-65D4-8211-0E04-75355A03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4ABD59C-BA28-D010-EEEB-CD846FBF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A6EDD40B-D473-465A-A355-91A15241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5" name="33 Imagen">
            <a:extLst>
              <a:ext uri="{FF2B5EF4-FFF2-40B4-BE49-F238E27FC236}">
                <a16:creationId xmlns:a16="http://schemas.microsoft.com/office/drawing/2014/main" id="{22D17839-B17F-F5A9-A963-3AB341EC24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3694" y="1468362"/>
            <a:ext cx="1744762" cy="174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08A3B-47B4-752F-7163-945BACFB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31" y="1200945"/>
            <a:ext cx="4664479" cy="22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95529A9C-5A27-40B1-B21E-A7CB8715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056" y="1216026"/>
            <a:ext cx="4098925" cy="3140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A3DF65-4C6D-4D76-93B5-8A00BB293419}"/>
              </a:ext>
            </a:extLst>
          </p:cNvPr>
          <p:cNvSpPr/>
          <p:nvPr/>
        </p:nvSpPr>
        <p:spPr>
          <a:xfrm>
            <a:off x="2574925" y="4365625"/>
            <a:ext cx="1792288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kern="0" dirty="0">
                <a:solidFill>
                  <a:sysClr val="windowText" lastClr="000000"/>
                </a:solidFill>
                <a:latin typeface="#9Slide02 Noi dung dai"/>
              </a:rPr>
              <a:t>CHECK</a:t>
            </a:r>
            <a:endParaRPr lang="es-ES" b="1" kern="0" dirty="0">
              <a:solidFill>
                <a:sysClr val="windowText" lastClr="000000"/>
              </a:solidFill>
              <a:latin typeface="#9Slide02 Noi dung da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3C617C-1C9A-D416-F04F-62E297A221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r="31219"/>
          <a:stretch>
            <a:fillRect/>
          </a:stretch>
        </p:blipFill>
        <p:spPr bwMode="auto">
          <a:xfrm>
            <a:off x="9283701" y="3810001"/>
            <a:ext cx="1509713" cy="287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9EAFA5D-321B-D933-A06F-AF7484A2D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636590"/>
            <a:ext cx="7416800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213" lvl="1" indent="-341313" algn="ctr"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altLang="es-ES" sz="2500">
                <a:latin typeface="Comic Sans MS" panose="030F0702030302020204" pitchFamily="66" charset="0"/>
              </a:rPr>
              <a:t>What does that sign mean?</a:t>
            </a:r>
          </a:p>
        </p:txBody>
      </p:sp>
    </p:spTree>
    <p:extLst>
      <p:ext uri="{BB962C8B-B14F-4D97-AF65-F5344CB8AC3E}">
        <p14:creationId xmlns:p14="http://schemas.microsoft.com/office/powerpoint/2010/main" val="25686252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73BE4-9536-22F8-1348-CF9DF478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755" y="521217"/>
            <a:ext cx="3219474" cy="57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39A2C-E1A3-D40D-90C3-4D2613EE0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000" y="952759"/>
            <a:ext cx="6686599" cy="5042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C28369-9FE7-A130-AF18-A7AAD5D42777}"/>
              </a:ext>
            </a:extLst>
          </p:cNvPr>
          <p:cNvSpPr txBox="1"/>
          <p:nvPr/>
        </p:nvSpPr>
        <p:spPr>
          <a:xfrm>
            <a:off x="9101330" y="2008245"/>
            <a:ext cx="1444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that sign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B938C-E883-D375-EB47-8B7314E1C3D1}"/>
              </a:ext>
            </a:extLst>
          </p:cNvPr>
          <p:cNvSpPr txBox="1"/>
          <p:nvPr/>
        </p:nvSpPr>
        <p:spPr>
          <a:xfrm>
            <a:off x="8852801" y="3013018"/>
            <a:ext cx="235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B885-F52B-AAE1-0CDF-54598D4F1DB6}"/>
              </a:ext>
            </a:extLst>
          </p:cNvPr>
          <p:cNvSpPr txBox="1"/>
          <p:nvPr/>
        </p:nvSpPr>
        <p:spPr>
          <a:xfrm>
            <a:off x="8216376" y="3980305"/>
            <a:ext cx="313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does 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CDF5E-8158-8663-39FC-1F004B7D7003}"/>
              </a:ext>
            </a:extLst>
          </p:cNvPr>
          <p:cNvSpPr txBox="1"/>
          <p:nvPr/>
        </p:nvSpPr>
        <p:spPr>
          <a:xfrm>
            <a:off x="7561742" y="5003415"/>
            <a:ext cx="4009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What does that sign mean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E0A4D-8341-5820-2899-1D070A314297}"/>
              </a:ext>
            </a:extLst>
          </p:cNvPr>
          <p:cNvSpPr txBox="1"/>
          <p:nvPr/>
        </p:nvSpPr>
        <p:spPr>
          <a:xfrm>
            <a:off x="7549783" y="5363273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It means "no parking"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9B0F09-2EDD-E0F4-C976-9110090C0EE2}"/>
              </a:ext>
            </a:extLst>
          </p:cNvPr>
          <p:cNvSpPr txBox="1"/>
          <p:nvPr/>
        </p:nvSpPr>
        <p:spPr>
          <a:xfrm>
            <a:off x="152401" y="451153"/>
            <a:ext cx="1485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WB, P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43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BF7C3-712D-3C30-00A6-5F3984C6EB24}"/>
              </a:ext>
            </a:extLst>
          </p:cNvPr>
          <p:cNvSpPr txBox="1"/>
          <p:nvPr/>
        </p:nvSpPr>
        <p:spPr>
          <a:xfrm>
            <a:off x="8933143" y="2335727"/>
            <a:ext cx="157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srgbClr val="FF0000"/>
                </a:solidFill>
                <a:latin typeface="Calibri"/>
              </a:rPr>
              <a:t>turn right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6A393-CFD2-10B3-1266-9A1F3D08FA0A}"/>
              </a:ext>
            </a:extLst>
          </p:cNvPr>
          <p:cNvSpPr txBox="1"/>
          <p:nvPr/>
        </p:nvSpPr>
        <p:spPr>
          <a:xfrm>
            <a:off x="8542812" y="3340500"/>
            <a:ext cx="137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turn left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79090-BC00-4081-D3F3-ADED979E69A3}"/>
              </a:ext>
            </a:extLst>
          </p:cNvPr>
          <p:cNvSpPr txBox="1"/>
          <p:nvPr/>
        </p:nvSpPr>
        <p:spPr>
          <a:xfrm>
            <a:off x="7878142" y="4358500"/>
            <a:ext cx="2153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means "stop"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4903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4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298957477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4133C1-EAA1-9DA8-ADEB-06EFFECEA095}"/>
              </a:ext>
            </a:extLst>
          </p:cNvPr>
          <p:cNvSpPr/>
          <p:nvPr/>
        </p:nvSpPr>
        <p:spPr>
          <a:xfrm>
            <a:off x="266700" y="1616401"/>
            <a:ext cx="5368052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stop, do not enter, turn left, turn right, no parking.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AC14F-695F-267B-BF6A-8D17BCCFB30A}"/>
              </a:ext>
            </a:extLst>
          </p:cNvPr>
          <p:cNvSpPr/>
          <p:nvPr/>
        </p:nvSpPr>
        <p:spPr>
          <a:xfrm>
            <a:off x="5634752" y="1616401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 does that sign mean? </a:t>
            </a:r>
          </a:p>
          <a:p>
            <a:r>
              <a:rPr lang="en-US" sz="3600" i="1">
                <a:solidFill>
                  <a:srgbClr val="0070C0"/>
                </a:solidFill>
              </a:rPr>
              <a:t>It means "Stop".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A97044-1CDE-4CBD-3050-51E67D4CF996}"/>
              </a:ext>
            </a:extLst>
          </p:cNvPr>
          <p:cNvSpPr/>
          <p:nvPr/>
        </p:nvSpPr>
        <p:spPr>
          <a:xfrm>
            <a:off x="1089404" y="4364436"/>
            <a:ext cx="1030431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Phonics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Identify the /g/ sound and practice the conversations.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92671C-384C-C7B9-2316-807758A69AB2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481610990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43).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67 </a:t>
            </a:r>
            <a:r>
              <a:rPr lang="en-US" sz="3600" i="1">
                <a:solidFill>
                  <a:srgbClr val="0070C0"/>
                </a:solidFill>
              </a:rPr>
              <a:t>SB).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9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8839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DDEE88-C2DE-4CE3-9574-992B3679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239" y="393701"/>
            <a:ext cx="6416675" cy="64166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52 Grupo">
            <a:extLst>
              <a:ext uri="{FF2B5EF4-FFF2-40B4-BE49-F238E27FC236}">
                <a16:creationId xmlns:a16="http://schemas.microsoft.com/office/drawing/2014/main" id="{63542EFB-3C8D-16C4-A2DD-E4216D7B4B72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1412875"/>
            <a:ext cx="4248150" cy="4440238"/>
            <a:chOff x="4860032" y="2420888"/>
            <a:chExt cx="2880320" cy="3010301"/>
          </a:xfrm>
        </p:grpSpPr>
        <p:grpSp>
          <p:nvGrpSpPr>
            <p:cNvPr id="2072" name="54 Grupo">
              <a:extLst>
                <a:ext uri="{FF2B5EF4-FFF2-40B4-BE49-F238E27FC236}">
                  <a16:creationId xmlns:a16="http://schemas.microsoft.com/office/drawing/2014/main" id="{A55A6867-E044-B24D-F76A-11E7981F9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2" y="2420888"/>
              <a:ext cx="2880320" cy="2880320"/>
              <a:chOff x="4860032" y="2420888"/>
              <a:chExt cx="2880320" cy="2880320"/>
            </a:xfrm>
          </p:grpSpPr>
          <p:sp>
            <p:nvSpPr>
              <p:cNvPr id="6" name="56 Elipse">
                <a:extLst>
                  <a:ext uri="{FF2B5EF4-FFF2-40B4-BE49-F238E27FC236}">
                    <a16:creationId xmlns:a16="http://schemas.microsoft.com/office/drawing/2014/main" id="{68EEF4CF-4705-4B9D-AE8E-276694A15659}"/>
                  </a:ext>
                </a:extLst>
              </p:cNvPr>
              <p:cNvSpPr/>
              <p:nvPr/>
            </p:nvSpPr>
            <p:spPr>
              <a:xfrm>
                <a:off x="4860032" y="2420888"/>
                <a:ext cx="2880320" cy="2880073"/>
              </a:xfrm>
              <a:prstGeom prst="ellipse">
                <a:avLst/>
              </a:prstGeom>
              <a:noFill/>
              <a:ln w="762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7" name="57 Flecha arriba">
                <a:extLst>
                  <a:ext uri="{FF2B5EF4-FFF2-40B4-BE49-F238E27FC236}">
                    <a16:creationId xmlns:a16="http://schemas.microsoft.com/office/drawing/2014/main" id="{46128B49-C633-497B-BA60-1815E844989F}"/>
                  </a:ext>
                </a:extLst>
              </p:cNvPr>
              <p:cNvSpPr/>
              <p:nvPr/>
            </p:nvSpPr>
            <p:spPr>
              <a:xfrm>
                <a:off x="6084778" y="2612923"/>
                <a:ext cx="430828" cy="1185771"/>
              </a:xfrm>
              <a:prstGeom prst="upArrow">
                <a:avLst>
                  <a:gd name="adj1" fmla="val 32558"/>
                  <a:gd name="adj2" fmla="val 11566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88950" h="42545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2 Noi dung dai"/>
                </a:endParaRPr>
              </a:p>
            </p:txBody>
          </p:sp>
        </p:grpSp>
        <p:sp>
          <p:nvSpPr>
            <p:cNvPr id="5" name="55 Elipse">
              <a:extLst>
                <a:ext uri="{FF2B5EF4-FFF2-40B4-BE49-F238E27FC236}">
                  <a16:creationId xmlns:a16="http://schemas.microsoft.com/office/drawing/2014/main" id="{B6CBE4E3-E4B7-4E49-9526-EF9CC1A257A5}"/>
                </a:ext>
              </a:extLst>
            </p:cNvPr>
            <p:cNvSpPr/>
            <p:nvPr/>
          </p:nvSpPr>
          <p:spPr>
            <a:xfrm>
              <a:off x="6084778" y="5000361"/>
              <a:ext cx="430828" cy="430828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4889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8" name="Oval 58">
            <a:extLst>
              <a:ext uri="{FF2B5EF4-FFF2-40B4-BE49-F238E27FC236}">
                <a16:creationId xmlns:a16="http://schemas.microsoft.com/office/drawing/2014/main" id="{A48CD600-7335-49DB-BEA0-319E7C0225D0}"/>
              </a:ext>
            </a:extLst>
          </p:cNvPr>
          <p:cNvSpPr/>
          <p:nvPr/>
        </p:nvSpPr>
        <p:spPr>
          <a:xfrm>
            <a:off x="5591945" y="3048642"/>
            <a:ext cx="1090395" cy="1090395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2 Noi dung dai"/>
              </a:rPr>
              <a:t>SPIN STOP</a:t>
            </a:r>
          </a:p>
        </p:txBody>
      </p:sp>
      <p:sp>
        <p:nvSpPr>
          <p:cNvPr id="11" name="TextBox 4">
            <a:hlinkClick r:id="rId5" action="ppaction://hlinksldjump"/>
            <a:extLst>
              <a:ext uri="{FF2B5EF4-FFF2-40B4-BE49-F238E27FC236}">
                <a16:creationId xmlns:a16="http://schemas.microsoft.com/office/drawing/2014/main" id="{037EEA48-E9EB-4EAA-BE44-030C71899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9" y="2074863"/>
            <a:ext cx="1011237" cy="900112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6" action="ppaction://hlinksldjump"/>
              </a:rPr>
              <a:t>2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273083F6-571C-48BD-AC11-E962D88AE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4" y="3495675"/>
            <a:ext cx="1011237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8" action="ppaction://hlinksldjump"/>
              </a:rPr>
              <a:t>3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7">
            <a:hlinkClick r:id="rId9" action="ppaction://hlinksldjump"/>
            <a:extLst>
              <a:ext uri="{FF2B5EF4-FFF2-40B4-BE49-F238E27FC236}">
                <a16:creationId xmlns:a16="http://schemas.microsoft.com/office/drawing/2014/main" id="{F75A963B-B1BD-4618-A4B4-2F704461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4879975"/>
            <a:ext cx="1011238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0" action="ppaction://hlinksldjump"/>
              </a:rPr>
              <a:t>4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8">
            <a:hlinkClick r:id="rId11" action="ppaction://hlinksldjump"/>
            <a:extLst>
              <a:ext uri="{FF2B5EF4-FFF2-40B4-BE49-F238E27FC236}">
                <a16:creationId xmlns:a16="http://schemas.microsoft.com/office/drawing/2014/main" id="{A89CF397-9DB3-4877-A4F8-B7D5114A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1262063"/>
            <a:ext cx="1011238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2" action="ppaction://hlinksldjump"/>
              </a:rPr>
              <a:t>1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D9D4FCC3-F1B0-4468-8DD5-6459C87E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4" y="4830763"/>
            <a:ext cx="1011237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6" action="ppaction://hlinksldjump"/>
              </a:rPr>
              <a:t>6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2">
            <a:hlinkClick r:id="rId11" action="ppaction://hlinksldjump"/>
            <a:extLst>
              <a:ext uri="{FF2B5EF4-FFF2-40B4-BE49-F238E27FC236}">
                <a16:creationId xmlns:a16="http://schemas.microsoft.com/office/drawing/2014/main" id="{CF710747-1BE6-40F7-B6E9-928EADE1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4" y="5418138"/>
            <a:ext cx="1012825" cy="9017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2" action="ppaction://hlinksldjump"/>
              </a:rPr>
              <a:t>5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5">
            <a:hlinkClick r:id="rId10" action="ppaction://hlinksldjump"/>
            <a:extLst>
              <a:ext uri="{FF2B5EF4-FFF2-40B4-BE49-F238E27FC236}">
                <a16:creationId xmlns:a16="http://schemas.microsoft.com/office/drawing/2014/main" id="{4044F568-7A23-49E1-B275-AD7B20291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1" y="2141539"/>
            <a:ext cx="995363" cy="91122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0" action="ppaction://hlinksldjump"/>
              </a:rPr>
              <a:t>8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1">
            <a:hlinkClick r:id="rId10" action="ppaction://hlinksldjump"/>
            <a:extLst>
              <a:ext uri="{FF2B5EF4-FFF2-40B4-BE49-F238E27FC236}">
                <a16:creationId xmlns:a16="http://schemas.microsoft.com/office/drawing/2014/main" id="{5879C185-5638-4289-B586-B1DE0F32F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6" y="3486151"/>
            <a:ext cx="995363" cy="911225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8" action="ppaction://hlinksldjump"/>
              </a:rPr>
              <a:t>7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3">
            <a:hlinkClick r:id="rId13" action="ppaction://hlinksldjump"/>
            <a:extLst>
              <a:ext uri="{FF2B5EF4-FFF2-40B4-BE49-F238E27FC236}">
                <a16:creationId xmlns:a16="http://schemas.microsoft.com/office/drawing/2014/main" id="{40F5A0DD-5219-4EA5-967D-D61D4B84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292226"/>
            <a:ext cx="996950" cy="912813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hlinkClick r:id="rId13" action="ppaction://hlinksldjump"/>
              </a:rPr>
              <a:t>9</a:t>
            </a:r>
            <a:endParaRPr lang="en-GB" altLang="ko-K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6" name="52 Grupo1">
            <a:extLst>
              <a:ext uri="{FF2B5EF4-FFF2-40B4-BE49-F238E27FC236}">
                <a16:creationId xmlns:a16="http://schemas.microsoft.com/office/drawing/2014/main" id="{2684D76E-8408-5E31-E9D8-DE7408B68ABB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1404939"/>
            <a:ext cx="4248150" cy="4440237"/>
            <a:chOff x="4860032" y="2420888"/>
            <a:chExt cx="2880320" cy="3010301"/>
          </a:xfrm>
        </p:grpSpPr>
        <p:grpSp>
          <p:nvGrpSpPr>
            <p:cNvPr id="2064" name="54 Grupo">
              <a:extLst>
                <a:ext uri="{FF2B5EF4-FFF2-40B4-BE49-F238E27FC236}">
                  <a16:creationId xmlns:a16="http://schemas.microsoft.com/office/drawing/2014/main" id="{5DF6C99F-55A5-8945-0567-55C548369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2" y="2420888"/>
              <a:ext cx="2880320" cy="2880320"/>
              <a:chOff x="4860032" y="2420888"/>
              <a:chExt cx="2880320" cy="2880320"/>
            </a:xfrm>
          </p:grpSpPr>
          <p:sp>
            <p:nvSpPr>
              <p:cNvPr id="29" name="56 Elipse">
                <a:extLst>
                  <a:ext uri="{FF2B5EF4-FFF2-40B4-BE49-F238E27FC236}">
                    <a16:creationId xmlns:a16="http://schemas.microsoft.com/office/drawing/2014/main" id="{95828D80-7525-4EF9-B642-B1867B2D1CB8}"/>
                  </a:ext>
                </a:extLst>
              </p:cNvPr>
              <p:cNvSpPr/>
              <p:nvPr/>
            </p:nvSpPr>
            <p:spPr>
              <a:xfrm>
                <a:off x="4860032" y="2420888"/>
                <a:ext cx="2880320" cy="2880074"/>
              </a:xfrm>
              <a:prstGeom prst="ellipse">
                <a:avLst/>
              </a:prstGeom>
              <a:noFill/>
              <a:ln w="762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latin typeface="#9Slide02 Noi dung dai"/>
                </a:endParaRPr>
              </a:p>
            </p:txBody>
          </p:sp>
          <p:sp>
            <p:nvSpPr>
              <p:cNvPr id="30" name="57 Flecha arriba">
                <a:extLst>
                  <a:ext uri="{FF2B5EF4-FFF2-40B4-BE49-F238E27FC236}">
                    <a16:creationId xmlns:a16="http://schemas.microsoft.com/office/drawing/2014/main" id="{7FE38007-0C08-48A9-B9C7-F6B2301427C6}"/>
                  </a:ext>
                </a:extLst>
              </p:cNvPr>
              <p:cNvSpPr/>
              <p:nvPr/>
            </p:nvSpPr>
            <p:spPr>
              <a:xfrm>
                <a:off x="6084778" y="2612923"/>
                <a:ext cx="430828" cy="1185771"/>
              </a:xfrm>
              <a:prstGeom prst="upArrow">
                <a:avLst>
                  <a:gd name="adj1" fmla="val 32558"/>
                  <a:gd name="adj2" fmla="val 11566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488950" h="42545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#9Slide02 Noi dung dai"/>
                </a:endParaRPr>
              </a:p>
            </p:txBody>
          </p:sp>
        </p:grpSp>
        <p:sp>
          <p:nvSpPr>
            <p:cNvPr id="28" name="55 Elipse">
              <a:extLst>
                <a:ext uri="{FF2B5EF4-FFF2-40B4-BE49-F238E27FC236}">
                  <a16:creationId xmlns:a16="http://schemas.microsoft.com/office/drawing/2014/main" id="{528220D9-F90F-4323-AE3E-E68724CAD73C}"/>
                </a:ext>
              </a:extLst>
            </p:cNvPr>
            <p:cNvSpPr/>
            <p:nvPr/>
          </p:nvSpPr>
          <p:spPr>
            <a:xfrm>
              <a:off x="6084778" y="5000361"/>
              <a:ext cx="430828" cy="430828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4889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  <a:latin typeface="#9Slide02 Noi dung dai"/>
              </a:endParaRPr>
            </a:p>
          </p:txBody>
        </p:sp>
      </p:grpSp>
      <p:sp>
        <p:nvSpPr>
          <p:cNvPr id="31" name="Oval 582">
            <a:extLst>
              <a:ext uri="{FF2B5EF4-FFF2-40B4-BE49-F238E27FC236}">
                <a16:creationId xmlns:a16="http://schemas.microsoft.com/office/drawing/2014/main" id="{EB975E76-1FF1-478D-82D5-AE4D20582598}"/>
              </a:ext>
            </a:extLst>
          </p:cNvPr>
          <p:cNvSpPr/>
          <p:nvPr/>
        </p:nvSpPr>
        <p:spPr>
          <a:xfrm>
            <a:off x="5591945" y="3089016"/>
            <a:ext cx="1090395" cy="1090395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2 Noi dung dai"/>
              </a:rPr>
              <a:t>SPIN STOP</a:t>
            </a:r>
          </a:p>
        </p:txBody>
      </p:sp>
      <p:pic>
        <p:nvPicPr>
          <p:cNvPr id="9" name="Picture 8">
            <a:hlinkClick r:id="rId14" action="ppaction://hlinksldjump"/>
            <a:extLst>
              <a:ext uri="{FF2B5EF4-FFF2-40B4-BE49-F238E27FC236}">
                <a16:creationId xmlns:a16="http://schemas.microsoft.com/office/drawing/2014/main" id="{C4A08B25-4500-E502-FDF7-1B835F9564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352" y="5409274"/>
            <a:ext cx="165825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99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L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A2D88-F80B-C663-2782-D52CA207348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54551"/>
            <a:ext cx="2101850" cy="1165225"/>
            <a:chOff x="989528" y="4128628"/>
            <a:chExt cx="2801778" cy="1554987"/>
          </a:xfrm>
        </p:grpSpPr>
        <p:pic>
          <p:nvPicPr>
            <p:cNvPr id="3086" name="Picture 20">
              <a:extLst>
                <a:ext uri="{FF2B5EF4-FFF2-40B4-BE49-F238E27FC236}">
                  <a16:creationId xmlns:a16="http://schemas.microsoft.com/office/drawing/2014/main" id="{FDD5DBF8-8430-E1CA-2648-56A7EAC5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87" name="TextBox 21">
              <a:extLst>
                <a:ext uri="{FF2B5EF4-FFF2-40B4-BE49-F238E27FC236}">
                  <a16:creationId xmlns:a16="http://schemas.microsoft.com/office/drawing/2014/main" id="{AF7E3325-A097-379B-9D59-01AE1D704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6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215C2C-3FC5-CF2D-D0CE-A0FC3C1F1FE4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4654551"/>
            <a:ext cx="2101850" cy="1165225"/>
            <a:chOff x="989528" y="4128628"/>
            <a:chExt cx="2801778" cy="1554987"/>
          </a:xfrm>
        </p:grpSpPr>
        <p:pic>
          <p:nvPicPr>
            <p:cNvPr id="3084" name="Picture 25">
              <a:extLst>
                <a:ext uri="{FF2B5EF4-FFF2-40B4-BE49-F238E27FC236}">
                  <a16:creationId xmlns:a16="http://schemas.microsoft.com/office/drawing/2014/main" id="{F10F3D2E-2D36-1430-53E8-7FF7F1451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Box 26">
              <a:extLst>
                <a:ext uri="{FF2B5EF4-FFF2-40B4-BE49-F238E27FC236}">
                  <a16:creationId xmlns:a16="http://schemas.microsoft.com/office/drawing/2014/main" id="{470E832E-E4A4-23C1-C5B9-5AF9E49C8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651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91A6C4-4526-5795-2493-0C1674CDD0A6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3082" name="Picture 28">
              <a:extLst>
                <a:ext uri="{FF2B5EF4-FFF2-40B4-BE49-F238E27FC236}">
                  <a16:creationId xmlns:a16="http://schemas.microsoft.com/office/drawing/2014/main" id="{836B6169-FFF9-19EE-0F32-06A61EFE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Box 29">
              <a:extLst>
                <a:ext uri="{FF2B5EF4-FFF2-40B4-BE49-F238E27FC236}">
                  <a16:creationId xmlns:a16="http://schemas.microsoft.com/office/drawing/2014/main" id="{71BE2D4D-39ED-165A-DC8A-A42EBF258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270" y="4635625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C93E5332-29F5-6214-19BD-E2E225F8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3595CD-0500-6BC8-90F8-FB24C93B810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3080" name="Picture 19">
              <a:extLst>
                <a:ext uri="{FF2B5EF4-FFF2-40B4-BE49-F238E27FC236}">
                  <a16:creationId xmlns:a16="http://schemas.microsoft.com/office/drawing/2014/main" id="{B467CD52-4D2D-72BE-2104-73526B9A5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39524D45-8928-C69F-BEB8-8ECA21215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98730" y="1522457"/>
              <a:ext cx="2028790" cy="191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300743-816B-74E4-D286-0A39F222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96872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5C939FD-8F10-32D3-D3C4-6D44E7C09E24}"/>
              </a:ext>
            </a:extLst>
          </p:cNvPr>
          <p:cNvGrpSpPr>
            <a:grpSpLocks/>
          </p:cNvGrpSpPr>
          <p:nvPr/>
        </p:nvGrpSpPr>
        <p:grpSpPr bwMode="auto">
          <a:xfrm>
            <a:off x="5494338" y="4670426"/>
            <a:ext cx="2101850" cy="1165225"/>
            <a:chOff x="989528" y="4128628"/>
            <a:chExt cx="2801778" cy="1554987"/>
          </a:xfrm>
        </p:grpSpPr>
        <p:pic>
          <p:nvPicPr>
            <p:cNvPr id="4110" name="Picture 20">
              <a:extLst>
                <a:ext uri="{FF2B5EF4-FFF2-40B4-BE49-F238E27FC236}">
                  <a16:creationId xmlns:a16="http://schemas.microsoft.com/office/drawing/2014/main" id="{04DE5179-9A2B-8541-0C7C-482FC94A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111" name="TextBox 21">
              <a:extLst>
                <a:ext uri="{FF2B5EF4-FFF2-40B4-BE49-F238E27FC236}">
                  <a16:creationId xmlns:a16="http://schemas.microsoft.com/office/drawing/2014/main" id="{B4EA4B49-7268-57C9-35EE-90FFADD5A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243" y="4592548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5213AD-A3C2-530A-47C8-C7D570DEE52F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4108" name="Picture 25">
              <a:extLst>
                <a:ext uri="{FF2B5EF4-FFF2-40B4-BE49-F238E27FC236}">
                  <a16:creationId xmlns:a16="http://schemas.microsoft.com/office/drawing/2014/main" id="{B46ED1B8-4B2E-3792-77AF-5ABF49F24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TextBox 26">
              <a:extLst>
                <a:ext uri="{FF2B5EF4-FFF2-40B4-BE49-F238E27FC236}">
                  <a16:creationId xmlns:a16="http://schemas.microsoft.com/office/drawing/2014/main" id="{04007A01-8D10-ABB2-D3FE-CCB85F278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973" y="4613733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FD224B-837A-F998-A929-FB917BAAE3DA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4106" name="Picture 28">
              <a:extLst>
                <a:ext uri="{FF2B5EF4-FFF2-40B4-BE49-F238E27FC236}">
                  <a16:creationId xmlns:a16="http://schemas.microsoft.com/office/drawing/2014/main" id="{A4A0BC79-37B5-59B1-BE77-CE6962758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Box 29">
              <a:extLst>
                <a:ext uri="{FF2B5EF4-FFF2-40B4-BE49-F238E27FC236}">
                  <a16:creationId xmlns:a16="http://schemas.microsoft.com/office/drawing/2014/main" id="{55D37FC0-2874-403E-86E3-4EFDE816F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2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181BDFF6-562C-6F60-975B-C1EE5C4E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263340-2E7A-0D37-1239-D2774ACFC1F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4104" name="Picture 19">
              <a:extLst>
                <a:ext uri="{FF2B5EF4-FFF2-40B4-BE49-F238E27FC236}">
                  <a16:creationId xmlns:a16="http://schemas.microsoft.com/office/drawing/2014/main" id="{02873F82-EC9C-ADD8-BD83-F5F444F2F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">
              <a:extLst>
                <a:ext uri="{FF2B5EF4-FFF2-40B4-BE49-F238E27FC236}">
                  <a16:creationId xmlns:a16="http://schemas.microsoft.com/office/drawing/2014/main" id="{03160A69-DD9B-459F-2893-E94F2ADDB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34362" y="1648066"/>
              <a:ext cx="1951914" cy="181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DD1F56-1401-A186-E761-4EE51610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1476375"/>
            <a:ext cx="281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602291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B3A3-124B-727A-1194-A569758B963B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654551"/>
            <a:ext cx="2101850" cy="1165225"/>
            <a:chOff x="989528" y="4128628"/>
            <a:chExt cx="2801778" cy="1554987"/>
          </a:xfrm>
        </p:grpSpPr>
        <p:pic>
          <p:nvPicPr>
            <p:cNvPr id="5134" name="Picture 20">
              <a:extLst>
                <a:ext uri="{FF2B5EF4-FFF2-40B4-BE49-F238E27FC236}">
                  <a16:creationId xmlns:a16="http://schemas.microsoft.com/office/drawing/2014/main" id="{AB6A27B6-15F9-CB27-996A-14ED392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135" name="TextBox 21">
              <a:extLst>
                <a:ext uri="{FF2B5EF4-FFF2-40B4-BE49-F238E27FC236}">
                  <a16:creationId xmlns:a16="http://schemas.microsoft.com/office/drawing/2014/main" id="{B38A6AF8-8467-F3BD-7BAD-3B0F9B3E4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035" y="4613733"/>
              <a:ext cx="205817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no parking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37180-F905-2575-E6E9-A568843BB539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5132" name="Picture 25">
              <a:extLst>
                <a:ext uri="{FF2B5EF4-FFF2-40B4-BE49-F238E27FC236}">
                  <a16:creationId xmlns:a16="http://schemas.microsoft.com/office/drawing/2014/main" id="{01704427-BB14-71B5-9805-6FEF5D99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Box 26">
              <a:extLst>
                <a:ext uri="{FF2B5EF4-FFF2-40B4-BE49-F238E27FC236}">
                  <a16:creationId xmlns:a16="http://schemas.microsoft.com/office/drawing/2014/main" id="{94041CD3-3870-E0EA-7BD5-B27F1B119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285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EB5EC8-D144-C24C-727C-997F87AEA54D}"/>
              </a:ext>
            </a:extLst>
          </p:cNvPr>
          <p:cNvGrpSpPr>
            <a:grpSpLocks/>
          </p:cNvGrpSpPr>
          <p:nvPr/>
        </p:nvGrpSpPr>
        <p:grpSpPr bwMode="auto">
          <a:xfrm>
            <a:off x="5483225" y="4654551"/>
            <a:ext cx="2101850" cy="1165225"/>
            <a:chOff x="989528" y="4128628"/>
            <a:chExt cx="2801778" cy="1554987"/>
          </a:xfrm>
        </p:grpSpPr>
        <p:pic>
          <p:nvPicPr>
            <p:cNvPr id="5130" name="Picture 28">
              <a:extLst>
                <a:ext uri="{FF2B5EF4-FFF2-40B4-BE49-F238E27FC236}">
                  <a16:creationId xmlns:a16="http://schemas.microsoft.com/office/drawing/2014/main" id="{10F3B304-935D-AA47-F5F5-76FAF68DF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29">
              <a:extLst>
                <a:ext uri="{FF2B5EF4-FFF2-40B4-BE49-F238E27FC236}">
                  <a16:creationId xmlns:a16="http://schemas.microsoft.com/office/drawing/2014/main" id="{A099CD2A-E950-6BBB-9F29-9A11C6747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3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D29445F6-4689-AE68-BE79-C42086E5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436AC2-6555-28B4-3A98-63715A94844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5128" name="Picture 19">
              <a:extLst>
                <a:ext uri="{FF2B5EF4-FFF2-40B4-BE49-F238E27FC236}">
                  <a16:creationId xmlns:a16="http://schemas.microsoft.com/office/drawing/2014/main" id="{09C5E16B-5A70-74A6-3F71-D916BE2E7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">
              <a:extLst>
                <a:ext uri="{FF2B5EF4-FFF2-40B4-BE49-F238E27FC236}">
                  <a16:creationId xmlns:a16="http://schemas.microsoft.com/office/drawing/2014/main" id="{7DA2922F-0AF8-DC01-3A81-2A9BDB252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20071" y="1661963"/>
              <a:ext cx="1864732" cy="1711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BBCB82-3783-A199-E86D-C4F3FE0C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30339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3563668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49A2D88-F80B-C663-2782-D52CA207348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54551"/>
            <a:ext cx="2101850" cy="1165225"/>
            <a:chOff x="989528" y="4128628"/>
            <a:chExt cx="2801778" cy="1554987"/>
          </a:xfrm>
        </p:grpSpPr>
        <p:pic>
          <p:nvPicPr>
            <p:cNvPr id="3086" name="Picture 20">
              <a:extLst>
                <a:ext uri="{FF2B5EF4-FFF2-40B4-BE49-F238E27FC236}">
                  <a16:creationId xmlns:a16="http://schemas.microsoft.com/office/drawing/2014/main" id="{FDD5DBF8-8430-E1CA-2648-56A7EAC5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87" name="TextBox 21">
              <a:extLst>
                <a:ext uri="{FF2B5EF4-FFF2-40B4-BE49-F238E27FC236}">
                  <a16:creationId xmlns:a16="http://schemas.microsoft.com/office/drawing/2014/main" id="{AF7E3325-A097-379B-9D59-01AE1D704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5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215C2C-3FC5-CF2D-D0CE-A0FC3C1F1FE4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4654551"/>
            <a:ext cx="2101850" cy="1165225"/>
            <a:chOff x="989528" y="4128628"/>
            <a:chExt cx="2801778" cy="1554987"/>
          </a:xfrm>
        </p:grpSpPr>
        <p:pic>
          <p:nvPicPr>
            <p:cNvPr id="3084" name="Picture 25">
              <a:extLst>
                <a:ext uri="{FF2B5EF4-FFF2-40B4-BE49-F238E27FC236}">
                  <a16:creationId xmlns:a16="http://schemas.microsoft.com/office/drawing/2014/main" id="{F10F3D2E-2D36-1430-53E8-7FF7F1451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Box 26">
              <a:extLst>
                <a:ext uri="{FF2B5EF4-FFF2-40B4-BE49-F238E27FC236}">
                  <a16:creationId xmlns:a16="http://schemas.microsoft.com/office/drawing/2014/main" id="{470E832E-E4A4-23C1-C5B9-5AF9E49C8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651" y="4613733"/>
              <a:ext cx="2367674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do not enter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91A6C4-4526-5795-2493-0C1674CDD0A6}"/>
              </a:ext>
            </a:extLst>
          </p:cNvPr>
          <p:cNvGrpSpPr>
            <a:grpSpLocks/>
          </p:cNvGrpSpPr>
          <p:nvPr/>
        </p:nvGrpSpPr>
        <p:grpSpPr bwMode="auto">
          <a:xfrm>
            <a:off x="7829550" y="4654551"/>
            <a:ext cx="2101850" cy="1165225"/>
            <a:chOff x="989528" y="4128628"/>
            <a:chExt cx="2801778" cy="1554987"/>
          </a:xfrm>
        </p:grpSpPr>
        <p:pic>
          <p:nvPicPr>
            <p:cNvPr id="3082" name="Picture 28">
              <a:extLst>
                <a:ext uri="{FF2B5EF4-FFF2-40B4-BE49-F238E27FC236}">
                  <a16:creationId xmlns:a16="http://schemas.microsoft.com/office/drawing/2014/main" id="{836B6169-FFF9-19EE-0F32-06A61EFE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Box 29">
              <a:extLst>
                <a:ext uri="{FF2B5EF4-FFF2-40B4-BE49-F238E27FC236}">
                  <a16:creationId xmlns:a16="http://schemas.microsoft.com/office/drawing/2014/main" id="{71BE2D4D-39ED-165A-DC8A-A42EBF258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270" y="4635625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C93E5332-29F5-6214-19BD-E2E225F8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3595CD-0500-6BC8-90F8-FB24C93B810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3080" name="Picture 19">
              <a:extLst>
                <a:ext uri="{FF2B5EF4-FFF2-40B4-BE49-F238E27FC236}">
                  <a16:creationId xmlns:a16="http://schemas.microsoft.com/office/drawing/2014/main" id="{B467CD52-4D2D-72BE-2104-73526B9A5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39524D45-8928-C69F-BEB8-8ECA21215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88477" y="1608089"/>
              <a:ext cx="1928881" cy="1770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300743-816B-74E4-D286-0A39F2224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881906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4B3A3-124B-727A-1194-A569758B963B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654551"/>
            <a:ext cx="2101850" cy="1165225"/>
            <a:chOff x="989528" y="4128628"/>
            <a:chExt cx="2801778" cy="1554987"/>
          </a:xfrm>
        </p:grpSpPr>
        <p:pic>
          <p:nvPicPr>
            <p:cNvPr id="5134" name="Picture 20">
              <a:extLst>
                <a:ext uri="{FF2B5EF4-FFF2-40B4-BE49-F238E27FC236}">
                  <a16:creationId xmlns:a16="http://schemas.microsoft.com/office/drawing/2014/main" id="{AB6A27B6-15F9-CB27-996A-14ED392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135" name="TextBox 21">
              <a:extLst>
                <a:ext uri="{FF2B5EF4-FFF2-40B4-BE49-F238E27FC236}">
                  <a16:creationId xmlns:a16="http://schemas.microsoft.com/office/drawing/2014/main" id="{B38A6AF8-8467-F3BD-7BAD-3B0F9B3E4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980" y="4613733"/>
              <a:ext cx="186629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turn right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37180-F905-2575-E6E9-A568843BB539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654551"/>
            <a:ext cx="2101850" cy="1165225"/>
            <a:chOff x="989528" y="4128628"/>
            <a:chExt cx="2801778" cy="1554987"/>
          </a:xfrm>
        </p:grpSpPr>
        <p:pic>
          <p:nvPicPr>
            <p:cNvPr id="5132" name="Picture 25">
              <a:extLst>
                <a:ext uri="{FF2B5EF4-FFF2-40B4-BE49-F238E27FC236}">
                  <a16:creationId xmlns:a16="http://schemas.microsoft.com/office/drawing/2014/main" id="{01704427-BB14-71B5-9805-6FEF5D99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Box 26">
              <a:extLst>
                <a:ext uri="{FF2B5EF4-FFF2-40B4-BE49-F238E27FC236}">
                  <a16:creationId xmlns:a16="http://schemas.microsoft.com/office/drawing/2014/main" id="{94041CD3-3870-E0EA-7BD5-B27F1B119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665" y="4613733"/>
              <a:ext cx="1644918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turn left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EB5EC8-D144-C24C-727C-997F87AEA54D}"/>
              </a:ext>
            </a:extLst>
          </p:cNvPr>
          <p:cNvGrpSpPr>
            <a:grpSpLocks/>
          </p:cNvGrpSpPr>
          <p:nvPr/>
        </p:nvGrpSpPr>
        <p:grpSpPr bwMode="auto">
          <a:xfrm>
            <a:off x="5483225" y="4654551"/>
            <a:ext cx="2101850" cy="1165225"/>
            <a:chOff x="989528" y="4128628"/>
            <a:chExt cx="2801778" cy="1554987"/>
          </a:xfrm>
        </p:grpSpPr>
        <p:pic>
          <p:nvPicPr>
            <p:cNvPr id="5130" name="Picture 28">
              <a:extLst>
                <a:ext uri="{FF2B5EF4-FFF2-40B4-BE49-F238E27FC236}">
                  <a16:creationId xmlns:a16="http://schemas.microsoft.com/office/drawing/2014/main" id="{10F3B304-935D-AA47-F5F5-76FAF68DF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28" y="4128628"/>
              <a:ext cx="2801778" cy="15549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Box 29">
              <a:extLst>
                <a:ext uri="{FF2B5EF4-FFF2-40B4-BE49-F238E27FC236}">
                  <a16:creationId xmlns:a16="http://schemas.microsoft.com/office/drawing/2014/main" id="{A099CD2A-E950-6BBB-9F29-9A11C6747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3413" y="4613733"/>
              <a:ext cx="985412" cy="61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#9Slide02 Noi dung dai" panose="02000000000000000000" pitchFamily="2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00"/>
                  </a:solidFill>
                  <a:latin typeface="Calibri" panose="020F0502020204030204" pitchFamily="34" charset="0"/>
                </a:rPr>
                <a:t>stop</a:t>
              </a:r>
            </a:p>
          </p:txBody>
        </p:sp>
      </p:grpSp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D29445F6-4689-AE68-BE79-C42086E5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5929314"/>
            <a:ext cx="2162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436AC2-6555-28B4-3A98-63715A94844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609600"/>
            <a:ext cx="5715000" cy="3703638"/>
            <a:chOff x="3298561" y="359488"/>
            <a:chExt cx="5902193" cy="3501184"/>
          </a:xfrm>
        </p:grpSpPr>
        <p:pic>
          <p:nvPicPr>
            <p:cNvPr id="5128" name="Picture 19">
              <a:extLst>
                <a:ext uri="{FF2B5EF4-FFF2-40B4-BE49-F238E27FC236}">
                  <a16:creationId xmlns:a16="http://schemas.microsoft.com/office/drawing/2014/main" id="{09C5E16B-5A70-74A6-3F71-D916BE2E7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61" y="359488"/>
              <a:ext cx="5902193" cy="35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">
              <a:extLst>
                <a:ext uri="{FF2B5EF4-FFF2-40B4-BE49-F238E27FC236}">
                  <a16:creationId xmlns:a16="http://schemas.microsoft.com/office/drawing/2014/main" id="{7DA2922F-0AF8-DC01-3A81-2A9BDB252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17629" y="1807686"/>
              <a:ext cx="1693013" cy="157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BBCB82-3783-A199-E86D-C4F3FE0C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430339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#9Slide02 Noi dung dai" panose="02000000000000000000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9684859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Ồ Ồ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025945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427</Words>
  <Application>Microsoft Office PowerPoint</Application>
  <PresentationFormat>Widescreen</PresentationFormat>
  <Paragraphs>130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#9Slide02 Noi dung dai</vt:lpstr>
      <vt:lpstr>Arial</vt:lpstr>
      <vt:lpstr>Berlin Sans FB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hoacuong197905@gmail.com</cp:lastModifiedBy>
  <cp:revision>15</cp:revision>
  <dcterms:created xsi:type="dcterms:W3CDTF">2023-01-31T08:21:18Z</dcterms:created>
  <dcterms:modified xsi:type="dcterms:W3CDTF">2024-01-17T23:42:57Z</dcterms:modified>
</cp:coreProperties>
</file>