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700" r:id="rId4"/>
  </p:sldMasterIdLst>
  <p:notesMasterIdLst>
    <p:notesMasterId r:id="rId30"/>
  </p:notesMasterIdLst>
  <p:sldIdLst>
    <p:sldId id="294" r:id="rId5"/>
    <p:sldId id="8696" r:id="rId6"/>
    <p:sldId id="8697" r:id="rId7"/>
    <p:sldId id="258" r:id="rId8"/>
    <p:sldId id="8698" r:id="rId9"/>
    <p:sldId id="8699" r:id="rId10"/>
    <p:sldId id="8700" r:id="rId11"/>
    <p:sldId id="8701" r:id="rId12"/>
    <p:sldId id="279" r:id="rId13"/>
    <p:sldId id="299" r:id="rId14"/>
    <p:sldId id="307" r:id="rId15"/>
    <p:sldId id="2636" r:id="rId16"/>
    <p:sldId id="285" r:id="rId17"/>
    <p:sldId id="286" r:id="rId18"/>
    <p:sldId id="287" r:id="rId19"/>
    <p:sldId id="290" r:id="rId20"/>
    <p:sldId id="318" r:id="rId21"/>
    <p:sldId id="319" r:id="rId22"/>
    <p:sldId id="320" r:id="rId23"/>
    <p:sldId id="321" r:id="rId24"/>
    <p:sldId id="2637" r:id="rId25"/>
    <p:sldId id="323" r:id="rId26"/>
    <p:sldId id="2638" r:id="rId27"/>
    <p:sldId id="8702" r:id="rId28"/>
    <p:sldId id="3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6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3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26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0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2024/10/6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9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7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0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9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9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5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68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microsoft.com/office/2007/relationships/hdphoto" Target="../media/hdphoto2.wdp"/><Relationship Id="rId4" Type="http://schemas.openxmlformats.org/officeDocument/2006/relationships/image" Target="../media/image65.png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microsoft.com/office/2007/relationships/hdphoto" Target="../media/hdphoto2.wdp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0.png"/><Relationship Id="rId11" Type="http://schemas.openxmlformats.org/officeDocument/2006/relationships/image" Target="../media/image23.png"/><Relationship Id="rId5" Type="http://schemas.openxmlformats.org/officeDocument/2006/relationships/image" Target="../media/image39.png"/><Relationship Id="rId15" Type="http://schemas.openxmlformats.org/officeDocument/2006/relationships/image" Target="../media/image68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24.pn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slide" Target="slide5.xml"/><Relationship Id="rId17" Type="http://schemas.openxmlformats.org/officeDocument/2006/relationships/image" Target="../media/image35.png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openxmlformats.org/officeDocument/2006/relationships/slide" Target="slide9.xml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27.png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10" Type="http://schemas.openxmlformats.org/officeDocument/2006/relationships/slide" Target="slide12.xml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2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12.xml"/><Relationship Id="rId5" Type="http://schemas.openxmlformats.org/officeDocument/2006/relationships/image" Target="../media/image33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11" Type="http://schemas.openxmlformats.org/officeDocument/2006/relationships/image" Target="../media/image23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24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28" y="4952471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54882-3B76-459B-A44B-93292024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chưa lặn xuống.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044862" y="40463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sáng Ǉự bao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781" y="3716943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9E9E-1874-422C-B6F2-A938C5C6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05" y="2247220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3958 L -0.05234 -0.03958 C -0.05937 -0.05208 -0.06614 -0.06504 -0.07343 -0.07708 C -0.08164 -0.09051 -0.09101 -0.10162 -0.09896 -0.11574 C -0.12851 -0.16828 -0.09739 -0.11551 -0.11692 -0.14375 C -0.12005 -0.14814 -0.12265 -0.15393 -0.12591 -0.15833 C -0.12825 -0.16157 -0.13099 -0.16342 -0.13346 -0.16643 C -0.13672 -0.1706 -0.13958 -0.17592 -0.1431 -0.17963 C -0.14713 -0.18402 -0.16901 -0.19676 -0.1694 -0.19699 C -0.17096 -0.19791 -0.17239 -0.19907 -0.17396 -0.19976 L -0.17995 -0.20231 L -0.18359 -0.20625 " pathEditMode="relative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2975795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502762" y="284241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8113149" y="397095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9167394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8939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973855" y="3516990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769444" y="3970952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479823" y="2895946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963060" y="3998240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63730" y="4518048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8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B5CDF-C133-416E-B987-F2CA192091FA}"/>
              </a:ext>
            </a:extLst>
          </p:cNvPr>
          <p:cNvSpPr txBox="1"/>
          <p:nvPr/>
        </p:nvSpPr>
        <p:spPr>
          <a:xfrm>
            <a:off x="264829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6E40D-BE0F-488C-81C1-FC86B722BB78}"/>
              </a:ext>
            </a:extLst>
          </p:cNvPr>
          <p:cNvSpPr txBox="1"/>
          <p:nvPr/>
        </p:nvSpPr>
        <p:spPr>
          <a:xfrm>
            <a:off x="10412428" y="289055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499FFE-9E40-4403-81BB-4574EE53D3FE}"/>
              </a:ext>
            </a:extLst>
          </p:cNvPr>
          <p:cNvSpPr txBox="1"/>
          <p:nvPr/>
        </p:nvSpPr>
        <p:spPr>
          <a:xfrm>
            <a:off x="6778155" y="3418079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E6BC2-81F6-4790-8202-97890C54430D}"/>
              </a:ext>
            </a:extLst>
          </p:cNvPr>
          <p:cNvSpPr txBox="1"/>
          <p:nvPr/>
        </p:nvSpPr>
        <p:spPr>
          <a:xfrm>
            <a:off x="8296059" y="3972995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42766" y="2953846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B17BC4-EDE4-4253-A0F6-B2F5FF70C93C}"/>
              </a:ext>
            </a:extLst>
          </p:cNvPr>
          <p:cNvSpPr txBox="1"/>
          <p:nvPr/>
        </p:nvSpPr>
        <p:spPr>
          <a:xfrm>
            <a:off x="6400504" y="2909809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380535" y="3025984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10433394" y="2974168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844203" y="3498852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56124" y="4056362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582333" y="2101794"/>
            <a:ext cx="5457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them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E37D1A-896C-4DD5-9E65-988A5E2E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85;p1">
            <a:hlinkClick r:id="rId3" action="ppaction://hlinksldjump"/>
            <a:extLst>
              <a:ext uri="{FF2B5EF4-FFF2-40B4-BE49-F238E27FC236}">
                <a16:creationId xmlns:a16="http://schemas.microsoft.com/office/drawing/2014/main" id="{603D5EBF-972D-4BE1-AB53-3538730364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329" t="19446"/>
          <a:stretch/>
        </p:blipFill>
        <p:spPr>
          <a:xfrm>
            <a:off x="9318761" y="2718149"/>
            <a:ext cx="2873239" cy="38137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8F890-CF01-43C3-A96C-76433AE73F45}"/>
              </a:ext>
            </a:extLst>
          </p:cNvPr>
          <p:cNvSpPr/>
          <p:nvPr/>
        </p:nvSpPr>
        <p:spPr>
          <a:xfrm>
            <a:off x="4152899" y="5854699"/>
            <a:ext cx="3826179" cy="677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id="{B2CE6B02-F0C6-47AF-8B8B-4A1E9DA4F107}"/>
              </a:ext>
            </a:extLst>
          </p:cNvPr>
          <p:cNvSpPr txBox="1">
            <a:spLocks/>
          </p:cNvSpPr>
          <p:nvPr/>
        </p:nvSpPr>
        <p:spPr>
          <a:xfrm>
            <a:off x="2835745" y="6168247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T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ỚI HOA</a:t>
            </a:r>
          </a:p>
        </p:txBody>
      </p:sp>
    </p:spTree>
    <p:extLst>
      <p:ext uri="{BB962C8B-B14F-4D97-AF65-F5344CB8AC3E}">
        <p14:creationId xmlns:p14="http://schemas.microsoft.com/office/powerpoint/2010/main" val="99428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316" y="429246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8081" y="4316855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370" y="3904137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8616" y="429246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3401" y="4278423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88082" y="4316856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64371" y="3904138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18616" y="4278423"/>
            <a:ext cx="1000125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Mình tưới chậu hoa nào đây? 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1F883479-FD76-4EFC-8965-65C5401401F4}"/>
              </a:ext>
            </a:extLst>
          </p:cNvPr>
          <p:cNvSpPr/>
          <p:nvPr/>
        </p:nvSpPr>
        <p:spPr>
          <a:xfrm>
            <a:off x="11277600" y="6299200"/>
            <a:ext cx="725714" cy="5380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20756-3920-4D01-93A1-8E0341C5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48114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61302 0.0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02 0.09445 L -0.42356 0.13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6 0.13357 L -0.19544 0.0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4 0.09653 L 0.0168 0.1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oogle Shape;102;p2">
            <a:hlinkClick r:id="rId4" action="ppaction://hlinksldjump"/>
            <a:extLst>
              <a:ext uri="{FF2B5EF4-FFF2-40B4-BE49-F238E27FC236}">
                <a16:creationId xmlns:a16="http://schemas.microsoft.com/office/drawing/2014/main" id="{316A3DE9-81F2-4670-9943-8D8FAFD70F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85" y="4789037"/>
            <a:ext cx="1000125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317610" y="1508721"/>
            <a:ext cx="7782753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6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5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2,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3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3;p2">
            <a:hlinkClick r:id="rId6" action="ppaction://hlinksldjump"/>
            <a:extLst>
              <a:ext uri="{FF2B5EF4-FFF2-40B4-BE49-F238E27FC236}">
                <a16:creationId xmlns:a16="http://schemas.microsoft.com/office/drawing/2014/main" id="{AE474292-A4F5-4F63-90AE-48932D97A2A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771" y="4557486"/>
            <a:ext cx="1341068" cy="232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43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461053" y="1148923"/>
            <a:ext cx="827347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dung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4;p2">
            <a:hlinkClick r:id="rId6" action="ppaction://hlinksldjump"/>
            <a:extLst>
              <a:ext uri="{FF2B5EF4-FFF2-40B4-BE49-F238E27FC236}">
                <a16:creationId xmlns:a16="http://schemas.microsoft.com/office/drawing/2014/main" id="{0EF200E7-218A-4798-87B6-268BF30C4A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56" y="4484576"/>
            <a:ext cx="1700213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8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thích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nhất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Vì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sao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105;p2">
            <a:hlinkClick r:id="rId6" action="ppaction://hlinksldjump"/>
            <a:extLst>
              <a:ext uri="{FF2B5EF4-FFF2-40B4-BE49-F238E27FC236}">
                <a16:creationId xmlns:a16="http://schemas.microsoft.com/office/drawing/2014/main" id="{3F88AF93-92A0-45EE-B51B-A488DD1517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485" y="4666883"/>
            <a:ext cx="1000125" cy="208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81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606</Words>
  <Application>Microsoft Office PowerPoint</Application>
  <PresentationFormat>Widescreen</PresentationFormat>
  <Paragraphs>108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等线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Odibee Sans</vt:lpstr>
      <vt:lpstr>Times New Roman</vt:lpstr>
      <vt:lpstr>字魂59号-创粗黑</vt:lpstr>
      <vt:lpstr>字魂70号-灵悦黑体</vt:lpstr>
      <vt:lpstr>第一PPT，www.1ppt.com</vt:lpstr>
      <vt:lpstr>千图网海量PPT模板www.58pic.com​​</vt:lpstr>
      <vt:lpstr>1_千图网海量PPT模板www.58pic.com​​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23</cp:revision>
  <dcterms:created xsi:type="dcterms:W3CDTF">2022-06-15T08:05:13Z</dcterms:created>
  <dcterms:modified xsi:type="dcterms:W3CDTF">2024-10-06T01:57:34Z</dcterms:modified>
</cp:coreProperties>
</file>