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538" r:id="rId3"/>
    <p:sldId id="324" r:id="rId4"/>
    <p:sldId id="326" r:id="rId5"/>
    <p:sldId id="2656" r:id="rId6"/>
    <p:sldId id="2632" r:id="rId7"/>
    <p:sldId id="2631" r:id="rId8"/>
    <p:sldId id="2658" r:id="rId9"/>
    <p:sldId id="2659" r:id="rId10"/>
    <p:sldId id="2633" r:id="rId11"/>
    <p:sldId id="2657" r:id="rId12"/>
    <p:sldId id="2635" r:id="rId13"/>
    <p:sldId id="2636" r:id="rId14"/>
    <p:sldId id="2660" r:id="rId15"/>
    <p:sldId id="2661" r:id="rId16"/>
    <p:sldId id="2638" r:id="rId17"/>
    <p:sldId id="2662" r:id="rId18"/>
    <p:sldId id="2663" r:id="rId19"/>
    <p:sldId id="2639" r:id="rId20"/>
    <p:sldId id="2664" r:id="rId21"/>
    <p:sldId id="2665" r:id="rId22"/>
    <p:sldId id="2640" r:id="rId23"/>
    <p:sldId id="2641" r:id="rId24"/>
    <p:sldId id="2642" r:id="rId25"/>
    <p:sldId id="2669" r:id="rId26"/>
    <p:sldId id="2670" r:id="rId27"/>
    <p:sldId id="2671" r:id="rId28"/>
    <p:sldId id="2643" r:id="rId29"/>
    <p:sldId id="2644" r:id="rId30"/>
    <p:sldId id="2645" r:id="rId31"/>
    <p:sldId id="2646" r:id="rId32"/>
    <p:sldId id="2647" r:id="rId33"/>
    <p:sldId id="2666" r:id="rId34"/>
    <p:sldId id="2649" r:id="rId35"/>
    <p:sldId id="2650" r:id="rId36"/>
    <p:sldId id="2651" r:id="rId37"/>
    <p:sldId id="2654" r:id="rId38"/>
    <p:sldId id="2667" r:id="rId39"/>
    <p:sldId id="26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7" d="100"/>
          <a:sy n="47" d="100"/>
        </p:scale>
        <p:origin x="2064" y="7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05-Oct-24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8.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image" Target="../media/image43.png"/><Relationship Id="rId10" Type="http://schemas.openxmlformats.org/officeDocument/2006/relationships/image" Target="../media/image33.png"/><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11.png"/><Relationship Id="rId27"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62.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1.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52.png"/><Relationship Id="rId5" Type="http://schemas.microsoft.com/office/2007/relationships/hdphoto" Target="../media/hdphoto5.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microsoft.com/office/2007/relationships/hdphoto" Target="../media/hdphoto6.wdp"/><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060558" y="4952471"/>
            <a:ext cx="6070893" cy="923330"/>
          </a:xfrm>
          <a:prstGeom prst="rect">
            <a:avLst/>
          </a:prstGeom>
          <a:noFill/>
        </p:spPr>
        <p:txBody>
          <a:bodyPr wrap="none" lIns="91440" tIns="45720" rIns="91440" bIns="45720">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66804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9721E03-EA07-42C6-98DB-DFD5A65395FD}"/>
              </a:ext>
            </a:extLst>
          </p:cNvPr>
          <p:cNvSpPr/>
          <p:nvPr/>
        </p:nvSpPr>
        <p:spPr>
          <a:xfrm>
            <a:off x="38407" y="4736838"/>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75624" y="5017183"/>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10082739" y="1886114"/>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783897"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2514939"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fontScale="92500" lnSpcReduction="10000"/>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211231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45096" y="2843079"/>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2616</Words>
  <Application>Microsoft Office PowerPoint</Application>
  <PresentationFormat>Widescreen</PresentationFormat>
  <Paragraphs>196</Paragraphs>
  <Slides>38</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Arial</vt:lpstr>
      <vt:lpstr>Arial-Rounded</vt:lpstr>
      <vt:lpstr>Calibri</vt:lpstr>
      <vt:lpstr>Coiny</vt:lpstr>
      <vt:lpstr>DFGothic-EB</vt:lpstr>
      <vt:lpstr>Patrick Hand</vt:lpstr>
      <vt:lpstr>SVN-Cookies</vt:lpstr>
      <vt:lpstr>Times New Roman</vt:lpstr>
      <vt:lpstr>UVN Chim Bien Nang</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38</cp:revision>
  <dcterms:created xsi:type="dcterms:W3CDTF">2022-06-07T14:39:20Z</dcterms:created>
  <dcterms:modified xsi:type="dcterms:W3CDTF">2024-10-05T06:36:16Z</dcterms:modified>
</cp:coreProperties>
</file>