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4" r:id="rId2"/>
    <p:sldId id="2635" r:id="rId3"/>
    <p:sldId id="257" r:id="rId4"/>
    <p:sldId id="258" r:id="rId5"/>
    <p:sldId id="259" r:id="rId6"/>
    <p:sldId id="2632" r:id="rId7"/>
    <p:sldId id="2633" r:id="rId8"/>
    <p:sldId id="281" r:id="rId9"/>
    <p:sldId id="2631" r:id="rId10"/>
    <p:sldId id="2634" r:id="rId11"/>
    <p:sldId id="285" r:id="rId12"/>
    <p:sldId id="287" r:id="rId13"/>
    <p:sldId id="282" r:id="rId14"/>
    <p:sldId id="26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A404B-83AB-4378-A007-21EBD2AC42AC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BB41A-BD34-4B51-A2AC-96A32C0F5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1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9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3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1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3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1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2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9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6C19C9-26F8-40EB-919C-D72884BA425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8" y="8877449"/>
            <a:ext cx="3752552" cy="37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0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426;p14"/>
          <p:cNvGrpSpPr/>
          <p:nvPr/>
        </p:nvGrpSpPr>
        <p:grpSpPr>
          <a:xfrm>
            <a:off x="3116" y="5531035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F56925-A236-463D-8991-7BE993AD4348}"/>
              </a:ext>
            </a:extLst>
          </p:cNvPr>
          <p:cNvSpPr txBox="1"/>
          <p:nvPr/>
        </p:nvSpPr>
        <p:spPr>
          <a:xfrm>
            <a:off x="5842998" y="-6910"/>
            <a:ext cx="47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181717"/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Quy</a:t>
            </a:r>
            <a:r>
              <a:rPr lang="en-US" sz="4800" dirty="0">
                <a:ln w="19050">
                  <a:solidFill>
                    <a:srgbClr val="181717"/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181717"/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trình</a:t>
            </a:r>
            <a:r>
              <a:rPr lang="en-US" sz="4800" dirty="0">
                <a:ln w="19050">
                  <a:solidFill>
                    <a:srgbClr val="181717"/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181717"/>
                  </a:solidFill>
                </a:ln>
                <a:solidFill>
                  <a:srgbClr val="E92B72"/>
                </a:solidFill>
                <a:latin typeface="iCiel Cadena" panose="02000503000000020004" pitchFamily="50" charset="0"/>
              </a:rPr>
              <a:t>viết</a:t>
            </a:r>
            <a:endParaRPr lang="vi-VN" sz="4800" dirty="0">
              <a:ln w="19050">
                <a:solidFill>
                  <a:srgbClr val="181717"/>
                </a:solidFill>
              </a:ln>
              <a:solidFill>
                <a:srgbClr val="E92B72"/>
              </a:solidFill>
              <a:latin typeface="iCiel Cadena" panose="02000503000000020004" pitchFamily="50" charset="0"/>
            </a:endParaRPr>
          </a:p>
        </p:txBody>
      </p:sp>
      <p:pic>
        <p:nvPicPr>
          <p:cNvPr id="39" name="Picture 38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CA383F-113C-40FA-BED2-D371E6126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" b="94012" l="8529" r="93177">
                        <a14:foregroundMark x1="34115" y1="12974" x2="34755" y2="21557"/>
                        <a14:foregroundMark x1="35181" y1="6188" x2="33475" y2="19561"/>
                        <a14:foregroundMark x1="33475" y1="19561" x2="33262" y2="19760"/>
                        <a14:foregroundMark x1="32836" y1="28942" x2="32409" y2="29541"/>
                        <a14:foregroundMark x1="26013" y1="27745" x2="28145" y2="31537"/>
                        <a14:foregroundMark x1="23028" y1="89022" x2="22388" y2="90419"/>
                        <a14:foregroundMark x1="28785" y1="92415" x2="29211" y2="92814"/>
                        <a14:foregroundMark x1="21535" y1="92814" x2="21962" y2="93812"/>
                        <a14:foregroundMark x1="8742" y1="63074" x2="10021" y2="64870"/>
                        <a14:foregroundMark x1="86567" y1="36727" x2="90192" y2="43513"/>
                        <a14:foregroundMark x1="93390" y1="44511" x2="93177" y2="46108"/>
                        <a14:foregroundMark x1="67804" y1="26547" x2="69083" y2="34930"/>
                        <a14:foregroundMark x1="66738" y1="5190" x2="66738" y2="5190"/>
                        <a14:foregroundMark x1="29638" y1="3792" x2="29638" y2="3792"/>
                        <a14:foregroundMark x1="29211" y1="94012" x2="29211" y2="94012"/>
                        <a14:foregroundMark x1="56716" y1="93613" x2="56716" y2="93613"/>
                        <a14:foregroundMark x1="19403" y1="47505" x2="19403" y2="47505"/>
                        <a14:foregroundMark x1="19616" y1="44311" x2="19616" y2="44311"/>
                        <a14:foregroundMark x1="19403" y1="45509" x2="19403" y2="46307"/>
                        <a14:foregroundMark x1="19190" y1="48503" x2="19403" y2="49701"/>
                        <a14:foregroundMark x1="19616" y1="51098" x2="19616" y2="51497"/>
                        <a14:foregroundMark x1="20043" y1="52495" x2="20043" y2="52495"/>
                        <a14:foregroundMark x1="20256" y1="53892" x2="20256" y2="53892"/>
                        <a14:foregroundMark x1="19616" y1="44311" x2="19616" y2="44311"/>
                        <a14:foregroundMark x1="19190" y1="43713" x2="19190" y2="43713"/>
                        <a14:foregroundMark x1="19403" y1="43912" x2="19616" y2="4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42" y="2288003"/>
            <a:ext cx="4064829" cy="4342174"/>
          </a:xfrm>
          <a:prstGeom prst="rect">
            <a:avLst/>
          </a:prstGeom>
        </p:spPr>
      </p:pic>
      <p:pic>
        <p:nvPicPr>
          <p:cNvPr id="45" name="Picture 44" descr="Shape, circle&#10;&#10;Description automatically generated">
            <a:extLst>
              <a:ext uri="{FF2B5EF4-FFF2-40B4-BE49-F238E27FC236}">
                <a16:creationId xmlns:a16="http://schemas.microsoft.com/office/drawing/2014/main" id="{67108CB5-A3D1-45BD-A62D-5DCFD70557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268" y="161436"/>
            <a:ext cx="968561" cy="968561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FABCA6A-2DBA-420D-98F6-8DD82575237A}"/>
              </a:ext>
            </a:extLst>
          </p:cNvPr>
          <p:cNvGrpSpPr/>
          <p:nvPr/>
        </p:nvGrpSpPr>
        <p:grpSpPr>
          <a:xfrm>
            <a:off x="359228" y="1040160"/>
            <a:ext cx="3751912" cy="1014948"/>
            <a:chOff x="1824148" y="990552"/>
            <a:chExt cx="2312621" cy="88172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77B3C9-81A7-417B-9015-E1DB251176F7}"/>
                </a:ext>
              </a:extLst>
            </p:cNvPr>
            <p:cNvSpPr txBox="1"/>
            <p:nvPr/>
          </p:nvSpPr>
          <p:spPr>
            <a:xfrm>
              <a:off x="1824148" y="990552"/>
              <a:ext cx="2312621" cy="721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CHỮ        HOA</a:t>
              </a:r>
              <a:endParaRPr lang="vi-VN" sz="48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DFCDB2-7FB3-4251-AB1B-5424E96616E4}"/>
                </a:ext>
              </a:extLst>
            </p:cNvPr>
            <p:cNvSpPr txBox="1"/>
            <p:nvPr/>
          </p:nvSpPr>
          <p:spPr>
            <a:xfrm>
              <a:off x="2647290" y="1150357"/>
              <a:ext cx="402926" cy="721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HP001 4 hàng" panose="020B0603050302020204" pitchFamily="34" charset="0"/>
                </a:rPr>
                <a:t>Â</a:t>
              </a:r>
              <a:endParaRPr lang="vi-VN" sz="4800" b="1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E04F2D-508C-4892-AFB1-048A7EA5759A}"/>
              </a:ext>
            </a:extLst>
          </p:cNvPr>
          <p:cNvGrpSpPr/>
          <p:nvPr/>
        </p:nvGrpSpPr>
        <p:grpSpPr>
          <a:xfrm>
            <a:off x="10038086" y="5511480"/>
            <a:ext cx="2264958" cy="1393337"/>
            <a:chOff x="6865144" y="3555389"/>
            <a:chExt cx="2166889" cy="158811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6CCB799-125F-41AA-890E-07BDAACA3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3E488F3-AEFB-4603-ACE4-3CB2E494776A}"/>
                </a:ext>
              </a:extLst>
            </p:cNvPr>
            <p:cNvSpPr/>
            <p:nvPr/>
          </p:nvSpPr>
          <p:spPr>
            <a:xfrm>
              <a:off x="7046445" y="3783373"/>
              <a:ext cx="1818893" cy="1006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sp>
        <p:nvSpPr>
          <p:cNvPr id="66" name="Oval Callout 50">
            <a:extLst>
              <a:ext uri="{FF2B5EF4-FFF2-40B4-BE49-F238E27FC236}">
                <a16:creationId xmlns:a16="http://schemas.microsoft.com/office/drawing/2014/main" id="{4236BD65-88EC-4851-82AE-58ADCE2C6DB5}"/>
              </a:ext>
            </a:extLst>
          </p:cNvPr>
          <p:cNvSpPr/>
          <p:nvPr/>
        </p:nvSpPr>
        <p:spPr>
          <a:xfrm>
            <a:off x="3140899" y="1986982"/>
            <a:ext cx="1827341" cy="923731"/>
          </a:xfrm>
          <a:prstGeom prst="wedgeEllipseCallout">
            <a:avLst>
              <a:gd name="adj1" fmla="val -43485"/>
              <a:gd name="adj2" fmla="val 68686"/>
            </a:avLst>
          </a:prstGeom>
          <a:solidFill>
            <a:srgbClr val="FFAE24">
              <a:lumMod val="20000"/>
              <a:lumOff val="80000"/>
            </a:srgbClr>
          </a:solidFill>
          <a:ln w="25400" cap="flat" cmpd="sng" algn="ctr">
            <a:solidFill>
              <a:srgbClr val="FFAE2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VTV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2556359" y="808570"/>
              <a:ext cx="6271059" cy="3323987"/>
              <a:chOff x="2556360" y="626777"/>
              <a:chExt cx="6271059" cy="3323987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469840" y="626777"/>
                <a:ext cx="8082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2556360" y="1827106"/>
                <a:ext cx="627105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Viết</a:t>
                </a:r>
                <a:r>
                  <a:rPr kumimoji="0" lang="en-US" sz="6600" b="0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câu</a:t>
                </a:r>
                <a:r>
                  <a:rPr kumimoji="0" lang="en-US" sz="6600" b="0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ứng</a:t>
                </a:r>
                <a:r>
                  <a:rPr kumimoji="0" lang="en-US" sz="6600" b="0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dụng</a:t>
                </a:r>
                <a:endPara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1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52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79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3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71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4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67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64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6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61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rgbClr val="01C1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rgbClr val="0783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7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58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rgbClr val="A8D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rgbClr val="027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pic>
        <p:nvPicPr>
          <p:cNvPr id="100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10310025" y="3861149"/>
            <a:ext cx="2401468" cy="2996851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 flipH="1">
            <a:off x="0" y="195370"/>
            <a:ext cx="5029564" cy="945689"/>
            <a:chOff x="3505019" y="358759"/>
            <a:chExt cx="5029564" cy="945689"/>
          </a:xfrm>
        </p:grpSpPr>
        <p:grpSp>
          <p:nvGrpSpPr>
            <p:cNvPr id="102" name="Group 101"/>
            <p:cNvGrpSpPr/>
            <p:nvPr/>
          </p:nvGrpSpPr>
          <p:grpSpPr>
            <a:xfrm>
              <a:off x="3505019" y="358759"/>
              <a:ext cx="5029564" cy="945689"/>
              <a:chOff x="2223365" y="2728526"/>
              <a:chExt cx="5029564" cy="945689"/>
            </a:xfrm>
          </p:grpSpPr>
          <p:grpSp>
            <p:nvGrpSpPr>
              <p:cNvPr id="104" name="组合 46"/>
              <p:cNvGrpSpPr/>
              <p:nvPr/>
            </p:nvGrpSpPr>
            <p:grpSpPr>
              <a:xfrm>
                <a:off x="2375766" y="2728526"/>
                <a:ext cx="4877163" cy="945689"/>
                <a:chOff x="3342327" y="1777845"/>
                <a:chExt cx="3463174" cy="671514"/>
              </a:xfrm>
            </p:grpSpPr>
            <p:sp>
              <p:nvSpPr>
                <p:cNvPr id="106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07" name="矩形 49"/>
                <p:cNvSpPr/>
                <p:nvPr/>
              </p:nvSpPr>
              <p:spPr>
                <a:xfrm>
                  <a:off x="3342327" y="1777845"/>
                  <a:ext cx="2903820" cy="671513"/>
                </a:xfrm>
                <a:prstGeom prst="rect">
                  <a:avLst/>
                </a:prstGeom>
                <a:solidFill>
                  <a:srgbClr val="FFE2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05" name="Google Shape;697;p24"/>
              <p:cNvSpPr txBox="1">
                <a:spLocks/>
              </p:cNvSpPr>
              <p:nvPr/>
            </p:nvSpPr>
            <p:spPr>
              <a:xfrm>
                <a:off x="22233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ứng</a:t>
                </a:r>
                <a:r>
                  <a:rPr lang="en-US" sz="44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90" name="Rectangle 89"/>
          <p:cNvSpPr/>
          <p:nvPr/>
        </p:nvSpPr>
        <p:spPr>
          <a:xfrm>
            <a:off x="787733" y="3528782"/>
            <a:ext cx="10195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7ECB8-6FCA-495C-8FEC-D0B609A85527}"/>
              </a:ext>
            </a:extLst>
          </p:cNvPr>
          <p:cNvSpPr txBox="1"/>
          <p:nvPr/>
        </p:nvSpPr>
        <p:spPr>
          <a:xfrm>
            <a:off x="1296081" y="1581328"/>
            <a:ext cx="10061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    Ai 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ωϙ κ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ăm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hu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ΐ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İn 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ĐŪg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A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ζ</a:t>
            </a:r>
          </a:p>
          <a:p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Nǖớ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κ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ăm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g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Η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Ğng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Ngǌ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, L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Ξ κ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à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ζ 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Ǉ</a:t>
            </a:r>
            <a:r>
              <a:rPr lang="el-GR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Η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łn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xây</a:t>
            </a:r>
            <a:endParaRPr lang="en-US" sz="4000" b="1" dirty="0">
              <a:ln w="6350" cmpd="thinThick">
                <a:noFill/>
              </a:ln>
              <a:latin typeface="HP001 4 hàng" panose="020B0603050302020204" pitchFamily="34" charset="0"/>
              <a:ea typeface="HP001" panose="020B0604020202020204" charset="0"/>
            </a:endParaRPr>
          </a:p>
          <a:p>
            <a:pPr algn="r"/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(Ca </a:t>
            </a:r>
            <a:r>
              <a:rPr lang="en-US" sz="40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dao</a:t>
            </a:r>
            <a:r>
              <a:rPr lang="en-US" sz="40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30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rgbClr val="078309"/>
            </a:solidFill>
            <a:ln w="9525" cap="flat" cmpd="sng">
              <a:solidFill>
                <a:srgbClr val="0271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40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2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rgbClr val="A8DC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3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54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57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-3994" y="241541"/>
            <a:ext cx="4877163" cy="945689"/>
            <a:chOff x="3657419" y="358759"/>
            <a:chExt cx="4877163" cy="94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62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64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65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63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pic>
        <p:nvPicPr>
          <p:cNvPr id="66" name="Picture 2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631962" y="1848134"/>
            <a:ext cx="7320843" cy="50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6F343A-52B4-4356-A04C-DFFA75942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64" y="692748"/>
            <a:ext cx="6511092" cy="139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06031-FFDA-43F1-89E4-D2E87D15AF19}"/>
              </a:ext>
            </a:extLst>
          </p:cNvPr>
          <p:cNvSpPr txBox="1"/>
          <p:nvPr/>
        </p:nvSpPr>
        <p:spPr>
          <a:xfrm>
            <a:off x="3559864" y="2550355"/>
            <a:ext cx="2282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0C22BD-60B2-47C9-8FF5-AD446958F1A0}"/>
              </a:ext>
            </a:extLst>
          </p:cNvPr>
          <p:cNvSpPr txBox="1"/>
          <p:nvPr/>
        </p:nvSpPr>
        <p:spPr>
          <a:xfrm>
            <a:off x="3555340" y="4318567"/>
            <a:ext cx="3626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HP001 4 hàng" panose="020B0603050302020204" pitchFamily="34" charset="0"/>
              </a:rPr>
              <a:t>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9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217239" y="373259"/>
            <a:ext cx="11696700" cy="6246725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 flipH="1">
            <a:off x="0" y="122398"/>
            <a:ext cx="4877163" cy="945689"/>
            <a:chOff x="3657419" y="358759"/>
            <a:chExt cx="4877163" cy="945689"/>
          </a:xfrm>
        </p:grpSpPr>
        <p:grpSp>
          <p:nvGrpSpPr>
            <p:cNvPr id="29" name="Group 28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31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33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34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32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ứng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dụng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674323" y="92021"/>
            <a:ext cx="376419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7719839" y="3168862"/>
            <a:ext cx="414062" cy="4249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6132" y="115582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9102763" y="3018358"/>
            <a:ext cx="414062" cy="4601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4315" y="1306283"/>
            <a:ext cx="287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noProof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C4D4D9-4754-4C28-94CF-D5F90EF2EE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01" t="996" r="13956" b="494"/>
          <a:stretch/>
        </p:blipFill>
        <p:spPr>
          <a:xfrm rot="16200000">
            <a:off x="4804031" y="-1525211"/>
            <a:ext cx="2726818" cy="11172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BC5D1-F602-41FB-9FFD-4FE48A717B2B}"/>
              </a:ext>
            </a:extLst>
          </p:cNvPr>
          <p:cNvGrpSpPr/>
          <p:nvPr/>
        </p:nvGrpSpPr>
        <p:grpSpPr>
          <a:xfrm>
            <a:off x="-60822" y="4259514"/>
            <a:ext cx="2309859" cy="2476088"/>
            <a:chOff x="286641" y="2630278"/>
            <a:chExt cx="2309859" cy="2476088"/>
          </a:xfrm>
        </p:grpSpPr>
        <p:pic>
          <p:nvPicPr>
            <p:cNvPr id="26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D7297B25-8EC7-4BAD-BB66-F1D283D17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Callout 62">
              <a:extLst>
                <a:ext uri="{FF2B5EF4-FFF2-40B4-BE49-F238E27FC236}">
                  <a16:creationId xmlns:a16="http://schemas.microsoft.com/office/drawing/2014/main" id="{1A2DF7FD-C73D-461F-B039-B45B0A853DCC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0E623C3-2286-45D0-BE19-0BBFB040C34D}"/>
              </a:ext>
            </a:extLst>
          </p:cNvPr>
          <p:cNvSpPr txBox="1"/>
          <p:nvPr/>
        </p:nvSpPr>
        <p:spPr>
          <a:xfrm>
            <a:off x="2499361" y="3202745"/>
            <a:ext cx="8015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   Ai 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ωϙ κ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ăm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hu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ΐ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İn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ĐŪg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A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ζ</a:t>
            </a:r>
          </a:p>
          <a:p>
            <a:endParaRPr lang="en-US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34567A-AD1E-4EF0-8399-15CA40D43BD2}"/>
              </a:ext>
            </a:extLst>
          </p:cNvPr>
          <p:cNvSpPr txBox="1"/>
          <p:nvPr/>
        </p:nvSpPr>
        <p:spPr>
          <a:xfrm>
            <a:off x="1963615" y="4031173"/>
            <a:ext cx="9533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Nǖớ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κ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ăm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g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Η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Ğng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Ngǌ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, L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Ξ κ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à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ζ 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Ǉ</a:t>
            </a:r>
            <a:r>
              <a:rPr lang="el-GR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Η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łn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xây</a:t>
            </a:r>
            <a:endParaRPr lang="en-US" sz="3600" b="1" dirty="0">
              <a:ln w="6350" cmpd="thinThick">
                <a:noFill/>
              </a:ln>
              <a:latin typeface="HP001 4 hàng" panose="020B0603050302020204" pitchFamily="34" charset="0"/>
              <a:ea typeface="HP001" panose="020B060402020202020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16183-76CC-4BB8-96C4-A63EF34A3A04}"/>
              </a:ext>
            </a:extLst>
          </p:cNvPr>
          <p:cNvSpPr txBox="1"/>
          <p:nvPr/>
        </p:nvSpPr>
        <p:spPr>
          <a:xfrm>
            <a:off x="9001418" y="485960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(Ca </a:t>
            </a:r>
            <a:r>
              <a:rPr lang="en-US" sz="3600" b="1" dirty="0" err="1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dao</a:t>
            </a:r>
            <a:r>
              <a:rPr lang="en-US" sz="3600" b="1" dirty="0">
                <a:ln w="6350" cmpd="thinThick">
                  <a:noFill/>
                </a:ln>
                <a:latin typeface="HP001 4 hàng" panose="020B0603050302020204" pitchFamily="34" charset="0"/>
                <a:ea typeface="HP001" panose="020B0604020202020204" charset="0"/>
              </a:rPr>
              <a:t>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CC2270-D917-4676-A9C1-D0FEA7198054}"/>
              </a:ext>
            </a:extLst>
          </p:cNvPr>
          <p:cNvCxnSpPr>
            <a:cxnSpLocks/>
          </p:cNvCxnSpPr>
          <p:nvPr/>
        </p:nvCxnSpPr>
        <p:spPr>
          <a:xfrm flipH="1">
            <a:off x="4472162" y="1989967"/>
            <a:ext cx="1221911" cy="1274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EB65002-C73A-488F-A571-C817CBF3D1E5}"/>
              </a:ext>
            </a:extLst>
          </p:cNvPr>
          <p:cNvCxnSpPr>
            <a:cxnSpLocks/>
          </p:cNvCxnSpPr>
          <p:nvPr/>
        </p:nvCxnSpPr>
        <p:spPr>
          <a:xfrm flipH="1">
            <a:off x="3089238" y="2150846"/>
            <a:ext cx="5859338" cy="1985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2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57" grpId="0"/>
      <p:bldP spid="35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4315326" y="89745"/>
            <a:ext cx="7694831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321897"/>
            <a:ext cx="4814351" cy="48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21" y="1028700"/>
            <a:ext cx="6764552" cy="2895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1274994" y="359595"/>
            <a:ext cx="6752534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文本框 6">
              <a:extLst>
                <a:ext uri="{FF2B5EF4-FFF2-40B4-BE49-F238E27FC236}">
                  <a16:creationId xmlns:a16="http://schemas.microsoft.com/office/drawing/2014/main" id="{AA7DDBE8-CB61-41FA-A51F-73B4778152A4}"/>
                </a:ext>
              </a:extLst>
            </p:cNvPr>
            <p:cNvSpPr txBox="1"/>
            <p:nvPr/>
          </p:nvSpPr>
          <p:spPr>
            <a:xfrm>
              <a:off x="3267073" y="2182891"/>
              <a:ext cx="5657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Khởi</a:t>
              </a:r>
              <a:r>
                <a: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6600" b="0" i="0" u="none" strike="noStrike" kern="1200" cap="none" spc="0" normalizeH="0" baseline="0" noProof="0" dirty="0" err="1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động</a:t>
              </a:r>
              <a:endParaRPr kumimoji="0" lang="en-US" sz="6600" b="0" i="0" u="none" strike="noStrike" kern="1200" cap="none" spc="0" normalizeH="0" baseline="0" noProof="0" dirty="0">
                <a:ln w="12700">
                  <a:solidFill>
                    <a:srgbClr val="FF33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6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0DD780-5499-434A-AC15-03E01C2B1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452DE7-5375-4058-9B4D-A8728722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627529" y="1116829"/>
            <a:ext cx="4600575" cy="5741171"/>
          </a:xfrm>
          <a:prstGeom prst="rect">
            <a:avLst/>
          </a:prstGeom>
        </p:spPr>
      </p:pic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C6195EE1-B6F5-4ED7-9965-CED9078FD87F}"/>
              </a:ext>
            </a:extLst>
          </p:cNvPr>
          <p:cNvSpPr/>
          <p:nvPr/>
        </p:nvSpPr>
        <p:spPr>
          <a:xfrm>
            <a:off x="3872754" y="146701"/>
            <a:ext cx="8171200" cy="5091506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1270000" dist="914400" dir="27000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506" y="2360797"/>
            <a:ext cx="66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trải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nghiệm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thú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vị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507" y="4001273"/>
            <a:ext cx="7261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6600"/>
                </a:solidFill>
                <a:latin typeface="Coiny" panose="02000903060500060000" pitchFamily="2" charset="0"/>
              </a:rPr>
              <a:t>Ôn</a:t>
            </a:r>
            <a:r>
              <a:rPr lang="en-US" sz="4000" dirty="0">
                <a:solidFill>
                  <a:srgbClr val="FF660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Coiny" panose="02000903060500060000" pitchFamily="2" charset="0"/>
              </a:rPr>
              <a:t>chữ</a:t>
            </a:r>
            <a:r>
              <a:rPr lang="en-US" sz="4000" dirty="0">
                <a:solidFill>
                  <a:srgbClr val="FF660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Coiny" panose="02000903060500060000" pitchFamily="2" charset="0"/>
              </a:rPr>
              <a:t>viết</a:t>
            </a:r>
            <a:r>
              <a:rPr lang="en-US" sz="4000" dirty="0">
                <a:solidFill>
                  <a:srgbClr val="FF660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FF6600"/>
                </a:solidFill>
                <a:latin typeface="Coiny" panose="02000903060500060000" pitchFamily="2" charset="0"/>
              </a:rPr>
              <a:t>hoa</a:t>
            </a:r>
            <a:r>
              <a:rPr lang="en-US" sz="4000" dirty="0">
                <a:solidFill>
                  <a:srgbClr val="FF6600"/>
                </a:solidFill>
                <a:latin typeface="Coiny" panose="02000903060500060000" pitchFamily="2" charset="0"/>
              </a:rPr>
              <a:t>: </a:t>
            </a:r>
            <a:r>
              <a:rPr lang="en-US" sz="4000" b="1" dirty="0">
                <a:solidFill>
                  <a:srgbClr val="FF6600"/>
                </a:solidFill>
                <a:latin typeface="HP001 4 hàng" panose="020B0603050302020204" pitchFamily="34" charset="0"/>
                <a:ea typeface="HP001" panose="020B0604020202020204" charset="0"/>
              </a:rPr>
              <a:t>A,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HP001 4 hàng" panose="020B0603050302020204" pitchFamily="34" charset="0"/>
              <a:ea typeface="HP001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6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8" grpId="0"/>
    </p:bldLst>
  </p:timing>
  <p:extLst>
    <p:ext uri="{E180D4A7-C9FB-4DFB-919C-405C955672EB}">
      <p14:showEvtLst xmlns:p14="http://schemas.microsoft.com/office/powerpoint/2010/main">
        <p14:playEvt time="90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ED3BB92-927E-4495-91E0-B55D62DB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DAE540-4A90-4ACC-87C2-63F092621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 flipH="1">
            <a:off x="7718425" y="1116829"/>
            <a:ext cx="4600575" cy="5741171"/>
          </a:xfrm>
          <a:prstGeom prst="rect">
            <a:avLst/>
          </a:prstGeom>
        </p:spPr>
      </p:pic>
      <p:grpSp>
        <p:nvGrpSpPr>
          <p:cNvPr id="32" name="组合 9">
            <a:extLst>
              <a:ext uri="{FF2B5EF4-FFF2-40B4-BE49-F238E27FC236}">
                <a16:creationId xmlns:a16="http://schemas.microsoft.com/office/drawing/2014/main" id="{965FEAD2-6526-4AF9-9628-CA0CED70D7D4}"/>
              </a:ext>
            </a:extLst>
          </p:cNvPr>
          <p:cNvGrpSpPr/>
          <p:nvPr/>
        </p:nvGrpSpPr>
        <p:grpSpPr>
          <a:xfrm>
            <a:off x="332697" y="359595"/>
            <a:ext cx="7694831" cy="4464303"/>
            <a:chOff x="2248583" y="504738"/>
            <a:chExt cx="7694831" cy="4464303"/>
          </a:xfrm>
        </p:grpSpPr>
        <p:sp>
          <p:nvSpPr>
            <p:cNvPr id="33" name="思想气泡: 云 2">
              <a:extLst>
                <a:ext uri="{FF2B5EF4-FFF2-40B4-BE49-F238E27FC236}">
                  <a16:creationId xmlns:a16="http://schemas.microsoft.com/office/drawing/2014/main" id="{3D47A29A-702C-4DCE-A39E-C03F82B68443}"/>
                </a:ext>
              </a:extLst>
            </p:cNvPr>
            <p:cNvSpPr/>
            <p:nvPr/>
          </p:nvSpPr>
          <p:spPr>
            <a:xfrm>
              <a:off x="2248583" y="504738"/>
              <a:ext cx="7694831" cy="4464303"/>
            </a:xfrm>
            <a:prstGeom prst="cloudCallout">
              <a:avLst>
                <a:gd name="adj1" fmla="val 55514"/>
                <a:gd name="adj2" fmla="val 46054"/>
              </a:avLst>
            </a:prstGeom>
            <a:solidFill>
              <a:schemeClr val="bg1"/>
            </a:solidFill>
            <a:ln w="63500">
              <a:solidFill>
                <a:srgbClr val="F5B552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4" name="组合 8">
              <a:extLst>
                <a:ext uri="{FF2B5EF4-FFF2-40B4-BE49-F238E27FC236}">
                  <a16:creationId xmlns:a16="http://schemas.microsoft.com/office/drawing/2014/main" id="{D66A98E2-2CB0-41B7-9CE7-24F48BBC75C7}"/>
                </a:ext>
              </a:extLst>
            </p:cNvPr>
            <p:cNvGrpSpPr/>
            <p:nvPr/>
          </p:nvGrpSpPr>
          <p:grpSpPr>
            <a:xfrm>
              <a:off x="4005052" y="771040"/>
              <a:ext cx="3872791" cy="3501643"/>
              <a:chOff x="4005053" y="589247"/>
              <a:chExt cx="3872791" cy="3501643"/>
            </a:xfrm>
          </p:grpSpPr>
          <p:sp>
            <p:nvSpPr>
              <p:cNvPr id="35" name="文本框 4">
                <a:extLst>
                  <a:ext uri="{FF2B5EF4-FFF2-40B4-BE49-F238E27FC236}">
                    <a16:creationId xmlns:a16="http://schemas.microsoft.com/office/drawing/2014/main" id="{2085A130-FCA5-4834-9D05-90B620F7174B}"/>
                  </a:ext>
                </a:extLst>
              </p:cNvPr>
              <p:cNvSpPr txBox="1"/>
              <p:nvPr/>
            </p:nvSpPr>
            <p:spPr>
              <a:xfrm>
                <a:off x="5691890" y="589247"/>
                <a:ext cx="808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kumimoji="0" lang="zh-CN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6">
                <a:extLst>
                  <a:ext uri="{FF2B5EF4-FFF2-40B4-BE49-F238E27FC236}">
                    <a16:creationId xmlns:a16="http://schemas.microsoft.com/office/drawing/2014/main" id="{AA7DDBE8-CB61-41FA-A51F-73B4778152A4}"/>
                  </a:ext>
                </a:extLst>
              </p:cNvPr>
              <p:cNvSpPr txBox="1"/>
              <p:nvPr/>
            </p:nvSpPr>
            <p:spPr>
              <a:xfrm>
                <a:off x="4005053" y="1967232"/>
                <a:ext cx="387279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Luyện</a:t>
                </a:r>
                <a:r>
                  <a:rPr kumimoji="0" lang="en-US" sz="6600" b="0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viết</a:t>
                </a:r>
                <a:r>
                  <a:rPr kumimoji="0" lang="en-US" sz="6600" b="0" i="0" u="none" strike="noStrike" kern="1200" cap="none" spc="0" normalizeH="0" baseline="0" noProof="0" dirty="0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6600" b="0" i="0" u="none" strike="noStrike" kern="1200" cap="none" spc="0" normalizeH="0" baseline="0" noProof="0" dirty="0" err="1">
                    <a:ln w="12700">
                      <a:solidFill>
                        <a:srgbClr val="FF3300"/>
                      </a:solidFill>
                    </a:ln>
                    <a:solidFill>
                      <a:srgbClr val="FF6600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+mn-ea"/>
                    <a:cs typeface="+mn-cs"/>
                  </a:rPr>
                  <a:t>chữ</a:t>
                </a:r>
                <a:endParaRPr kumimoji="0" lang="en-US" sz="6600" b="0" i="0" u="none" strike="noStrike" kern="1200" cap="none" spc="0" normalizeH="0" baseline="0" noProof="0" dirty="0">
                  <a:ln w="12700">
                    <a:solidFill>
                      <a:srgbClr val="FF33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1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iống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89644" y="1829735"/>
            <a:ext cx="2947958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2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6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AA1C19C-A460-40A0-8169-B8C25FC565E7}"/>
              </a:ext>
            </a:extLst>
          </p:cNvPr>
          <p:cNvCxnSpPr>
            <a:cxnSpLocks/>
          </p:cNvCxnSpPr>
          <p:nvPr/>
        </p:nvCxnSpPr>
        <p:spPr>
          <a:xfrm flipH="1">
            <a:off x="6347302" y="660185"/>
            <a:ext cx="845353" cy="109306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F245ED-B59C-41C3-852A-B2CCA9CEC02F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cong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6A86E-FA24-4E8A-B47A-85141A34A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827" y="78046"/>
            <a:ext cx="4713845" cy="6672110"/>
          </a:xfrm>
          <a:prstGeom prst="rect">
            <a:avLst/>
          </a:prstGeom>
        </p:spPr>
      </p:pic>
      <p:grpSp>
        <p:nvGrpSpPr>
          <p:cNvPr id="117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9565503" y="3155610"/>
            <a:ext cx="2271422" cy="28814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" name="Google Shape;1232;p35"/>
          <p:cNvGrpSpPr/>
          <p:nvPr/>
        </p:nvGrpSpPr>
        <p:grpSpPr>
          <a:xfrm>
            <a:off x="6835445" y="5244713"/>
            <a:ext cx="5356556" cy="1615762"/>
            <a:chOff x="5150658" y="3893725"/>
            <a:chExt cx="4026800" cy="1268113"/>
          </a:xfrm>
        </p:grpSpPr>
        <p:sp>
          <p:nvSpPr>
            <p:cNvPr id="15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0" y="100080"/>
            <a:ext cx="4877163" cy="945689"/>
            <a:chOff x="3657419" y="358759"/>
            <a:chExt cx="4877163" cy="945689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57419" y="358759"/>
              <a:ext cx="4877163" cy="945689"/>
              <a:chOff x="2375765" y="2728526"/>
              <a:chExt cx="4877163" cy="945689"/>
            </a:xfrm>
          </p:grpSpPr>
          <p:grpSp>
            <p:nvGrpSpPr>
              <p:cNvPr id="158" name="组合 46"/>
              <p:cNvGrpSpPr/>
              <p:nvPr/>
            </p:nvGrpSpPr>
            <p:grpSpPr>
              <a:xfrm>
                <a:off x="2768748" y="2728526"/>
                <a:ext cx="4484180" cy="945689"/>
                <a:chOff x="3621376" y="1777845"/>
                <a:chExt cx="3184125" cy="671514"/>
              </a:xfrm>
            </p:grpSpPr>
            <p:sp>
              <p:nvSpPr>
                <p:cNvPr id="160" name="梯形 50"/>
                <p:cNvSpPr/>
                <p:nvPr/>
              </p:nvSpPr>
              <p:spPr>
                <a:xfrm rot="5400000">
                  <a:off x="6189694" y="1833551"/>
                  <a:ext cx="671514" cy="560101"/>
                </a:xfrm>
                <a:prstGeom prst="trapezoid">
                  <a:avLst>
                    <a:gd name="adj" fmla="val 39695"/>
                  </a:avLst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  <p:sp>
              <p:nvSpPr>
                <p:cNvPr id="161" name="矩形 49"/>
                <p:cNvSpPr/>
                <p:nvPr/>
              </p:nvSpPr>
              <p:spPr>
                <a:xfrm>
                  <a:off x="3621376" y="1777845"/>
                  <a:ext cx="2624771" cy="67151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charset="-122"/>
                    <a:ea typeface="inpin heiti" charset="-122"/>
                    <a:cs typeface="+mn-cs"/>
                  </a:endParaRPr>
                </a:p>
              </p:txBody>
            </p:sp>
          </p:grpSp>
          <p:sp>
            <p:nvSpPr>
              <p:cNvPr id="159" name="Google Shape;697;p24"/>
              <p:cNvSpPr txBox="1">
                <a:spLocks/>
              </p:cNvSpPr>
              <p:nvPr/>
            </p:nvSpPr>
            <p:spPr>
              <a:xfrm>
                <a:off x="2375765" y="2770247"/>
                <a:ext cx="4426887" cy="732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FFFFFF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Cùng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tìm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hiểu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endParaRPr>
              </a:p>
            </p:txBody>
          </p:sp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3781" y="490477"/>
              <a:ext cx="509568" cy="663136"/>
            </a:xfrm>
            <a:prstGeom prst="rect">
              <a:avLst/>
            </a:prstGeom>
          </p:spPr>
        </p:pic>
      </p:grpSp>
      <p:cxnSp>
        <p:nvCxnSpPr>
          <p:cNvPr id="163" name="Straight Arrow Connector 162"/>
          <p:cNvCxnSpPr>
            <a:cxnSpLocks/>
          </p:cNvCxnSpPr>
          <p:nvPr/>
        </p:nvCxnSpPr>
        <p:spPr>
          <a:xfrm>
            <a:off x="7109282" y="2236304"/>
            <a:ext cx="0" cy="291134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7846129" y="3152257"/>
            <a:ext cx="1866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ô ly rưỡi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234057" y="5275261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ô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66" name="Straight Arrow Connector 165"/>
          <p:cNvCxnSpPr>
            <a:cxnSpLocks/>
          </p:cNvCxnSpPr>
          <p:nvPr/>
        </p:nvCxnSpPr>
        <p:spPr>
          <a:xfrm flipH="1">
            <a:off x="4427049" y="5147580"/>
            <a:ext cx="3023405" cy="8687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68" name="Rectangle 167"/>
          <p:cNvSpPr/>
          <p:nvPr/>
        </p:nvSpPr>
        <p:spPr>
          <a:xfrm>
            <a:off x="-32626" y="1391636"/>
            <a:ext cx="370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noProof="0" dirty="0">
                <a:solidFill>
                  <a:srgbClr val="F4090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Â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21233" y="2567482"/>
            <a:ext cx="29999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0" name="Straight Arrow Connector 169"/>
          <p:cNvCxnSpPr>
            <a:cxnSpLocks/>
          </p:cNvCxnSpPr>
          <p:nvPr/>
        </p:nvCxnSpPr>
        <p:spPr>
          <a:xfrm>
            <a:off x="2865885" y="2974561"/>
            <a:ext cx="1699646" cy="107721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2" name="Rectangle 171"/>
          <p:cNvSpPr/>
          <p:nvPr/>
        </p:nvSpPr>
        <p:spPr>
          <a:xfrm>
            <a:off x="586515" y="4357593"/>
            <a:ext cx="238879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052788" y="3726650"/>
            <a:ext cx="3192858" cy="9235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175" name="Rectangle 174"/>
          <p:cNvSpPr/>
          <p:nvPr/>
        </p:nvSpPr>
        <p:spPr>
          <a:xfrm>
            <a:off x="7706011" y="1244960"/>
            <a:ext cx="36631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176" name="Straight Arrow Connector 175"/>
          <p:cNvCxnSpPr>
            <a:cxnSpLocks/>
            <a:stCxn id="175" idx="2"/>
          </p:cNvCxnSpPr>
          <p:nvPr/>
        </p:nvCxnSpPr>
        <p:spPr>
          <a:xfrm flipH="1">
            <a:off x="6539948" y="1829735"/>
            <a:ext cx="2997654" cy="7377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AEC2B5-81E4-4032-AA0A-03402E09D461}"/>
              </a:ext>
            </a:extLst>
          </p:cNvPr>
          <p:cNvCxnSpPr>
            <a:cxnSpLocks/>
          </p:cNvCxnSpPr>
          <p:nvPr/>
        </p:nvCxnSpPr>
        <p:spPr>
          <a:xfrm flipH="1">
            <a:off x="6539948" y="660185"/>
            <a:ext cx="652708" cy="10501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48755B2-5D47-43F6-AE8D-585F738E9B78}"/>
              </a:ext>
            </a:extLst>
          </p:cNvPr>
          <p:cNvSpPr txBox="1"/>
          <p:nvPr/>
        </p:nvSpPr>
        <p:spPr>
          <a:xfrm>
            <a:off x="5844700" y="107844"/>
            <a:ext cx="41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Nét</a:t>
            </a:r>
            <a:r>
              <a:rPr lang="en-US" sz="3200" b="1" dirty="0"/>
              <a:t> </a:t>
            </a:r>
            <a:r>
              <a:rPr lang="en-US" sz="3200" b="1" dirty="0" err="1"/>
              <a:t>thẳng</a:t>
            </a:r>
            <a:r>
              <a:rPr lang="en-US" sz="3200" b="1" dirty="0"/>
              <a:t> </a:t>
            </a:r>
            <a:r>
              <a:rPr lang="en-US" sz="3200" b="1" dirty="0" err="1"/>
              <a:t>xiên</a:t>
            </a:r>
            <a:r>
              <a:rPr lang="en-US" sz="3200" b="1" dirty="0"/>
              <a:t> </a:t>
            </a:r>
            <a:r>
              <a:rPr lang="en-US" sz="3200" b="1" dirty="0" err="1"/>
              <a:t>ngắn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8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65" grpId="0"/>
      <p:bldP spid="168" grpId="0"/>
      <p:bldP spid="169" grpId="0"/>
      <p:bldP spid="172" grpId="0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20;p5"/>
          <p:cNvGrpSpPr/>
          <p:nvPr/>
        </p:nvGrpSpPr>
        <p:grpSpPr>
          <a:xfrm>
            <a:off x="0" y="5748444"/>
            <a:ext cx="12192000" cy="1115227"/>
            <a:chOff x="0" y="4260525"/>
            <a:chExt cx="9144000" cy="887338"/>
          </a:xfrm>
        </p:grpSpPr>
        <p:sp>
          <p:nvSpPr>
            <p:cNvPr id="112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2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23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136;p5"/>
          <p:cNvGrpSpPr/>
          <p:nvPr/>
        </p:nvGrpSpPr>
        <p:grpSpPr>
          <a:xfrm>
            <a:off x="786130" y="5834261"/>
            <a:ext cx="10236961" cy="1063443"/>
            <a:chOff x="1046797" y="6114528"/>
            <a:chExt cx="7677721" cy="963749"/>
          </a:xfrm>
        </p:grpSpPr>
        <p:sp>
          <p:nvSpPr>
            <p:cNvPr id="128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2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33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" name="Google Shape;147;p5"/>
          <p:cNvSpPr/>
          <p:nvPr/>
        </p:nvSpPr>
        <p:spPr>
          <a:xfrm rot="10800000">
            <a:off x="5388221" y="5873689"/>
            <a:ext cx="1079013" cy="282619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07830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231B5C-B7CD-46FB-9C9E-143CE6B90C55}"/>
              </a:ext>
            </a:extLst>
          </p:cNvPr>
          <p:cNvSpPr/>
          <p:nvPr/>
        </p:nvSpPr>
        <p:spPr>
          <a:xfrm>
            <a:off x="8285858" y="4792820"/>
            <a:ext cx="2318416" cy="472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66508-6B95-4423-A60D-C5638E643E8A}"/>
              </a:ext>
            </a:extLst>
          </p:cNvPr>
          <p:cNvSpPr txBox="1"/>
          <p:nvPr/>
        </p:nvSpPr>
        <p:spPr>
          <a:xfrm>
            <a:off x="5868000" y="-88482"/>
            <a:ext cx="47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Quy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trình</a:t>
            </a:r>
            <a:r>
              <a:rPr lang="en-US" sz="4800" dirty="0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F18105"/>
                  </a:solidFill>
                </a:ln>
                <a:solidFill>
                  <a:srgbClr val="F9EE08"/>
                </a:solidFill>
                <a:latin typeface="iCiel Cadena" panose="02000503000000020004" pitchFamily="50" charset="0"/>
              </a:rPr>
              <a:t>viết</a:t>
            </a:r>
            <a:endParaRPr lang="vi-VN" sz="4800" dirty="0">
              <a:ln w="19050">
                <a:solidFill>
                  <a:srgbClr val="E92B72"/>
                </a:solidFill>
              </a:ln>
              <a:solidFill>
                <a:srgbClr val="F4B4CF"/>
              </a:solidFill>
              <a:latin typeface="iCiel Cadena" panose="02000503000000020004" pitchFamily="50" charset="0"/>
            </a:endParaRPr>
          </a:p>
        </p:txBody>
      </p:sp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96AD496-3D14-4816-9B93-7F597BF27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" b="94012" l="8529" r="93177">
                        <a14:foregroundMark x1="34115" y1="12974" x2="34755" y2="21557"/>
                        <a14:foregroundMark x1="35181" y1="6188" x2="33475" y2="19561"/>
                        <a14:foregroundMark x1="33475" y1="19561" x2="33262" y2="19760"/>
                        <a14:foregroundMark x1="32836" y1="28942" x2="32409" y2="29541"/>
                        <a14:foregroundMark x1="26013" y1="27745" x2="28145" y2="31537"/>
                        <a14:foregroundMark x1="23028" y1="89022" x2="22388" y2="90419"/>
                        <a14:foregroundMark x1="28785" y1="92415" x2="29211" y2="92814"/>
                        <a14:foregroundMark x1="21535" y1="92814" x2="21962" y2="93812"/>
                        <a14:foregroundMark x1="8742" y1="63074" x2="10021" y2="64870"/>
                        <a14:foregroundMark x1="86567" y1="36727" x2="90192" y2="43513"/>
                        <a14:foregroundMark x1="93390" y1="44511" x2="93177" y2="46108"/>
                        <a14:foregroundMark x1="67804" y1="26547" x2="69083" y2="34930"/>
                        <a14:foregroundMark x1="66738" y1="5190" x2="66738" y2="5190"/>
                        <a14:foregroundMark x1="29638" y1="3792" x2="29638" y2="3792"/>
                        <a14:foregroundMark x1="29211" y1="94012" x2="29211" y2="94012"/>
                        <a14:foregroundMark x1="56716" y1="93613" x2="56716" y2="93613"/>
                        <a14:foregroundMark x1="19403" y1="47505" x2="19403" y2="47505"/>
                        <a14:foregroundMark x1="19616" y1="44311" x2="19616" y2="44311"/>
                        <a14:foregroundMark x1="19403" y1="45509" x2="19403" y2="46307"/>
                        <a14:foregroundMark x1="19190" y1="48503" x2="19403" y2="49701"/>
                        <a14:foregroundMark x1="19616" y1="51098" x2="19616" y2="51497"/>
                        <a14:foregroundMark x1="20043" y1="52495" x2="20043" y2="52495"/>
                        <a14:foregroundMark x1="20256" y1="53892" x2="20256" y2="53892"/>
                        <a14:foregroundMark x1="19616" y1="44311" x2="19616" y2="44311"/>
                        <a14:foregroundMark x1="19190" y1="43713" x2="19190" y2="43713"/>
                        <a14:foregroundMark x1="19403" y1="43912" x2="19616" y2="4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15" y="2244087"/>
            <a:ext cx="4064829" cy="434217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E219B2B-E96F-45E5-98A0-0D4A5573AD8B}"/>
              </a:ext>
            </a:extLst>
          </p:cNvPr>
          <p:cNvGrpSpPr/>
          <p:nvPr/>
        </p:nvGrpSpPr>
        <p:grpSpPr>
          <a:xfrm>
            <a:off x="489145" y="1042023"/>
            <a:ext cx="4005055" cy="1013086"/>
            <a:chOff x="1904227" y="992170"/>
            <a:chExt cx="2468655" cy="8801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8A01CC-348E-46BD-8D77-0EF918DC93D1}"/>
                </a:ext>
              </a:extLst>
            </p:cNvPr>
            <p:cNvSpPr txBox="1"/>
            <p:nvPr/>
          </p:nvSpPr>
          <p:spPr>
            <a:xfrm>
              <a:off x="1904227" y="992170"/>
              <a:ext cx="2468655" cy="721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CHỮ       HOA</a:t>
              </a:r>
              <a:endParaRPr lang="vi-VN" sz="48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6F2B6-8160-4DEE-AA8E-1C7C719CBA77}"/>
                </a:ext>
              </a:extLst>
            </p:cNvPr>
            <p:cNvSpPr txBox="1"/>
            <p:nvPr/>
          </p:nvSpPr>
          <p:spPr>
            <a:xfrm>
              <a:off x="2647290" y="1150357"/>
              <a:ext cx="402926" cy="721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HP001 4 hàng" panose="020B0603050302020204" pitchFamily="34" charset="0"/>
                </a:rPr>
                <a:t>A</a:t>
              </a:r>
              <a:endParaRPr lang="vi-VN" sz="4800" b="1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57" name="Oval Callout 50">
            <a:extLst>
              <a:ext uri="{FF2B5EF4-FFF2-40B4-BE49-F238E27FC236}">
                <a16:creationId xmlns:a16="http://schemas.microsoft.com/office/drawing/2014/main" id="{4A4A3A0C-CBFB-4DDD-9204-04DA100568E8}"/>
              </a:ext>
            </a:extLst>
          </p:cNvPr>
          <p:cNvSpPr/>
          <p:nvPr/>
        </p:nvSpPr>
        <p:spPr>
          <a:xfrm>
            <a:off x="1484061" y="1826477"/>
            <a:ext cx="1763137" cy="923731"/>
          </a:xfrm>
          <a:prstGeom prst="wedgeEllipseCallout">
            <a:avLst>
              <a:gd name="adj1" fmla="val -43485"/>
              <a:gd name="adj2" fmla="val 68686"/>
            </a:avLst>
          </a:prstGeom>
          <a:solidFill>
            <a:srgbClr val="FFAE24">
              <a:lumMod val="20000"/>
              <a:lumOff val="80000"/>
            </a:srgbClr>
          </a:solidFill>
          <a:ln w="25400" cap="flat" cmpd="sng" algn="ctr">
            <a:solidFill>
              <a:srgbClr val="FFAE2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VTV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D881F4-FFF7-49FA-B756-9ADB0A5BF69D}"/>
              </a:ext>
            </a:extLst>
          </p:cNvPr>
          <p:cNvGrpSpPr/>
          <p:nvPr/>
        </p:nvGrpSpPr>
        <p:grpSpPr>
          <a:xfrm>
            <a:off x="9963436" y="5399401"/>
            <a:ext cx="2264958" cy="1393337"/>
            <a:chOff x="6865144" y="3555389"/>
            <a:chExt cx="2166889" cy="15881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094DFFF-8E7C-45BF-995E-6CB5D559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B66FEF7-C25B-45D6-B816-C6E4ECD722DD}"/>
                </a:ext>
              </a:extLst>
            </p:cNvPr>
            <p:cNvSpPr/>
            <p:nvPr/>
          </p:nvSpPr>
          <p:spPr>
            <a:xfrm>
              <a:off x="7046445" y="3783373"/>
              <a:ext cx="1818893" cy="1006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82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422;p14"/>
          <p:cNvGrpSpPr/>
          <p:nvPr/>
        </p:nvGrpSpPr>
        <p:grpSpPr>
          <a:xfrm>
            <a:off x="-4642" y="5171715"/>
            <a:ext cx="12265372" cy="1690876"/>
            <a:chOff x="-21903" y="3893725"/>
            <a:chExt cx="9199029" cy="1268157"/>
          </a:xfrm>
        </p:grpSpPr>
        <p:sp>
          <p:nvSpPr>
            <p:cNvPr id="118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rgbClr val="0271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1" name="Google Shape;426;p14"/>
          <p:cNvGrpSpPr/>
          <p:nvPr/>
        </p:nvGrpSpPr>
        <p:grpSpPr>
          <a:xfrm>
            <a:off x="3116" y="5531035"/>
            <a:ext cx="12265679" cy="1314793"/>
            <a:chOff x="-12" y="4175800"/>
            <a:chExt cx="9177233" cy="986095"/>
          </a:xfrm>
        </p:grpSpPr>
        <p:sp>
          <p:nvSpPr>
            <p:cNvPr id="122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220;p35"/>
          <p:cNvGrpSpPr/>
          <p:nvPr/>
        </p:nvGrpSpPr>
        <p:grpSpPr>
          <a:xfrm>
            <a:off x="446810" y="4320608"/>
            <a:ext cx="1981963" cy="2430032"/>
            <a:chOff x="6607309" y="1724000"/>
            <a:chExt cx="2252251" cy="2857110"/>
          </a:xfrm>
        </p:grpSpPr>
        <p:sp>
          <p:nvSpPr>
            <p:cNvPr id="14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rgbClr val="A8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rgbClr val="0783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rgbClr val="FB9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rgbClr val="3035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rgbClr val="FEC1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37A60-0A9F-4F92-B748-6D0DF29F24D7}"/>
              </a:ext>
            </a:extLst>
          </p:cNvPr>
          <p:cNvSpPr/>
          <p:nvPr/>
        </p:nvSpPr>
        <p:spPr>
          <a:xfrm>
            <a:off x="5558522" y="434348"/>
            <a:ext cx="6690167" cy="1977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376947-940B-4EBA-99FF-6E09FD1304B2}"/>
              </a:ext>
            </a:extLst>
          </p:cNvPr>
          <p:cNvSpPr txBox="1"/>
          <p:nvPr/>
        </p:nvSpPr>
        <p:spPr>
          <a:xfrm>
            <a:off x="1542908" y="40890"/>
            <a:ext cx="4756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Quy</a:t>
            </a:r>
            <a:r>
              <a:rPr lang="en-US" sz="4800" dirty="0">
                <a:ln w="19050">
                  <a:solidFill>
                    <a:srgbClr val="E92B7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trình</a:t>
            </a:r>
            <a:r>
              <a:rPr lang="en-US" sz="4800" dirty="0">
                <a:ln w="19050">
                  <a:solidFill>
                    <a:srgbClr val="E92B7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4800" dirty="0" err="1">
                <a:ln w="19050">
                  <a:solidFill>
                    <a:srgbClr val="E92B72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iCiel Cadena" panose="02000503000000020004" pitchFamily="50" charset="0"/>
              </a:rPr>
              <a:t>viết</a:t>
            </a:r>
            <a:endParaRPr lang="vi-VN" sz="4800" dirty="0">
              <a:ln w="19050">
                <a:solidFill>
                  <a:srgbClr val="E92B72"/>
                </a:solidFill>
              </a:ln>
              <a:solidFill>
                <a:schemeClr val="accent1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pic>
        <p:nvPicPr>
          <p:cNvPr id="51" name="Picture 50" descr="A picture containing clipart&#10;&#10;Description automatically generated">
            <a:extLst>
              <a:ext uri="{FF2B5EF4-FFF2-40B4-BE49-F238E27FC236}">
                <a16:creationId xmlns:a16="http://schemas.microsoft.com/office/drawing/2014/main" id="{EDC10E79-53E4-4224-A2B6-D1F1DD5AF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3" b="94012" l="8529" r="93177">
                        <a14:foregroundMark x1="34115" y1="12974" x2="34755" y2="21557"/>
                        <a14:foregroundMark x1="35181" y1="6188" x2="33475" y2="19561"/>
                        <a14:foregroundMark x1="33475" y1="19561" x2="33262" y2="19760"/>
                        <a14:foregroundMark x1="32836" y1="28942" x2="32409" y2="29541"/>
                        <a14:foregroundMark x1="26013" y1="27745" x2="28145" y2="31537"/>
                        <a14:foregroundMark x1="23028" y1="89022" x2="22388" y2="90419"/>
                        <a14:foregroundMark x1="28785" y1="92415" x2="29211" y2="92814"/>
                        <a14:foregroundMark x1="21535" y1="92814" x2="21962" y2="93812"/>
                        <a14:foregroundMark x1="8742" y1="63074" x2="10021" y2="64870"/>
                        <a14:foregroundMark x1="86567" y1="36727" x2="90192" y2="43513"/>
                        <a14:foregroundMark x1="93390" y1="44511" x2="93177" y2="46108"/>
                        <a14:foregroundMark x1="67804" y1="26547" x2="69083" y2="34930"/>
                        <a14:foregroundMark x1="66738" y1="5190" x2="66738" y2="5190"/>
                        <a14:foregroundMark x1="29638" y1="3792" x2="29638" y2="3792"/>
                        <a14:foregroundMark x1="29211" y1="94012" x2="29211" y2="94012"/>
                        <a14:foregroundMark x1="56716" y1="93613" x2="56716" y2="93613"/>
                        <a14:foregroundMark x1="19403" y1="47505" x2="19403" y2="47505"/>
                        <a14:foregroundMark x1="19616" y1="44311" x2="19616" y2="44311"/>
                        <a14:foregroundMark x1="19403" y1="45509" x2="19403" y2="46307"/>
                        <a14:foregroundMark x1="19190" y1="48503" x2="19403" y2="49701"/>
                        <a14:foregroundMark x1="19616" y1="51098" x2="19616" y2="51497"/>
                        <a14:foregroundMark x1="20043" y1="52495" x2="20043" y2="52495"/>
                        <a14:foregroundMark x1="20256" y1="53892" x2="20256" y2="53892"/>
                        <a14:foregroundMark x1="19616" y1="44311" x2="19616" y2="44311"/>
                        <a14:foregroundMark x1="19190" y1="43713" x2="19190" y2="43713"/>
                        <a14:foregroundMark x1="19403" y1="43912" x2="19616" y2="45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18" y="2048920"/>
            <a:ext cx="4064829" cy="4342174"/>
          </a:xfrm>
          <a:prstGeom prst="rect">
            <a:avLst/>
          </a:prstGeom>
        </p:spPr>
      </p:pic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1EB5B8D1-DE11-4BA6-AE86-96D80F306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5125" l="1000" r="95375">
                        <a14:foregroundMark x1="51000" y1="39000" x2="48250" y2="60250"/>
                        <a14:foregroundMark x1="48250" y1="60250" x2="49250" y2="63875"/>
                        <a14:foregroundMark x1="38375" y1="43250" x2="30750" y2="59250"/>
                        <a14:foregroundMark x1="30750" y1="59250" x2="31500" y2="68625"/>
                        <a14:foregroundMark x1="31500" y1="68625" x2="32375" y2="67250"/>
                        <a14:foregroundMark x1="33000" y1="48250" x2="43000" y2="71000"/>
                        <a14:foregroundMark x1="31625" y1="47875" x2="32875" y2="60125"/>
                        <a14:foregroundMark x1="32875" y1="60125" x2="33875" y2="60000"/>
                        <a14:foregroundMark x1="33875" y1="49250" x2="37250" y2="64750"/>
                        <a14:foregroundMark x1="37250" y1="64750" x2="35625" y2="57125"/>
                        <a14:foregroundMark x1="27500" y1="40250" x2="23875" y2="54625"/>
                        <a14:foregroundMark x1="23875" y1="54625" x2="21875" y2="54750"/>
                        <a14:foregroundMark x1="14875" y1="37750" x2="13375" y2="57875"/>
                        <a14:foregroundMark x1="11750" y1="48250" x2="11750" y2="57375"/>
                        <a14:foregroundMark x1="11750" y1="57000" x2="19500" y2="73375"/>
                        <a14:foregroundMark x1="19500" y1="73375" x2="20750" y2="74625"/>
                        <a14:foregroundMark x1="18750" y1="68875" x2="23375" y2="77750"/>
                        <a14:foregroundMark x1="23375" y1="77750" x2="23625" y2="74500"/>
                        <a14:foregroundMark x1="16000" y1="62625" x2="29625" y2="72125"/>
                        <a14:foregroundMark x1="29625" y1="72125" x2="36250" y2="71375"/>
                        <a14:foregroundMark x1="36500" y1="55000" x2="41375" y2="49375"/>
                        <a14:foregroundMark x1="41375" y1="49375" x2="41375" y2="47875"/>
                        <a14:foregroundMark x1="39625" y1="36375" x2="49375" y2="32500"/>
                        <a14:foregroundMark x1="32500" y1="24875" x2="46125" y2="19375"/>
                        <a14:foregroundMark x1="46125" y1="19375" x2="45125" y2="23250"/>
                        <a14:foregroundMark x1="36125" y1="19250" x2="55375" y2="27375"/>
                        <a14:foregroundMark x1="55375" y1="27375" x2="58125" y2="29750"/>
                        <a14:foregroundMark x1="49500" y1="23625" x2="69625" y2="40500"/>
                        <a14:foregroundMark x1="69625" y1="40500" x2="68000" y2="41000"/>
                        <a14:foregroundMark x1="4588" y1="35589" x2="5500" y2="38000"/>
                        <a14:foregroundMark x1="9375" y1="39750" x2="8250" y2="56875"/>
                        <a14:foregroundMark x1="7625" y1="46875" x2="9500" y2="61000"/>
                        <a14:foregroundMark x1="9500" y1="61000" x2="11125" y2="64750"/>
                        <a14:foregroundMark x1="12250" y1="62250" x2="17750" y2="69250"/>
                        <a14:foregroundMark x1="15000" y1="73250" x2="30625" y2="82875"/>
                        <a14:foregroundMark x1="30625" y1="82875" x2="35250" y2="80625"/>
                        <a14:foregroundMark x1="41625" y1="81125" x2="47750" y2="85125"/>
                        <a14:foregroundMark x1="47750" y1="85125" x2="50625" y2="85000"/>
                        <a14:foregroundMark x1="36500" y1="86875" x2="48250" y2="90375"/>
                        <a14:foregroundMark x1="48250" y1="90375" x2="50000" y2="90375"/>
                        <a14:foregroundMark x1="46375" y1="93250" x2="61250" y2="94375"/>
                        <a14:foregroundMark x1="61250" y1="94375" x2="61250" y2="94125"/>
                        <a14:foregroundMark x1="78250" y1="69000" x2="75375" y2="81750"/>
                        <a14:foregroundMark x1="85000" y1="60000" x2="83625" y2="66875"/>
                        <a14:foregroundMark x1="83625" y1="66875" x2="82000" y2="69375"/>
                        <a14:foregroundMark x1="89250" y1="48875" x2="89000" y2="60125"/>
                        <a14:foregroundMark x1="88125" y1="52250" x2="89375" y2="62500"/>
                        <a14:foregroundMark x1="89375" y1="62500" x2="89000" y2="64000"/>
                        <a14:foregroundMark x1="81500" y1="43125" x2="79250" y2="68125"/>
                        <a14:foregroundMark x1="70750" y1="42000" x2="71875" y2="65250"/>
                        <a14:foregroundMark x1="72375" y1="44875" x2="83875" y2="70500"/>
                        <a14:foregroundMark x1="83875" y1="70500" x2="84125" y2="66750"/>
                        <a14:foregroundMark x1="80500" y1="45750" x2="80750" y2="60125"/>
                        <a14:foregroundMark x1="79750" y1="44500" x2="78000" y2="47375"/>
                        <a14:foregroundMark x1="57250" y1="17750" x2="69375" y2="24875"/>
                        <a14:foregroundMark x1="52750" y1="14875" x2="63500" y2="20000"/>
                        <a14:foregroundMark x1="38500" y1="19875" x2="44375" y2="20625"/>
                        <a14:foregroundMark x1="36500" y1="18000" x2="43375" y2="17125"/>
                        <a14:foregroundMark x1="25375" y1="17500" x2="31875" y2="21000"/>
                        <a14:foregroundMark x1="31875" y1="21000" x2="32250" y2="30375"/>
                        <a14:foregroundMark x1="32250" y1="30375" x2="32125" y2="30625"/>
                        <a14:foregroundMark x1="24250" y1="23375" x2="13875" y2="42250"/>
                        <a14:foregroundMark x1="18000" y1="33125" x2="13500" y2="45875"/>
                        <a14:foregroundMark x1="13500" y1="35500" x2="13500" y2="48125"/>
                        <a14:foregroundMark x1="13500" y1="48125" x2="13625" y2="46000"/>
                        <a14:foregroundMark x1="13250" y1="29625" x2="10750" y2="52500"/>
                        <a14:foregroundMark x1="10750" y1="52500" x2="12500" y2="51125"/>
                        <a14:foregroundMark x1="17750" y1="38375" x2="18000" y2="49125"/>
                        <a14:foregroundMark x1="18000" y1="49125" x2="18000" y2="48375"/>
                        <a14:foregroundMark x1="19000" y1="36375" x2="20500" y2="54500"/>
                        <a14:foregroundMark x1="20500" y1="54500" x2="21875" y2="47625"/>
                        <a14:foregroundMark x1="22500" y1="45625" x2="24875" y2="61250"/>
                        <a14:foregroundMark x1="24875" y1="61250" x2="25125" y2="61500"/>
                        <a14:foregroundMark x1="23000" y1="53000" x2="23500" y2="64500"/>
                        <a14:foregroundMark x1="18000" y1="54125" x2="23125" y2="67875"/>
                        <a14:foregroundMark x1="23125" y1="67875" x2="23625" y2="66500"/>
                        <a14:foregroundMark x1="21625" y1="57625" x2="23375" y2="70125"/>
                        <a14:foregroundMark x1="17500" y1="60625" x2="27750" y2="72375"/>
                        <a14:foregroundMark x1="27750" y1="72375" x2="28000" y2="73375"/>
                        <a14:foregroundMark x1="13125" y1="73000" x2="23250" y2="81625"/>
                        <a14:foregroundMark x1="22750" y1="82000" x2="32875" y2="85500"/>
                        <a14:foregroundMark x1="32875" y1="85500" x2="35750" y2="85500"/>
                        <a14:foregroundMark x1="34625" y1="90250" x2="41250" y2="93250"/>
                        <a14:foregroundMark x1="41250" y1="93250" x2="41875" y2="93250"/>
                        <a14:foregroundMark x1="49250" y1="92625" x2="58750" y2="89875"/>
                        <a14:foregroundMark x1="58750" y1="89875" x2="69875" y2="79625"/>
                        <a14:foregroundMark x1="66875" y1="91500" x2="76125" y2="80125"/>
                        <a14:foregroundMark x1="76125" y1="80125" x2="79250" y2="71875"/>
                        <a14:foregroundMark x1="79250" y1="71875" x2="79250" y2="71625"/>
                        <a14:foregroundMark x1="85250" y1="66500" x2="82875" y2="77750"/>
                        <a14:foregroundMark x1="82875" y1="77750" x2="82000" y2="78875"/>
                        <a14:foregroundMark x1="90750" y1="57250" x2="90875" y2="68125"/>
                        <a14:foregroundMark x1="90625" y1="43750" x2="94750" y2="55875"/>
                        <a14:foregroundMark x1="89625" y1="34125" x2="91125" y2="45500"/>
                        <a14:foregroundMark x1="81000" y1="22375" x2="81500" y2="28000"/>
                        <a14:foregroundMark x1="57625" y1="12250" x2="70875" y2="26000"/>
                        <a14:foregroundMark x1="55875" y1="17500" x2="67125" y2="21000"/>
                        <a14:foregroundMark x1="67125" y1="21000" x2="65000" y2="20500"/>
                        <a14:foregroundMark x1="56750" y1="13125" x2="67625" y2="19500"/>
                        <a14:foregroundMark x1="67625" y1="19500" x2="64250" y2="24625"/>
                        <a14:foregroundMark x1="44625" y1="19125" x2="48250" y2="31750"/>
                        <a14:foregroundMark x1="48250" y1="31750" x2="49250" y2="33375"/>
                        <a14:foregroundMark x1="53750" y1="21500" x2="63750" y2="41250"/>
                        <a14:foregroundMark x1="63750" y1="41250" x2="63000" y2="34500"/>
                        <a14:foregroundMark x1="59875" y1="24750" x2="65500" y2="43625"/>
                        <a14:foregroundMark x1="65500" y1="43625" x2="64750" y2="35000"/>
                        <a14:foregroundMark x1="63875" y1="28000" x2="70250" y2="41750"/>
                        <a14:foregroundMark x1="70250" y1="41750" x2="69500" y2="40125"/>
                        <a14:foregroundMark x1="63625" y1="26125" x2="69750" y2="42750"/>
                        <a14:foregroundMark x1="69750" y1="42750" x2="67000" y2="35125"/>
                        <a14:foregroundMark x1="61125" y1="24625" x2="71125" y2="43750"/>
                        <a14:foregroundMark x1="64375" y1="22000" x2="73750" y2="36875"/>
                        <a14:foregroundMark x1="73750" y1="36875" x2="70000" y2="31250"/>
                        <a14:foregroundMark x1="62250" y1="18375" x2="65500" y2="27000"/>
                        <a14:foregroundMark x1="38625" y1="20625" x2="25750" y2="30375"/>
                        <a14:foregroundMark x1="25750" y1="30375" x2="24875" y2="30250"/>
                        <a14:foregroundMark x1="27375" y1="20250" x2="22250" y2="29875"/>
                        <a14:foregroundMark x1="22250" y1="29875" x2="21875" y2="30250"/>
                        <a14:foregroundMark x1="21500" y1="22500" x2="14125" y2="27625"/>
                        <a14:foregroundMark x1="14125" y1="27625" x2="15500" y2="25375"/>
                        <a14:foregroundMark x1="18625" y1="19750" x2="13500" y2="26250"/>
                        <a14:foregroundMark x1="13500" y1="26250" x2="12875" y2="25250"/>
                        <a14:foregroundMark x1="21375" y1="17500" x2="18500" y2="24125"/>
                        <a14:foregroundMark x1="18500" y1="24125" x2="21000" y2="23000"/>
                        <a14:foregroundMark x1="34500" y1="16750" x2="42375" y2="16750"/>
                        <a14:foregroundMark x1="42375" y1="16750" x2="45875" y2="16625"/>
                        <a14:foregroundMark x1="39500" y1="16625" x2="47250" y2="19875"/>
                        <a14:foregroundMark x1="41625" y1="16125" x2="56625" y2="16125"/>
                        <a14:foregroundMark x1="56625" y1="16125" x2="56250" y2="17750"/>
                        <a14:foregroundMark x1="52125" y1="14875" x2="54875" y2="41875"/>
                        <a14:foregroundMark x1="54875" y1="41875" x2="53375" y2="42000"/>
                        <a14:foregroundMark x1="45875" y1="27000" x2="36375" y2="41625"/>
                        <a14:foregroundMark x1="36375" y1="41625" x2="32125" y2="43875"/>
                        <a14:foregroundMark x1="30000" y1="29250" x2="31500" y2="36750"/>
                        <a14:foregroundMark x1="31500" y1="36750" x2="34125" y2="31375"/>
                        <a14:foregroundMark x1="36125" y1="26000" x2="39250" y2="29000"/>
                        <a14:foregroundMark x1="44625" y1="20375" x2="44625" y2="30625"/>
                        <a14:foregroundMark x1="44625" y1="30625" x2="45875" y2="30500"/>
                        <a14:foregroundMark x1="47750" y1="25500" x2="45875" y2="35500"/>
                        <a14:foregroundMark x1="45875" y1="35500" x2="42500" y2="39500"/>
                        <a14:foregroundMark x1="12750" y1="70625" x2="12750" y2="70625"/>
                        <a14:foregroundMark x1="9125" y1="69750" x2="15250" y2="76000"/>
                        <a14:foregroundMark x1="8125" y1="59500" x2="10375" y2="67625"/>
                        <a14:foregroundMark x1="10375" y1="67625" x2="10750" y2="67375"/>
                        <a14:foregroundMark x1="6625" y1="47250" x2="10000" y2="56250"/>
                        <a14:foregroundMark x1="8875" y1="34625" x2="7625" y2="46000"/>
                        <a14:foregroundMark x1="6500" y1="39000" x2="4750" y2="45875"/>
                        <a14:foregroundMark x1="4750" y1="45875" x2="4500" y2="45875"/>
                        <a14:foregroundMark x1="8000" y1="31000" x2="8375" y2="37375"/>
                        <a14:foregroundMark x1="13375" y1="25000" x2="9375" y2="35375"/>
                        <a14:foregroundMark x1="11625" y1="26250" x2="24875" y2="16125"/>
                        <a14:foregroundMark x1="24875" y1="16125" x2="32000" y2="12375"/>
                        <a14:foregroundMark x1="32000" y1="12375" x2="51625" y2="10125"/>
                        <a14:foregroundMark x1="51625" y1="10125" x2="60750" y2="12375"/>
                        <a14:foregroundMark x1="60750" y1="12375" x2="77500" y2="25375"/>
                        <a14:foregroundMark x1="77500" y1="25375" x2="86125" y2="41000"/>
                        <a14:foregroundMark x1="86125" y1="41000" x2="91375" y2="71000"/>
                        <a14:foregroundMark x1="91375" y1="71000" x2="82500" y2="84250"/>
                        <a14:foregroundMark x1="82500" y1="84250" x2="77807" y2="88161"/>
                        <a14:foregroundMark x1="76102" y1="89383" x2="75750" y2="89500"/>
                        <a14:foregroundMark x1="90125" y1="54250" x2="87625" y2="65625"/>
                        <a14:foregroundMark x1="87625" y1="65625" x2="76875" y2="81500"/>
                        <a14:foregroundMark x1="76875" y1="81500" x2="71000" y2="86125"/>
                        <a14:foregroundMark x1="71000" y1="86125" x2="71000" y2="86125"/>
                        <a14:foregroundMark x1="72250" y1="85000" x2="65250" y2="90875"/>
                        <a14:foregroundMark x1="65250" y1="90875" x2="64875" y2="88125"/>
                        <a14:foregroundMark x1="78625" y1="80250" x2="69750" y2="87625"/>
                        <a14:foregroundMark x1="69750" y1="87625" x2="64250" y2="89625"/>
                        <a14:foregroundMark x1="73000" y1="87625" x2="41125" y2="92250"/>
                        <a14:foregroundMark x1="41125" y1="92250" x2="32750" y2="91375"/>
                        <a14:foregroundMark x1="32750" y1="91375" x2="20250" y2="82500"/>
                        <a14:foregroundMark x1="25500" y1="68625" x2="30250" y2="79875"/>
                        <a14:foregroundMark x1="30250" y1="79875" x2="32250" y2="81875"/>
                        <a14:foregroundMark x1="22625" y1="63500" x2="25625" y2="73875"/>
                        <a14:foregroundMark x1="25625" y1="73875" x2="30000" y2="78500"/>
                        <a14:foregroundMark x1="23625" y1="66250" x2="27625" y2="76500"/>
                        <a14:foregroundMark x1="27625" y1="76500" x2="26875" y2="74875"/>
                        <a14:foregroundMark x1="21875" y1="67750" x2="23625" y2="74000"/>
                        <a14:foregroundMark x1="21375" y1="66750" x2="29875" y2="71750"/>
                        <a14:foregroundMark x1="29875" y1="71750" x2="29375" y2="71875"/>
                        <a14:foregroundMark x1="66750" y1="51125" x2="69125" y2="66875"/>
                        <a14:foregroundMark x1="68875" y1="62375" x2="72750" y2="76750"/>
                        <a14:foregroundMark x1="72750" y1="76750" x2="72625" y2="69750"/>
                        <a14:foregroundMark x1="71625" y1="62750" x2="73000" y2="76625"/>
                        <a14:foregroundMark x1="73250" y1="69000" x2="74000" y2="83000"/>
                        <a14:foregroundMark x1="74125" y1="60375" x2="75625" y2="75375"/>
                        <a14:foregroundMark x1="77375" y1="54750" x2="77375" y2="67000"/>
                        <a14:foregroundMark x1="77375" y1="67000" x2="78125" y2="64625"/>
                        <a14:foregroundMark x1="79625" y1="42750" x2="81750" y2="53625"/>
                        <a14:foregroundMark x1="81750" y1="53625" x2="82750" y2="51250"/>
                        <a14:foregroundMark x1="82750" y1="37250" x2="84750" y2="50750"/>
                        <a14:foregroundMark x1="84750" y1="50750" x2="85500" y2="52250"/>
                        <a14:foregroundMark x1="81875" y1="36875" x2="85250" y2="71125"/>
                        <a14:foregroundMark x1="85250" y1="71125" x2="85500" y2="67875"/>
                        <a14:foregroundMark x1="85125" y1="51500" x2="89500" y2="57000"/>
                        <a14:foregroundMark x1="89500" y1="57000" x2="89875" y2="56875"/>
                        <a14:foregroundMark x1="67750" y1="27500" x2="79500" y2="36500"/>
                        <a14:foregroundMark x1="73500" y1="26875" x2="78375" y2="33875"/>
                        <a14:foregroundMark x1="78375" y1="33875" x2="76125" y2="32125"/>
                        <a14:foregroundMark x1="70875" y1="24875" x2="83125" y2="38250"/>
                        <a14:foregroundMark x1="75625" y1="27250" x2="87125" y2="38000"/>
                        <a14:foregroundMark x1="87125" y1="38000" x2="87375" y2="37625"/>
                        <a14:foregroundMark x1="85500" y1="30625" x2="90875" y2="40750"/>
                        <a14:foregroundMark x1="90875" y1="40750" x2="91000" y2="40750"/>
                        <a14:foregroundMark x1="85625" y1="26375" x2="90500" y2="38125"/>
                        <a14:foregroundMark x1="90500" y1="38125" x2="90500" y2="38750"/>
                        <a14:foregroundMark x1="84500" y1="26750" x2="92500" y2="37875"/>
                        <a14:foregroundMark x1="92500" y1="37875" x2="93125" y2="39875"/>
                        <a14:foregroundMark x1="88000" y1="30750" x2="91625" y2="39125"/>
                        <a14:foregroundMark x1="91625" y1="39125" x2="92375" y2="44750"/>
                        <a14:foregroundMark x1="92875" y1="42000" x2="94375" y2="53375"/>
                        <a14:foregroundMark x1="94375" y1="53375" x2="93750" y2="52625"/>
                        <a14:foregroundMark x1="95000" y1="47875" x2="95250" y2="50750"/>
                        <a14:foregroundMark x1="94375" y1="42375" x2="94500" y2="48875"/>
                        <a14:foregroundMark x1="94875" y1="43500" x2="95250" y2="49875"/>
                        <a14:foregroundMark x1="95375" y1="50375" x2="94500" y2="60875"/>
                        <a14:foregroundMark x1="94500" y1="60875" x2="93625" y2="60500"/>
                        <a14:foregroundMark x1="93375" y1="55000" x2="93125" y2="60750"/>
                        <a14:foregroundMark x1="93000" y1="53500" x2="90875" y2="62250"/>
                        <a14:foregroundMark x1="90875" y1="62250" x2="90750" y2="61625"/>
                        <a14:foregroundMark x1="87750" y1="54500" x2="82750" y2="45625"/>
                        <a14:foregroundMark x1="78875" y1="41875" x2="76250" y2="62375"/>
                        <a14:foregroundMark x1="76250" y1="62375" x2="76750" y2="60250"/>
                        <a14:foregroundMark x1="78750" y1="40250" x2="78750" y2="60375"/>
                        <a14:foregroundMark x1="78750" y1="60375" x2="76875" y2="54125"/>
                        <a14:foregroundMark x1="74625" y1="44500" x2="70500" y2="82125"/>
                        <a14:foregroundMark x1="70500" y1="82125" x2="69125" y2="80750"/>
                        <a14:foregroundMark x1="68500" y1="75875" x2="67000" y2="82125"/>
                        <a14:foregroundMark x1="68875" y1="75875" x2="58875" y2="84625"/>
                        <a14:foregroundMark x1="58875" y1="84625" x2="49000" y2="85250"/>
                        <a14:foregroundMark x1="49000" y1="85250" x2="49750" y2="85125"/>
                        <a14:foregroundMark x1="51125" y1="85000" x2="64625" y2="86000"/>
                        <a14:foregroundMark x1="48250" y1="88875" x2="59500" y2="89000"/>
                        <a14:foregroundMark x1="59500" y1="89000" x2="55000" y2="89500"/>
                        <a14:foregroundMark x1="43375" y1="92500" x2="45625" y2="94000"/>
                        <a14:foregroundMark x1="41500" y1="94375" x2="43125" y2="94375"/>
                        <a14:foregroundMark x1="44875" y1="95125" x2="48875" y2="95125"/>
                        <a14:foregroundMark x1="53000" y1="95125" x2="53875" y2="94875"/>
                        <a14:foregroundMark x1="62625" y1="90375" x2="66125" y2="88000"/>
                        <a14:foregroundMark x1="58875" y1="91500" x2="67250" y2="88125"/>
                        <a14:foregroundMark x1="67250" y1="88125" x2="67250" y2="88000"/>
                        <a14:foregroundMark x1="72250" y1="88250" x2="75125" y2="86625"/>
                        <a14:foregroundMark x1="69375" y1="89875" x2="75375" y2="85875"/>
                        <a14:foregroundMark x1="75375" y1="85875" x2="75500" y2="85375"/>
                        <a14:foregroundMark x1="67750" y1="92375" x2="73750" y2="88625"/>
                        <a14:foregroundMark x1="73750" y1="88625" x2="73750" y2="88500"/>
                        <a14:foregroundMark x1="81000" y1="81250" x2="80500" y2="80250"/>
                        <a14:foregroundMark x1="76500" y1="85500" x2="77750" y2="84000"/>
                        <a14:foregroundMark x1="77500" y1="83250" x2="74750" y2="85125"/>
                        <a14:foregroundMark x1="68500" y1="91625" x2="57375" y2="93750"/>
                        <a14:foregroundMark x1="61875" y1="91625" x2="50750" y2="93375"/>
                        <a14:foregroundMark x1="57750" y1="94375" x2="58875" y2="94250"/>
                        <a14:foregroundMark x1="56125" y1="95000" x2="58750" y2="95125"/>
                        <a14:foregroundMark x1="39750" y1="85500" x2="40500" y2="88000"/>
                        <a14:foregroundMark x1="35125" y1="82500" x2="40375" y2="85750"/>
                        <a14:foregroundMark x1="35000" y1="75500" x2="40125" y2="81875"/>
                        <a14:foregroundMark x1="40125" y1="81875" x2="40750" y2="82250"/>
                        <a14:foregroundMark x1="36875" y1="70875" x2="39500" y2="55625"/>
                        <a14:foregroundMark x1="39500" y1="49000" x2="43875" y2="62625"/>
                        <a14:foregroundMark x1="40500" y1="50875" x2="41250" y2="63625"/>
                        <a14:foregroundMark x1="41250" y1="63625" x2="40250" y2="62250"/>
                        <a14:foregroundMark x1="25500" y1="41875" x2="25375" y2="51625"/>
                        <a14:foregroundMark x1="25375" y1="51625" x2="25000" y2="51500"/>
                        <a14:foregroundMark x1="20375" y1="31875" x2="19875" y2="50375"/>
                        <a14:foregroundMark x1="19875" y1="50375" x2="19875" y2="47250"/>
                        <a14:foregroundMark x1="21250" y1="33250" x2="28000" y2="62000"/>
                        <a14:foregroundMark x1="28000" y1="62000" x2="28000" y2="57750"/>
                        <a14:foregroundMark x1="28000" y1="40750" x2="27500" y2="54375"/>
                        <a14:foregroundMark x1="27500" y1="54375" x2="26875" y2="54375"/>
                        <a14:foregroundMark x1="25125" y1="38750" x2="20750" y2="55875"/>
                        <a14:foregroundMark x1="20750" y1="55875" x2="19250" y2="53250"/>
                        <a14:foregroundMark x1="12500" y1="44375" x2="10500" y2="58000"/>
                        <a14:foregroundMark x1="8875" y1="52625" x2="8875" y2="62875"/>
                        <a14:foregroundMark x1="8875" y1="62875" x2="7875" y2="62625"/>
                        <a14:foregroundMark x1="6625" y1="54625" x2="7875" y2="65125"/>
                        <a14:foregroundMark x1="7875" y1="65125" x2="7875" y2="63625"/>
                        <a14:foregroundMark x1="6500" y1="54750" x2="8875" y2="61875"/>
                        <a14:foregroundMark x1="8875" y1="61875" x2="9250" y2="58500"/>
                        <a14:foregroundMark x1="8500" y1="48000" x2="8500" y2="56625"/>
                        <a14:foregroundMark x1="8500" y1="56625" x2="8500" y2="54250"/>
                        <a14:foregroundMark x1="8250" y1="45750" x2="7250" y2="58625"/>
                        <a14:foregroundMark x1="7250" y1="58625" x2="7125" y2="55250"/>
                        <a14:foregroundMark x1="6250" y1="48375" x2="6375" y2="57000"/>
                        <a14:foregroundMark x1="6375" y1="57000" x2="7000" y2="54875"/>
                        <a14:foregroundMark x1="8125" y1="51250" x2="8250" y2="61750"/>
                        <a14:foregroundMark x1="8250" y1="61750" x2="8500" y2="61000"/>
                        <a14:foregroundMark x1="3125" y1="45125" x2="1820" y2="51500"/>
                        <a14:foregroundMark x1="4750" y1="44000" x2="6000" y2="57000"/>
                        <a14:foregroundMark x1="5625" y1="51750" x2="6625" y2="64500"/>
                        <a14:foregroundMark x1="6375" y1="61750" x2="10000" y2="75000"/>
                        <a14:foregroundMark x1="12875" y1="76125" x2="19500" y2="83500"/>
                        <a14:foregroundMark x1="19500" y1="83500" x2="19375" y2="83750"/>
                        <a14:foregroundMark x1="18125" y1="81125" x2="25625" y2="86125"/>
                        <a14:foregroundMark x1="25625" y1="86125" x2="25625" y2="85875"/>
                        <a14:foregroundMark x1="13625" y1="27625" x2="10000" y2="35375"/>
                        <a14:foregroundMark x1="10000" y1="35375" x2="9500" y2="35875"/>
                        <a14:foregroundMark x1="11875" y1="26125" x2="10750" y2="32375"/>
                        <a14:foregroundMark x1="8875" y1="30250" x2="9625" y2="29500"/>
                        <a14:foregroundMark x1="6979" y1="32195" x2="12000" y2="25500"/>
                        <a14:foregroundMark x1="12000" y1="25500" x2="17625" y2="22000"/>
                        <a14:foregroundMark x1="23375" y1="15375" x2="28750" y2="13000"/>
                        <a14:foregroundMark x1="31750" y1="11750" x2="47625" y2="10125"/>
                        <a14:foregroundMark x1="47625" y1="10125" x2="47750" y2="10875"/>
                        <a14:foregroundMark x1="46125" y1="9875" x2="60750" y2="10500"/>
                        <a14:foregroundMark x1="60750" y1="10500" x2="61500" y2="12375"/>
                        <a14:foregroundMark x1="55750" y1="9000" x2="66250" y2="15625"/>
                        <a14:foregroundMark x1="66250" y1="15625" x2="66000" y2="15625"/>
                        <a14:foregroundMark x1="59875" y1="10500" x2="70875" y2="19125"/>
                        <a14:foregroundMark x1="70875" y1="19125" x2="70875" y2="19125"/>
                        <a14:foregroundMark x1="70750" y1="15000" x2="78125" y2="23375"/>
                        <a14:foregroundMark x1="78125" y1="23375" x2="75625" y2="22000"/>
                        <a14:foregroundMark x1="75000" y1="18000" x2="86750" y2="29000"/>
                        <a14:foregroundMark x1="86750" y1="29000" x2="86625" y2="29375"/>
                        <a14:foregroundMark x1="76250" y1="19125" x2="91750" y2="38500"/>
                        <a14:foregroundMark x1="91875" y1="42875" x2="92750" y2="46500"/>
                        <a14:foregroundMark x1="88250" y1="37000" x2="91750" y2="45250"/>
                        <a14:foregroundMark x1="91750" y1="45250" x2="91500" y2="45000"/>
                        <a14:foregroundMark x1="83750" y1="32625" x2="89875" y2="47750"/>
                        <a14:foregroundMark x1="89875" y1="47750" x2="90000" y2="46500"/>
                        <a14:foregroundMark x1="69250" y1="23250" x2="73250" y2="36250"/>
                        <a14:foregroundMark x1="73250" y1="36250" x2="73375" y2="35500"/>
                        <a14:foregroundMark x1="72250" y1="26500" x2="76625" y2="37625"/>
                        <a14:foregroundMark x1="89250" y1="43375" x2="89250" y2="41875"/>
                        <a14:foregroundMark x1="94125" y1="42125" x2="95000" y2="44000"/>
                        <a14:foregroundMark x1="94375" y1="41500" x2="95125" y2="45250"/>
                        <a14:foregroundMark x1="87625" y1="27750" x2="88250" y2="31625"/>
                        <a14:foregroundMark x1="77875" y1="17750" x2="78375" y2="20125"/>
                        <a14:foregroundMark x1="67625" y1="14375" x2="70875" y2="16000"/>
                        <a14:foregroundMark x1="54375" y1="11750" x2="48250" y2="15500"/>
                        <a14:foregroundMark x1="48250" y1="15500" x2="42625" y2="17125"/>
                        <a14:foregroundMark x1="39625" y1="11000" x2="32500" y2="13375"/>
                        <a14:foregroundMark x1="32500" y1="13375" x2="32500" y2="13375"/>
                        <a14:foregroundMark x1="35375" y1="10750" x2="48125" y2="8750"/>
                        <a14:foregroundMark x1="46875" y1="7625" x2="57500" y2="7750"/>
                        <a14:foregroundMark x1="57500" y1="7750" x2="57250" y2="7875"/>
                        <a14:foregroundMark x1="56250" y1="6625" x2="61000" y2="10875"/>
                        <a14:foregroundMark x1="64125" y1="11000" x2="69750" y2="16250"/>
                        <a14:foregroundMark x1="69750" y1="16250" x2="69750" y2="16250"/>
                        <a14:foregroundMark x1="71000" y1="12625" x2="73875" y2="15500"/>
                        <a14:foregroundMark x1="74125" y1="12250" x2="79750" y2="17750"/>
                        <a14:foregroundMark x1="79750" y1="17750" x2="79750" y2="19250"/>
                        <a14:foregroundMark x1="76250" y1="15625" x2="85500" y2="27000"/>
                        <a14:foregroundMark x1="87500" y1="27375" x2="91875" y2="35250"/>
                        <a14:foregroundMark x1="91875" y1="35250" x2="91625" y2="34750"/>
                        <a14:foregroundMark x1="66250" y1="9750" x2="45625" y2="10125"/>
                        <a14:foregroundMark x1="45625" y1="10125" x2="44625" y2="10625"/>
                        <a14:foregroundMark x1="36625" y1="8750" x2="13549" y2="18750"/>
                        <a14:foregroundMark x1="30750" y1="9125" x2="46375" y2="5250"/>
                        <a14:foregroundMark x1="46375" y1="5250" x2="48250" y2="5250"/>
                        <a14:foregroundMark x1="50375" y1="5875" x2="60750" y2="8375"/>
                        <a14:foregroundMark x1="57625" y1="6500" x2="70125" y2="10875"/>
                        <a14:foregroundMark x1="72000" y1="10125" x2="75625" y2="13625"/>
                        <a14:foregroundMark x1="43875" y1="59625" x2="43250" y2="63625"/>
                        <a14:foregroundMark x1="28375" y1="34500" x2="30250" y2="80500"/>
                        <a14:foregroundMark x1="28875" y1="90750" x2="32375" y2="91750"/>
                        <a14:backgroundMark x1="3875" y1="25000" x2="2125" y2="32375"/>
                        <a14:backgroundMark x1="10500" y1="17625" x2="9750" y2="22125"/>
                        <a14:backgroundMark x1="12250" y1="18750" x2="12250" y2="20875"/>
                        <a14:backgroundMark x1="5000" y1="31500" x2="3625" y2="35250"/>
                        <a14:backgroundMark x1="625" y1="52625" x2="1250" y2="57625"/>
                        <a14:backgroundMark x1="875" y1="51875" x2="1250" y2="55625"/>
                        <a14:backgroundMark x1="1500" y1="51500" x2="1500" y2="54375"/>
                        <a14:backgroundMark x1="77625" y1="89875" x2="77625" y2="89875"/>
                        <a14:backgroundMark x1="76375" y1="88875" x2="77625" y2="8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9" y="40890"/>
            <a:ext cx="968561" cy="96856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10BF08E-6FAF-4D09-8167-7EE47615903E}"/>
              </a:ext>
            </a:extLst>
          </p:cNvPr>
          <p:cNvGrpSpPr/>
          <p:nvPr/>
        </p:nvGrpSpPr>
        <p:grpSpPr>
          <a:xfrm>
            <a:off x="8340615" y="695348"/>
            <a:ext cx="3928180" cy="1014947"/>
            <a:chOff x="1824148" y="990552"/>
            <a:chExt cx="2421270" cy="88172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D95BEE2-1C0B-46DA-AFF5-F14A0CBDB8C0}"/>
                </a:ext>
              </a:extLst>
            </p:cNvPr>
            <p:cNvSpPr txBox="1"/>
            <p:nvPr/>
          </p:nvSpPr>
          <p:spPr>
            <a:xfrm>
              <a:off x="1824148" y="990552"/>
              <a:ext cx="2421270" cy="721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iCiel Cadena" panose="02000503000000020004" pitchFamily="50" charset="0"/>
                </a:rPr>
                <a:t>CHỮ        HOA</a:t>
              </a:r>
              <a:endParaRPr lang="vi-VN" sz="4800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iCiel Cadena" panose="02000503000000020004" pitchFamily="50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F5E6CAB-EF4F-4CB0-9924-E612640369E3}"/>
                </a:ext>
              </a:extLst>
            </p:cNvPr>
            <p:cNvSpPr txBox="1"/>
            <p:nvPr/>
          </p:nvSpPr>
          <p:spPr>
            <a:xfrm>
              <a:off x="2647290" y="1150357"/>
              <a:ext cx="402926" cy="721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 w="28575">
                    <a:solidFill>
                      <a:srgbClr val="AE373C"/>
                    </a:solidFill>
                    <a:round/>
                  </a:ln>
                  <a:solidFill>
                    <a:srgbClr val="EDF31B"/>
                  </a:solidFill>
                  <a:latin typeface="HP001 4 hàng" panose="020B0603050302020204" pitchFamily="34" charset="0"/>
                </a:rPr>
                <a:t>Ă</a:t>
              </a:r>
              <a:endParaRPr lang="vi-VN" sz="4800" b="1" dirty="0">
                <a:ln w="28575">
                  <a:solidFill>
                    <a:srgbClr val="AE373C"/>
                  </a:solidFill>
                  <a:round/>
                </a:ln>
                <a:solidFill>
                  <a:srgbClr val="E1508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E375521-DB10-4300-8E77-DFE811650B98}"/>
              </a:ext>
            </a:extLst>
          </p:cNvPr>
          <p:cNvGrpSpPr/>
          <p:nvPr/>
        </p:nvGrpSpPr>
        <p:grpSpPr>
          <a:xfrm>
            <a:off x="-104141" y="5456606"/>
            <a:ext cx="2264958" cy="1393337"/>
            <a:chOff x="6865144" y="3555389"/>
            <a:chExt cx="2166889" cy="158811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AB207F-E857-4464-92AA-F5452ADD2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E2BE354-ADDE-4F88-98A1-09F67948CC49}"/>
                </a:ext>
              </a:extLst>
            </p:cNvPr>
            <p:cNvSpPr/>
            <p:nvPr/>
          </p:nvSpPr>
          <p:spPr>
            <a:xfrm>
              <a:off x="7046445" y="3783373"/>
              <a:ext cx="1818893" cy="1006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sp>
        <p:nvSpPr>
          <p:cNvPr id="65" name="Oval Callout 50">
            <a:extLst>
              <a:ext uri="{FF2B5EF4-FFF2-40B4-BE49-F238E27FC236}">
                <a16:creationId xmlns:a16="http://schemas.microsoft.com/office/drawing/2014/main" id="{E7FE4F21-3546-4283-92F0-8C4EBBC668A9}"/>
              </a:ext>
            </a:extLst>
          </p:cNvPr>
          <p:cNvSpPr/>
          <p:nvPr/>
        </p:nvSpPr>
        <p:spPr>
          <a:xfrm>
            <a:off x="7570659" y="1417743"/>
            <a:ext cx="1908349" cy="923731"/>
          </a:xfrm>
          <a:prstGeom prst="wedgeEllipseCallout">
            <a:avLst>
              <a:gd name="adj1" fmla="val 17408"/>
              <a:gd name="adj2" fmla="val 61780"/>
            </a:avLst>
          </a:prstGeom>
          <a:solidFill>
            <a:srgbClr val="FFAE24">
              <a:lumMod val="20000"/>
              <a:lumOff val="80000"/>
            </a:srgbClr>
          </a:solidFill>
          <a:ln w="25400" cap="flat" cmpd="sng" algn="ctr">
            <a:solidFill>
              <a:srgbClr val="FFAE2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VTV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9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8|0.7|0.5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4|0.5|0.4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314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Coiny</vt:lpstr>
      <vt:lpstr>HP001 4 hàng</vt:lpstr>
      <vt:lpstr>iCiel Cadena</vt:lpstr>
      <vt:lpstr>inpin heiti</vt:lpstr>
      <vt:lpstr>Odibee Sans</vt:lpstr>
      <vt:lpstr>Pacifico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34</cp:revision>
  <dcterms:created xsi:type="dcterms:W3CDTF">2022-05-10T14:05:41Z</dcterms:created>
  <dcterms:modified xsi:type="dcterms:W3CDTF">2024-10-05T05:49:48Z</dcterms:modified>
</cp:coreProperties>
</file>