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66" r:id="rId4"/>
    <p:sldId id="263" r:id="rId5"/>
    <p:sldId id="269" r:id="rId6"/>
    <p:sldId id="262" r:id="rId7"/>
    <p:sldId id="267" r:id="rId8"/>
    <p:sldId id="265" r:id="rId9"/>
    <p:sldId id="268" r:id="rId10"/>
    <p:sldId id="260" r:id="rId11"/>
    <p:sldId id="264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98A3-BF6D-4561-AF3C-FDC317AEF46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334E9-6A23-4ECC-9ABD-5D8B091E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4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24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0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94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3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81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47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14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1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1946-ADA1-4A10-A763-DFE11771A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1298E-9198-42E3-A126-9491508A0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CC94B-A1DC-4967-B9BF-E73A175A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3B4C3-CD2F-456B-9837-874CA7CE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520B1-E881-43E9-BF0D-80320BC5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093F-84CB-43B0-BBCF-74C6F837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707C7-F911-4569-8935-6E281A6F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5C06-BC18-4E4F-91D9-B2523826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661C8-EF21-4449-9455-BACF5B07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A9C4A-26BE-475C-A8FB-BF870375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4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081D1-ACC9-4760-862D-06FCFBEA0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EAD6F-8CC1-40A8-9006-40611A0A9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84A88-AF1E-40BF-9CF5-B118D6CC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1124B-C0F3-4830-AFC8-35F9DD68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03213-F7C0-42E6-914E-2B56D11E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85D0C-6FEF-45D1-AE25-D43219E09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199160-1652-4E65-B9BF-14AD86508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25EC8F-569A-4268-BDA7-E5C96392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A8B587-BBA4-4BE5-AC25-9608FCAC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6C7CDD-425B-4855-815B-7793681D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323610-2F13-4218-A8CC-68162985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A8A8F1-B784-4D31-837D-BF36D8BD3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CEE3C2-9D99-4A50-BBEF-4559D943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9F851-184D-48D2-96BF-545F11B7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AA73DB-4023-4596-B56F-096CE697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9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6842A-A7C5-45E0-999F-1B65CC8B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D5204A-F6B4-4334-85F9-EC8C95003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09B5E6-2CCC-4F0F-8E32-2A39315F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B35157-15A9-43F5-A0F4-A049C80B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5B5F1A-3F3A-461D-8DF0-2E72FEF4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5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A8DDD-8C11-4023-AEC2-626CE59C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0FAF0B-B779-4336-8362-25139E5D9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ED0ED8-D38D-464E-92A1-A39C8FFB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DE9E25-14C8-475F-AF5C-9A26193A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30B964-2637-411D-91BC-198962E0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EE4C1F-A727-4436-B4A9-A51B60B5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FFA058-983C-4178-817D-1CECC1F9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C5222-065B-4BFA-96C7-64C21830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57D82A-9512-4C8E-A950-9556C38C4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C43D807-9B91-4AD8-88C5-2920ED47D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509312-622B-47D5-9BC4-915E3DED0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2C25EC-2FA6-4CD2-A02B-D101AAC4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95530B2-9E49-4BEF-8B5C-49C20306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51ADE0-F345-4C1E-8F46-0A632AC5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3662-EC88-41A8-803B-4096DF95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EA6811-0D84-4F6F-852D-032F455D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C6E218-9F73-48A0-867F-5959AB64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E2FC21-0FDB-4FB8-A092-02EB3702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D8BD037-EA02-469A-91D6-9C0C017B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69646C-8B8C-4522-8AEF-EFB96EAD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1A9C59-67D9-43AF-A817-22017EBE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4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7D4C10-1482-4262-B34F-32E14A2B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9FAA11-221E-46E9-9C91-680E88A92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995DB-73BE-486D-B7B3-B110F66AF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4435D7-4066-4EEB-BBDC-0E64AE0A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188A53-C97B-4E3A-BF58-0553A9E9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671626-C54B-4A15-82C2-AFE6A6BF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2CE8-6859-4A5D-8250-2EF06A71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CCE09-345E-43FD-A083-C427783CE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8457A-27D1-4681-BC3A-07262C9D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A2B06-72B4-4943-8471-E2868BEC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C545B-1F34-4663-9CB9-BA0E058B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6ABA2-7D48-4CDE-9517-A23F9E0E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4243C7-D094-49D2-9F6B-0005D5938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A1117F-D85B-4F75-9E7D-86D013F1D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04F35E-B6BB-4DA0-84F5-B1DA3C94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1D8D36-2B97-49FE-9E02-9DED8CD4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A14749-C4E0-49FE-AD43-99DA89D6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3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236FB-F251-4B53-8841-64C125A4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555037-F638-432C-9CF3-4EF007D68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47703D-2114-4668-B69B-52FB01C8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8D604-941A-4D82-B66A-61F0D8EF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857CDC-7FFE-4B7B-8D95-E7B84734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0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A7EA08-16CF-4604-9F1A-B1C85B6AE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6E726B-ABD3-44A2-B2B7-280F6EB62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E95BB9-9C35-4460-B3A3-EE893E3C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5E7691-1622-486F-AF2B-ED238E1C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EFA834-4159-44DC-8BD5-C238F96D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2ECF-C325-4F68-9B50-14DF7619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14EDE-A8C6-4A9C-8DCB-1C2D088A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92FCA-850D-46B7-89C5-F0BBF5D8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4D9E8-43EA-48F6-886E-F9FD2B86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D5D4B-8FA1-4D1C-8EE5-D5E79A90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83F6-A488-4E91-812E-2058198C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6D16-BD94-4CF3-841F-61BA456D0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DFE97-37EA-4CF9-A755-2E92351EC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E60BE-3EF9-47C8-A54D-201017BB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22925-004E-435A-A1B2-4E6A8DFE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E73E4-9D88-492E-A9DC-3E43DB88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6CFA-73E3-4473-9C88-A7C77F22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EE57A-DF2A-415B-8EAD-88458F05A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0D9C3-FC38-42E6-B1EC-F645BF3A1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FC0B2-D85E-4FE2-9712-ED6FAEA93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87536-0627-4F57-A201-1402E9502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91B07-12D8-4D32-84EA-7EFAF807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996FF-F233-47CE-8437-A9B01C6D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7CAEE-894C-4A22-B47C-29CBD6B0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0854-DEF8-417E-A879-04523890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82ADD-C5E4-4371-9068-099778C7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94F68-B949-4C79-8AA0-1B3F8B18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E0B64-0854-4C79-B002-15B5F485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1A271-702D-4875-9858-CB26493F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8660B-E2B9-4570-BCE8-5CAB80F7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AD5D6-6FC8-40F1-A2A2-0A24D2ED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54C7-D356-418C-B662-C58822BB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F3115-7025-45E5-B316-0EE47804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3FEFB-28BE-4590-98A2-59CB5CDF0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57E69-44D5-437A-9859-EF752346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8393C-C9FC-4BC9-A619-956944BE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E702-5CCB-4E7C-9054-5F1EB656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E72A-C2BF-4172-A1C4-1379556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B1522-E66D-4EB6-A4A6-5537CC041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0CD0F-ACA6-4F5C-A9DF-2F633E7B3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75612-C0A1-4D2D-AE46-1C87DC00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82BB0-B95D-463E-85BE-2F6626DB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0AC64-AD07-4595-86AC-8C5C011C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7B590-15E3-42E8-81F3-C22659A41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ECC96-8FE3-42FA-B465-7AF74D8F2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99C9E-BD4F-4D44-82E4-D1E3F006A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1BCB-8A02-4009-A892-D5054DD9306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C733F-F3D9-4EB2-A840-774AB53C3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DE9BA-5156-434F-9DAC-5F48701FE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C71032-A64E-4727-811E-0D3F1E02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CA2211-60C5-4040-9B03-E375B4C6E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6C508D-06A4-4E27-9E43-EC9E0BBDC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7037-2EF9-4B96-8A8E-AD98E10946C3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517A19-26E0-4156-B220-6401A2B00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7F9149-B683-448A-9371-AE08EB443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4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635636" y="-127355"/>
            <a:ext cx="15061290" cy="173202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1BA36C2-C1DA-4B4B-8B8F-DE61FBBE3756}"/>
              </a:ext>
            </a:extLst>
          </p:cNvPr>
          <p:cNvSpPr/>
          <p:nvPr/>
        </p:nvSpPr>
        <p:spPr>
          <a:xfrm>
            <a:off x="-577448" y="5102192"/>
            <a:ext cx="13511277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rgbClr val="D8E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279F93-C5D0-4B11-BD6F-F393718D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9100">
                        <a14:foregroundMark x1="6300" y1="45500" x2="6300" y2="45500"/>
                        <a14:foregroundMark x1="7300" y1="43100" x2="6800" y2="52800"/>
                        <a14:foregroundMark x1="1300" y1="43700" x2="1800" y2="56800"/>
                        <a14:foregroundMark x1="5100" y1="68600" x2="4200" y2="70300"/>
                        <a14:foregroundMark x1="69400" y1="27600" x2="85600" y2="28600"/>
                        <a14:foregroundMark x1="85600" y1="28600" x2="93200" y2="33300"/>
                        <a14:foregroundMark x1="93200" y1="33300" x2="94100" y2="48100"/>
                        <a14:foregroundMark x1="94100" y1="48100" x2="90200" y2="54200"/>
                        <a14:foregroundMark x1="84700" y1="61100" x2="83600" y2="72500"/>
                        <a14:foregroundMark x1="83600" y1="72500" x2="83300" y2="73300"/>
                        <a14:foregroundMark x1="96900" y1="40500" x2="99100" y2="45600"/>
                        <a14:foregroundMark x1="55200" y1="71700" x2="71300" y2="74900"/>
                        <a14:foregroundMark x1="71300" y1="74900" x2="72500" y2="73600"/>
                        <a14:foregroundMark x1="56400" y1="75700" x2="66300" y2="79600"/>
                        <a14:foregroundMark x1="66300" y1="79600" x2="55500" y2="78400"/>
                        <a14:foregroundMark x1="55500" y1="78400" x2="55500" y2="78400"/>
                        <a14:foregroundMark x1="86400" y1="64000" x2="89000" y2="64200"/>
                        <a14:foregroundMark x1="87800" y1="44600" x2="87100" y2="42000"/>
                        <a14:foregroundMark x1="72000" y1="19700" x2="85700" y2="26100"/>
                        <a14:foregroundMark x1="85700" y1="26100" x2="72900" y2="18200"/>
                        <a14:foregroundMark x1="72900" y1="18200" x2="66000" y2="19700"/>
                        <a14:foregroundMark x1="90000" y1="42200" x2="95100" y2="51100"/>
                        <a14:foregroundMark x1="95100" y1="51100" x2="91600" y2="42500"/>
                        <a14:foregroundMark x1="54700" y1="40300" x2="62600" y2="50000"/>
                        <a14:foregroundMark x1="62600" y1="50000" x2="58600" y2="37800"/>
                        <a14:foregroundMark x1="58600" y1="37800" x2="51400" y2="39100"/>
                        <a14:foregroundMark x1="32900" y1="35300" x2="41500" y2="49100"/>
                        <a14:foregroundMark x1="41500" y1="49100" x2="46600" y2="40900"/>
                        <a14:foregroundMark x1="46600" y1="40900" x2="44500" y2="39500"/>
                        <a14:foregroundMark x1="44400" y1="53700" x2="44500" y2="53700"/>
                        <a14:foregroundMark x1="43000" y1="55100" x2="42500" y2="58700"/>
                        <a14:foregroundMark x1="45700" y1="56600" x2="41300" y2="55900"/>
                        <a14:foregroundMark x1="35300" y1="42700" x2="33900" y2="4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" y="2799291"/>
            <a:ext cx="4625227" cy="4625227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EC77EBE-934D-49A2-84CC-F0C3367819A6}"/>
              </a:ext>
            </a:extLst>
          </p:cNvPr>
          <p:cNvSpPr/>
          <p:nvPr/>
        </p:nvSpPr>
        <p:spPr>
          <a:xfrm>
            <a:off x="-312116" y="5470751"/>
            <a:ext cx="12980614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4E449460-6171-4635-89D0-17E343337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13" y="155641"/>
            <a:ext cx="1447817" cy="1500807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A9239B7F-EF33-448A-921A-9F9CFBFD8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" y="-232411"/>
            <a:ext cx="1819072" cy="1716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EBBCA5-29BA-483B-A6CE-7AB5C6606AAC}"/>
              </a:ext>
            </a:extLst>
          </p:cNvPr>
          <p:cNvSpPr txBox="1"/>
          <p:nvPr/>
        </p:nvSpPr>
        <p:spPr>
          <a:xfrm>
            <a:off x="5262664" y="358569"/>
            <a:ext cx="195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Toán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6C827-3F26-43BF-B440-01A16999C118}"/>
              </a:ext>
            </a:extLst>
          </p:cNvPr>
          <p:cNvSpPr txBox="1"/>
          <p:nvPr/>
        </p:nvSpPr>
        <p:spPr>
          <a:xfrm>
            <a:off x="1801477" y="1714052"/>
            <a:ext cx="88776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Ôn tập về biểu đồ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91440-6109-47FA-8383-5578B5FC5D07}"/>
              </a:ext>
            </a:extLst>
          </p:cNvPr>
          <p:cNvSpPr txBox="1"/>
          <p:nvPr/>
        </p:nvSpPr>
        <p:spPr>
          <a:xfrm>
            <a:off x="6701933" y="3487832"/>
            <a:ext cx="2365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46D9A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trang 173</a:t>
            </a:r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id="{0A169807-F818-422A-800C-1F825A06B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94" y="3889872"/>
            <a:ext cx="3396236" cy="33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5" grpId="0" animBg="1"/>
      <p:bldP spid="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56EEAC4-AC31-4AEA-963D-225108F93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CBE766A3-496E-4698-80D1-E9CD1B27891C}"/>
              </a:ext>
            </a:extLst>
          </p:cNvPr>
          <p:cNvSpPr/>
          <p:nvPr/>
        </p:nvSpPr>
        <p:spPr>
          <a:xfrm>
            <a:off x="105891" y="934220"/>
            <a:ext cx="11349872" cy="5937883"/>
          </a:xfrm>
          <a:custGeom>
            <a:avLst/>
            <a:gdLst>
              <a:gd name="connsiteX0" fmla="*/ 6941419 w 9662532"/>
              <a:gd name="connsiteY0" fmla="*/ 1283398 h 5411670"/>
              <a:gd name="connsiteX1" fmla="*/ 5555964 w 9662532"/>
              <a:gd name="connsiteY1" fmla="*/ 1311107 h 5411670"/>
              <a:gd name="connsiteX2" fmla="*/ 1718255 w 9662532"/>
              <a:gd name="connsiteY2" fmla="*/ 22634 h 5411670"/>
              <a:gd name="connsiteX3" fmla="*/ 292 w 9662532"/>
              <a:gd name="connsiteY3" fmla="*/ 2558016 h 5411670"/>
              <a:gd name="connsiteX4" fmla="*/ 1635128 w 9662532"/>
              <a:gd name="connsiteY4" fmla="*/ 5356634 h 5411670"/>
              <a:gd name="connsiteX5" fmla="*/ 7024546 w 9662532"/>
              <a:gd name="connsiteY5" fmla="*/ 4456089 h 5411670"/>
              <a:gd name="connsiteX6" fmla="*/ 9352110 w 9662532"/>
              <a:gd name="connsiteY6" fmla="*/ 4940998 h 5411670"/>
              <a:gd name="connsiteX7" fmla="*/ 9379819 w 9662532"/>
              <a:gd name="connsiteY7" fmla="*/ 3278452 h 5411670"/>
              <a:gd name="connsiteX8" fmla="*/ 6969128 w 9662532"/>
              <a:gd name="connsiteY8" fmla="*/ 2821252 h 5411670"/>
              <a:gd name="connsiteX9" fmla="*/ 6802873 w 9662532"/>
              <a:gd name="connsiteY9" fmla="*/ 1796016 h 5411670"/>
              <a:gd name="connsiteX10" fmla="*/ 6941419 w 9662532"/>
              <a:gd name="connsiteY10" fmla="*/ 1283398 h 54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62532" h="5411670">
                <a:moveTo>
                  <a:pt x="6941419" y="1283398"/>
                </a:moveTo>
                <a:cubicBezTo>
                  <a:pt x="6733601" y="1202580"/>
                  <a:pt x="6426491" y="1521234"/>
                  <a:pt x="5555964" y="1311107"/>
                </a:cubicBezTo>
                <a:cubicBezTo>
                  <a:pt x="4685437" y="1100980"/>
                  <a:pt x="2644200" y="-185184"/>
                  <a:pt x="1718255" y="22634"/>
                </a:cubicBezTo>
                <a:cubicBezTo>
                  <a:pt x="792310" y="230452"/>
                  <a:pt x="14146" y="1669016"/>
                  <a:pt x="292" y="2558016"/>
                </a:cubicBezTo>
                <a:cubicBezTo>
                  <a:pt x="-13562" y="3447016"/>
                  <a:pt x="464419" y="5040289"/>
                  <a:pt x="1635128" y="5356634"/>
                </a:cubicBezTo>
                <a:cubicBezTo>
                  <a:pt x="2805837" y="5672980"/>
                  <a:pt x="5738382" y="4525362"/>
                  <a:pt x="7024546" y="4456089"/>
                </a:cubicBezTo>
                <a:cubicBezTo>
                  <a:pt x="8310710" y="4386816"/>
                  <a:pt x="8959565" y="5137271"/>
                  <a:pt x="9352110" y="4940998"/>
                </a:cubicBezTo>
                <a:cubicBezTo>
                  <a:pt x="9744655" y="4744725"/>
                  <a:pt x="9776983" y="3631743"/>
                  <a:pt x="9379819" y="3278452"/>
                </a:cubicBezTo>
                <a:cubicBezTo>
                  <a:pt x="8982655" y="2925161"/>
                  <a:pt x="7398619" y="3068325"/>
                  <a:pt x="6969128" y="2821252"/>
                </a:cubicBezTo>
                <a:cubicBezTo>
                  <a:pt x="6539637" y="2574179"/>
                  <a:pt x="6807491" y="2047707"/>
                  <a:pt x="6802873" y="1796016"/>
                </a:cubicBezTo>
                <a:cubicBezTo>
                  <a:pt x="6798255" y="1544325"/>
                  <a:pt x="7149237" y="1364216"/>
                  <a:pt x="6941419" y="1283398"/>
                </a:cubicBezTo>
                <a:close/>
              </a:path>
            </a:pathLst>
          </a:custGeom>
          <a:solidFill>
            <a:srgbClr val="BCD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9C7231-31B0-47EE-B50F-85626D678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30" y="980388"/>
            <a:ext cx="3807346" cy="3991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69CF12-2A5F-4C70-B913-32E6F4A11118}"/>
              </a:ext>
            </a:extLst>
          </p:cNvPr>
          <p:cNvSpPr txBox="1"/>
          <p:nvPr/>
        </p:nvSpPr>
        <p:spPr>
          <a:xfrm>
            <a:off x="4267284" y="282806"/>
            <a:ext cx="3287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A9C52-C67A-439C-AA3F-5C4AD23B1ED0}"/>
              </a:ext>
            </a:extLst>
          </p:cNvPr>
          <p:cNvSpPr txBox="1"/>
          <p:nvPr/>
        </p:nvSpPr>
        <p:spPr>
          <a:xfrm>
            <a:off x="631810" y="2976174"/>
            <a:ext cx="7830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Chuẩn bị bài: </a:t>
            </a:r>
          </a:p>
          <a:p>
            <a:pPr algn="ctr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01746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270A-A05F-46D7-862C-B66FCC6BA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A9135-B286-4B62-9B7F-1825EF75A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A51B7B4-3EE9-43E4-BB55-1E7486B1ADFC}"/>
              </a:ext>
            </a:extLst>
          </p:cNvPr>
          <p:cNvSpPr/>
          <p:nvPr/>
        </p:nvSpPr>
        <p:spPr>
          <a:xfrm>
            <a:off x="-267563" y="2159273"/>
            <a:ext cx="3381445" cy="2109367"/>
          </a:xfrm>
          <a:custGeom>
            <a:avLst/>
            <a:gdLst>
              <a:gd name="connsiteX0" fmla="*/ 148351 w 3381445"/>
              <a:gd name="connsiteY0" fmla="*/ 480141 h 2109367"/>
              <a:gd name="connsiteX1" fmla="*/ 1755479 w 3381445"/>
              <a:gd name="connsiteY1" fmla="*/ 9086 h 2109367"/>
              <a:gd name="connsiteX2" fmla="*/ 3362606 w 3381445"/>
              <a:gd name="connsiteY2" fmla="*/ 868068 h 2109367"/>
              <a:gd name="connsiteX3" fmla="*/ 2586751 w 3381445"/>
              <a:gd name="connsiteY3" fmla="*/ 2073414 h 2109367"/>
              <a:gd name="connsiteX4" fmla="*/ 1852461 w 3381445"/>
              <a:gd name="connsiteY4" fmla="*/ 1768614 h 2109367"/>
              <a:gd name="connsiteX5" fmla="*/ 841079 w 3381445"/>
              <a:gd name="connsiteY5" fmla="*/ 1519232 h 2109367"/>
              <a:gd name="connsiteX6" fmla="*/ 148351 w 3381445"/>
              <a:gd name="connsiteY6" fmla="*/ 1463814 h 2109367"/>
              <a:gd name="connsiteX7" fmla="*/ 148351 w 3381445"/>
              <a:gd name="connsiteY7" fmla="*/ 480141 h 21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1445" h="2109367">
                <a:moveTo>
                  <a:pt x="148351" y="480141"/>
                </a:moveTo>
                <a:cubicBezTo>
                  <a:pt x="416206" y="237686"/>
                  <a:pt x="1219770" y="-55568"/>
                  <a:pt x="1755479" y="9086"/>
                </a:cubicBezTo>
                <a:cubicBezTo>
                  <a:pt x="2291188" y="73740"/>
                  <a:pt x="3224061" y="524013"/>
                  <a:pt x="3362606" y="868068"/>
                </a:cubicBezTo>
                <a:cubicBezTo>
                  <a:pt x="3501151" y="1212123"/>
                  <a:pt x="2838442" y="1923323"/>
                  <a:pt x="2586751" y="2073414"/>
                </a:cubicBezTo>
                <a:cubicBezTo>
                  <a:pt x="2335060" y="2223505"/>
                  <a:pt x="2143406" y="1860978"/>
                  <a:pt x="1852461" y="1768614"/>
                </a:cubicBezTo>
                <a:cubicBezTo>
                  <a:pt x="1561516" y="1676250"/>
                  <a:pt x="1125097" y="1570032"/>
                  <a:pt x="841079" y="1519232"/>
                </a:cubicBezTo>
                <a:cubicBezTo>
                  <a:pt x="557061" y="1468432"/>
                  <a:pt x="261496" y="1643923"/>
                  <a:pt x="148351" y="1463814"/>
                </a:cubicBezTo>
                <a:cubicBezTo>
                  <a:pt x="35206" y="1283705"/>
                  <a:pt x="-119504" y="722596"/>
                  <a:pt x="148351" y="480141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25BAB6F-63DD-4C9F-8D47-BD2920397AD5}"/>
              </a:ext>
            </a:extLst>
          </p:cNvPr>
          <p:cNvSpPr/>
          <p:nvPr/>
        </p:nvSpPr>
        <p:spPr>
          <a:xfrm>
            <a:off x="643512" y="-128012"/>
            <a:ext cx="2883093" cy="964214"/>
          </a:xfrm>
          <a:custGeom>
            <a:avLst/>
            <a:gdLst>
              <a:gd name="connsiteX0" fmla="*/ 132341 w 2883093"/>
              <a:gd name="connsiteY0" fmla="*/ 97498 h 964214"/>
              <a:gd name="connsiteX1" fmla="*/ 326305 w 2883093"/>
              <a:gd name="connsiteY1" fmla="*/ 873353 h 964214"/>
              <a:gd name="connsiteX2" fmla="*/ 1448523 w 2883093"/>
              <a:gd name="connsiteY2" fmla="*/ 887207 h 964214"/>
              <a:gd name="connsiteX3" fmla="*/ 2362923 w 2883093"/>
              <a:gd name="connsiteY3" fmla="*/ 914917 h 964214"/>
              <a:gd name="connsiteX4" fmla="*/ 2764705 w 2883093"/>
              <a:gd name="connsiteY4" fmla="*/ 152917 h 964214"/>
              <a:gd name="connsiteX5" fmla="*/ 229323 w 2883093"/>
              <a:gd name="connsiteY5" fmla="*/ 14371 h 964214"/>
              <a:gd name="connsiteX6" fmla="*/ 132341 w 2883093"/>
              <a:gd name="connsiteY6" fmla="*/ 97498 h 96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093" h="964214">
                <a:moveTo>
                  <a:pt x="132341" y="97498"/>
                </a:moveTo>
                <a:cubicBezTo>
                  <a:pt x="148505" y="240662"/>
                  <a:pt x="106941" y="741735"/>
                  <a:pt x="326305" y="873353"/>
                </a:cubicBezTo>
                <a:cubicBezTo>
                  <a:pt x="545669" y="1004971"/>
                  <a:pt x="1448523" y="887207"/>
                  <a:pt x="1448523" y="887207"/>
                </a:cubicBezTo>
                <a:cubicBezTo>
                  <a:pt x="1787959" y="894134"/>
                  <a:pt x="2143559" y="1037299"/>
                  <a:pt x="2362923" y="914917"/>
                </a:cubicBezTo>
                <a:cubicBezTo>
                  <a:pt x="2582287" y="792535"/>
                  <a:pt x="3120305" y="303008"/>
                  <a:pt x="2764705" y="152917"/>
                </a:cubicBezTo>
                <a:cubicBezTo>
                  <a:pt x="2409105" y="2826"/>
                  <a:pt x="670359" y="18989"/>
                  <a:pt x="229323" y="14371"/>
                </a:cubicBezTo>
                <a:cubicBezTo>
                  <a:pt x="-211713" y="9753"/>
                  <a:pt x="116177" y="-45666"/>
                  <a:pt x="132341" y="97498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7B55D603-23B7-4556-BD5D-DE3DA8AA41CC}"/>
              </a:ext>
            </a:extLst>
          </p:cNvPr>
          <p:cNvSpPr/>
          <p:nvPr/>
        </p:nvSpPr>
        <p:spPr>
          <a:xfrm>
            <a:off x="10411875" y="2201140"/>
            <a:ext cx="866933" cy="724228"/>
          </a:xfrm>
          <a:custGeom>
            <a:avLst/>
            <a:gdLst>
              <a:gd name="connsiteX0" fmla="*/ 63062 w 866933"/>
              <a:gd name="connsiteY0" fmla="*/ 85163 h 724228"/>
              <a:gd name="connsiteX1" fmla="*/ 7644 w 866933"/>
              <a:gd name="connsiteY1" fmla="*/ 279127 h 724228"/>
              <a:gd name="connsiteX2" fmla="*/ 201607 w 866933"/>
              <a:gd name="connsiteY2" fmla="*/ 722472 h 724228"/>
              <a:gd name="connsiteX3" fmla="*/ 866625 w 866933"/>
              <a:gd name="connsiteY3" fmla="*/ 417672 h 724228"/>
              <a:gd name="connsiteX4" fmla="*/ 284735 w 866933"/>
              <a:gd name="connsiteY4" fmla="*/ 15891 h 724228"/>
              <a:gd name="connsiteX5" fmla="*/ 63062 w 866933"/>
              <a:gd name="connsiteY5" fmla="*/ 85163 h 72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933" h="724228">
                <a:moveTo>
                  <a:pt x="63062" y="85163"/>
                </a:moveTo>
                <a:cubicBezTo>
                  <a:pt x="16880" y="129035"/>
                  <a:pt x="-15447" y="172909"/>
                  <a:pt x="7644" y="279127"/>
                </a:cubicBezTo>
                <a:cubicBezTo>
                  <a:pt x="30735" y="385345"/>
                  <a:pt x="58444" y="699381"/>
                  <a:pt x="201607" y="722472"/>
                </a:cubicBezTo>
                <a:cubicBezTo>
                  <a:pt x="344770" y="745563"/>
                  <a:pt x="852770" y="535436"/>
                  <a:pt x="866625" y="417672"/>
                </a:cubicBezTo>
                <a:cubicBezTo>
                  <a:pt x="880480" y="299908"/>
                  <a:pt x="423280" y="64382"/>
                  <a:pt x="284735" y="15891"/>
                </a:cubicBezTo>
                <a:cubicBezTo>
                  <a:pt x="146190" y="-32600"/>
                  <a:pt x="109244" y="41291"/>
                  <a:pt x="63062" y="85163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35D87BB-9DF2-4859-9D15-3AE2B8A74F40}"/>
              </a:ext>
            </a:extLst>
          </p:cNvPr>
          <p:cNvSpPr/>
          <p:nvPr/>
        </p:nvSpPr>
        <p:spPr>
          <a:xfrm>
            <a:off x="10639913" y="3808073"/>
            <a:ext cx="1127729" cy="828649"/>
          </a:xfrm>
          <a:custGeom>
            <a:avLst/>
            <a:gdLst>
              <a:gd name="connsiteX0" fmla="*/ 623832 w 1127729"/>
              <a:gd name="connsiteY0" fmla="*/ 1927 h 828649"/>
              <a:gd name="connsiteX1" fmla="*/ 378 w 1127729"/>
              <a:gd name="connsiteY1" fmla="*/ 223600 h 828649"/>
              <a:gd name="connsiteX2" fmla="*/ 540705 w 1127729"/>
              <a:gd name="connsiteY2" fmla="*/ 819345 h 828649"/>
              <a:gd name="connsiteX3" fmla="*/ 1108742 w 1127729"/>
              <a:gd name="connsiteY3" fmla="*/ 556109 h 828649"/>
              <a:gd name="connsiteX4" fmla="*/ 956342 w 1127729"/>
              <a:gd name="connsiteY4" fmla="*/ 140472 h 828649"/>
              <a:gd name="connsiteX5" fmla="*/ 623832 w 1127729"/>
              <a:gd name="connsiteY5" fmla="*/ 1927 h 82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29" h="828649">
                <a:moveTo>
                  <a:pt x="623832" y="1927"/>
                </a:moveTo>
                <a:cubicBezTo>
                  <a:pt x="464505" y="15782"/>
                  <a:pt x="14232" y="87364"/>
                  <a:pt x="378" y="223600"/>
                </a:cubicBezTo>
                <a:cubicBezTo>
                  <a:pt x="-13476" y="359836"/>
                  <a:pt x="355978" y="763927"/>
                  <a:pt x="540705" y="819345"/>
                </a:cubicBezTo>
                <a:cubicBezTo>
                  <a:pt x="725432" y="874763"/>
                  <a:pt x="1039469" y="669254"/>
                  <a:pt x="1108742" y="556109"/>
                </a:cubicBezTo>
                <a:cubicBezTo>
                  <a:pt x="1178015" y="442964"/>
                  <a:pt x="1041779" y="230527"/>
                  <a:pt x="956342" y="140472"/>
                </a:cubicBezTo>
                <a:cubicBezTo>
                  <a:pt x="870906" y="50418"/>
                  <a:pt x="783159" y="-11928"/>
                  <a:pt x="623832" y="1927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4DEA721-8754-45CF-8572-6C9E3223C636}"/>
              </a:ext>
            </a:extLst>
          </p:cNvPr>
          <p:cNvSpPr/>
          <p:nvPr/>
        </p:nvSpPr>
        <p:spPr>
          <a:xfrm>
            <a:off x="1175922" y="3762208"/>
            <a:ext cx="527556" cy="639084"/>
          </a:xfrm>
          <a:custGeom>
            <a:avLst/>
            <a:gdLst>
              <a:gd name="connsiteX0" fmla="*/ 253782 w 527556"/>
              <a:gd name="connsiteY0" fmla="*/ 335 h 513118"/>
              <a:gd name="connsiteX1" fmla="*/ 4400 w 527556"/>
              <a:gd name="connsiteY1" fmla="*/ 222008 h 513118"/>
              <a:gd name="connsiteX2" fmla="*/ 475454 w 527556"/>
              <a:gd name="connsiteY2" fmla="*/ 512953 h 513118"/>
              <a:gd name="connsiteX3" fmla="*/ 489309 w 527556"/>
              <a:gd name="connsiteY3" fmla="*/ 180444 h 513118"/>
              <a:gd name="connsiteX4" fmla="*/ 253782 w 527556"/>
              <a:gd name="connsiteY4" fmla="*/ 335 h 5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56" h="513118">
                <a:moveTo>
                  <a:pt x="253782" y="335"/>
                </a:moveTo>
                <a:cubicBezTo>
                  <a:pt x="172964" y="7262"/>
                  <a:pt x="-32545" y="136572"/>
                  <a:pt x="4400" y="222008"/>
                </a:cubicBezTo>
                <a:cubicBezTo>
                  <a:pt x="41345" y="307444"/>
                  <a:pt x="394636" y="519880"/>
                  <a:pt x="475454" y="512953"/>
                </a:cubicBezTo>
                <a:cubicBezTo>
                  <a:pt x="556272" y="506026"/>
                  <a:pt x="528563" y="265880"/>
                  <a:pt x="489309" y="180444"/>
                </a:cubicBezTo>
                <a:cubicBezTo>
                  <a:pt x="450055" y="95008"/>
                  <a:pt x="334600" y="-6592"/>
                  <a:pt x="253782" y="335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2199273-55DA-4F82-9705-89072A4F5FEA}"/>
              </a:ext>
            </a:extLst>
          </p:cNvPr>
          <p:cNvSpPr/>
          <p:nvPr/>
        </p:nvSpPr>
        <p:spPr>
          <a:xfrm>
            <a:off x="1345172" y="5610355"/>
            <a:ext cx="811480" cy="578462"/>
          </a:xfrm>
          <a:custGeom>
            <a:avLst/>
            <a:gdLst>
              <a:gd name="connsiteX0" fmla="*/ 166830 w 811480"/>
              <a:gd name="connsiteY0" fmla="*/ 76095 h 578462"/>
              <a:gd name="connsiteX1" fmla="*/ 14430 w 811480"/>
              <a:gd name="connsiteY1" fmla="*/ 380895 h 578462"/>
              <a:gd name="connsiteX2" fmla="*/ 554758 w 811480"/>
              <a:gd name="connsiteY2" fmla="*/ 574859 h 578462"/>
              <a:gd name="connsiteX3" fmla="*/ 804139 w 811480"/>
              <a:gd name="connsiteY3" fmla="*/ 214640 h 578462"/>
              <a:gd name="connsiteX4" fmla="*/ 291521 w 811480"/>
              <a:gd name="connsiteY4" fmla="*/ 6822 h 578462"/>
              <a:gd name="connsiteX5" fmla="*/ 166830 w 811480"/>
              <a:gd name="connsiteY5" fmla="*/ 76095 h 57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80" h="578462">
                <a:moveTo>
                  <a:pt x="166830" y="76095"/>
                </a:moveTo>
                <a:cubicBezTo>
                  <a:pt x="120648" y="138440"/>
                  <a:pt x="-50225" y="297768"/>
                  <a:pt x="14430" y="380895"/>
                </a:cubicBezTo>
                <a:cubicBezTo>
                  <a:pt x="79085" y="464022"/>
                  <a:pt x="423140" y="602568"/>
                  <a:pt x="554758" y="574859"/>
                </a:cubicBezTo>
                <a:cubicBezTo>
                  <a:pt x="686376" y="547150"/>
                  <a:pt x="848012" y="309313"/>
                  <a:pt x="804139" y="214640"/>
                </a:cubicBezTo>
                <a:cubicBezTo>
                  <a:pt x="760266" y="119967"/>
                  <a:pt x="400048" y="27604"/>
                  <a:pt x="291521" y="6822"/>
                </a:cubicBezTo>
                <a:cubicBezTo>
                  <a:pt x="182994" y="-13960"/>
                  <a:pt x="213012" y="13750"/>
                  <a:pt x="166830" y="76095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F07DD1A-3701-4519-9A98-152E163FBF7A}"/>
              </a:ext>
            </a:extLst>
          </p:cNvPr>
          <p:cNvSpPr/>
          <p:nvPr/>
        </p:nvSpPr>
        <p:spPr>
          <a:xfrm>
            <a:off x="1289237" y="382322"/>
            <a:ext cx="9989571" cy="6093355"/>
          </a:xfrm>
          <a:prstGeom prst="roundRect">
            <a:avLst/>
          </a:prstGeom>
          <a:solidFill>
            <a:srgbClr val="F2ED91"/>
          </a:solidFill>
          <a:ln>
            <a:noFill/>
          </a:ln>
          <a:effectLst>
            <a:glow rad="2921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7EFCA96-3FBB-489A-8ECC-D6B35045AA42}"/>
              </a:ext>
            </a:extLst>
          </p:cNvPr>
          <p:cNvSpPr/>
          <p:nvPr/>
        </p:nvSpPr>
        <p:spPr>
          <a:xfrm>
            <a:off x="11091380" y="5519427"/>
            <a:ext cx="1352524" cy="1576815"/>
          </a:xfrm>
          <a:custGeom>
            <a:avLst/>
            <a:gdLst>
              <a:gd name="connsiteX0" fmla="*/ 1089080 w 1352524"/>
              <a:gd name="connsiteY0" fmla="*/ 8897 h 1576815"/>
              <a:gd name="connsiteX1" fmla="*/ 174680 w 1352524"/>
              <a:gd name="connsiteY1" fmla="*/ 216715 h 1576815"/>
              <a:gd name="connsiteX2" fmla="*/ 77698 w 1352524"/>
              <a:gd name="connsiteY2" fmla="*/ 1352788 h 1576815"/>
              <a:gd name="connsiteX3" fmla="*/ 1047516 w 1352524"/>
              <a:gd name="connsiteY3" fmla="*/ 1491333 h 1576815"/>
              <a:gd name="connsiteX4" fmla="*/ 1352316 w 1352524"/>
              <a:gd name="connsiteY4" fmla="*/ 355261 h 1576815"/>
              <a:gd name="connsiteX5" fmla="*/ 1089080 w 1352524"/>
              <a:gd name="connsiteY5" fmla="*/ 8897 h 157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524" h="1576815">
                <a:moveTo>
                  <a:pt x="1089080" y="8897"/>
                </a:moveTo>
                <a:cubicBezTo>
                  <a:pt x="892807" y="-14194"/>
                  <a:pt x="343244" y="-7267"/>
                  <a:pt x="174680" y="216715"/>
                </a:cubicBezTo>
                <a:cubicBezTo>
                  <a:pt x="6116" y="440697"/>
                  <a:pt x="-67775" y="1140352"/>
                  <a:pt x="77698" y="1352788"/>
                </a:cubicBezTo>
                <a:cubicBezTo>
                  <a:pt x="223171" y="1565224"/>
                  <a:pt x="835080" y="1657587"/>
                  <a:pt x="1047516" y="1491333"/>
                </a:cubicBezTo>
                <a:cubicBezTo>
                  <a:pt x="1259952" y="1325079"/>
                  <a:pt x="1347698" y="600024"/>
                  <a:pt x="1352316" y="355261"/>
                </a:cubicBezTo>
                <a:cubicBezTo>
                  <a:pt x="1356934" y="110498"/>
                  <a:pt x="1285353" y="31988"/>
                  <a:pt x="1089080" y="8897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09C60CB-74E8-41A9-A257-690D2D1404C3}"/>
              </a:ext>
            </a:extLst>
          </p:cNvPr>
          <p:cNvSpPr/>
          <p:nvPr/>
        </p:nvSpPr>
        <p:spPr>
          <a:xfrm>
            <a:off x="-294794" y="3762208"/>
            <a:ext cx="1584031" cy="3268978"/>
          </a:xfrm>
          <a:custGeom>
            <a:avLst/>
            <a:gdLst>
              <a:gd name="connsiteX0" fmla="*/ 308649 w 1584031"/>
              <a:gd name="connsiteY0" fmla="*/ 172483 h 3268978"/>
              <a:gd name="connsiteX1" fmla="*/ 710430 w 1584031"/>
              <a:gd name="connsiteY1" fmla="*/ 1710337 h 3268978"/>
              <a:gd name="connsiteX2" fmla="*/ 1583267 w 1584031"/>
              <a:gd name="connsiteY2" fmla="*/ 3068083 h 3268978"/>
              <a:gd name="connsiteX3" fmla="*/ 848976 w 1584031"/>
              <a:gd name="connsiteY3" fmla="*/ 3220483 h 3268978"/>
              <a:gd name="connsiteX4" fmla="*/ 73121 w 1584031"/>
              <a:gd name="connsiteY4" fmla="*/ 2971101 h 3268978"/>
              <a:gd name="connsiteX5" fmla="*/ 59267 w 1584031"/>
              <a:gd name="connsiteY5" fmla="*/ 352592 h 3268978"/>
              <a:gd name="connsiteX6" fmla="*/ 308649 w 1584031"/>
              <a:gd name="connsiteY6" fmla="*/ 172483 h 32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31" h="3268978">
                <a:moveTo>
                  <a:pt x="308649" y="172483"/>
                </a:moveTo>
                <a:cubicBezTo>
                  <a:pt x="417176" y="398774"/>
                  <a:pt x="497994" y="1227737"/>
                  <a:pt x="710430" y="1710337"/>
                </a:cubicBezTo>
                <a:cubicBezTo>
                  <a:pt x="922866" y="2192937"/>
                  <a:pt x="1560176" y="2816392"/>
                  <a:pt x="1583267" y="3068083"/>
                </a:cubicBezTo>
                <a:cubicBezTo>
                  <a:pt x="1606358" y="3319774"/>
                  <a:pt x="1100667" y="3236647"/>
                  <a:pt x="848976" y="3220483"/>
                </a:cubicBezTo>
                <a:cubicBezTo>
                  <a:pt x="597285" y="3204319"/>
                  <a:pt x="204739" y="3449083"/>
                  <a:pt x="73121" y="2971101"/>
                </a:cubicBezTo>
                <a:cubicBezTo>
                  <a:pt x="-58497" y="2493119"/>
                  <a:pt x="20012" y="821337"/>
                  <a:pt x="59267" y="352592"/>
                </a:cubicBezTo>
                <a:cubicBezTo>
                  <a:pt x="98522" y="-116153"/>
                  <a:pt x="200122" y="-53808"/>
                  <a:pt x="308649" y="172483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4B2A48B-6EC4-4AD0-9C77-5FD1089E2F3F}"/>
              </a:ext>
            </a:extLst>
          </p:cNvPr>
          <p:cNvSpPr/>
          <p:nvPr/>
        </p:nvSpPr>
        <p:spPr>
          <a:xfrm>
            <a:off x="2855189" y="639550"/>
            <a:ext cx="6565902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EAE2FE9-814C-481E-9566-9463DFC2F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70" y="3757374"/>
            <a:ext cx="2854038" cy="264140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8FD062C-5C6F-4988-8FFC-9DE0C4ACC029}"/>
              </a:ext>
            </a:extLst>
          </p:cNvPr>
          <p:cNvSpPr txBox="1"/>
          <p:nvPr/>
        </p:nvSpPr>
        <p:spPr>
          <a:xfrm>
            <a:off x="4113865" y="507823"/>
            <a:ext cx="4548032" cy="109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latin typeface="#9Slide05 SVNClementine" panose="020F0502020204030203" pitchFamily="34" charset="0"/>
              </a:rPr>
              <a:t>YÊU CẦU CẦN ĐẠT</a:t>
            </a:r>
          </a:p>
        </p:txBody>
      </p:sp>
      <p:sp>
        <p:nvSpPr>
          <p:cNvPr id="16" name="矩形: 圆角 17">
            <a:extLst>
              <a:ext uri="{FF2B5EF4-FFF2-40B4-BE49-F238E27FC236}">
                <a16:creationId xmlns:a16="http://schemas.microsoft.com/office/drawing/2014/main" id="{33E30DB0-E8C7-45A2-9359-62B4AC0B9317}"/>
              </a:ext>
            </a:extLst>
          </p:cNvPr>
          <p:cNvSpPr/>
          <p:nvPr/>
        </p:nvSpPr>
        <p:spPr>
          <a:xfrm>
            <a:off x="2493825" y="2237651"/>
            <a:ext cx="7742128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Củng cố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 đọc số liệu trên biểu đồ, bổ sung tư liệu trong một bảng thống kê số liệu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0F488C7-7A14-4600-BEE1-F44E161BB2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432672" y="1949766"/>
            <a:ext cx="474399" cy="878950"/>
          </a:xfrm>
          <a:prstGeom prst="rect">
            <a:avLst/>
          </a:prstGeom>
        </p:spPr>
      </p:pic>
      <p:sp>
        <p:nvSpPr>
          <p:cNvPr id="19" name="矩形: 圆角 17">
            <a:extLst>
              <a:ext uri="{FF2B5EF4-FFF2-40B4-BE49-F238E27FC236}">
                <a16:creationId xmlns:a16="http://schemas.microsoft.com/office/drawing/2014/main" id="{99A4FAB9-21BC-41CC-960B-528246441D82}"/>
              </a:ext>
            </a:extLst>
          </p:cNvPr>
          <p:cNvSpPr/>
          <p:nvPr/>
        </p:nvSpPr>
        <p:spPr>
          <a:xfrm>
            <a:off x="2574923" y="3859935"/>
            <a:ext cx="7742128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vi-VN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ận</a:t>
            </a:r>
            <a:r>
              <a:rPr lang="vi-VN" sz="2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dụng kiến thức để đọc số liệu trên biểu đồ, bổ sung tư liệu trong một bảng thống kê số liệu.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id="{F6BFC22B-987E-4423-A6DB-3FFA4A382D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414917" y="3579871"/>
            <a:ext cx="474399" cy="8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6D4BD43-653A-4803-98FE-13F830AAC409}"/>
              </a:ext>
            </a:extLst>
          </p:cNvPr>
          <p:cNvSpPr/>
          <p:nvPr/>
        </p:nvSpPr>
        <p:spPr>
          <a:xfrm flipH="1" flipV="1">
            <a:off x="-462770" y="5652653"/>
            <a:ext cx="13286508" cy="142008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1566878" y="-511635"/>
            <a:ext cx="14949838" cy="279948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C79011-8E42-47FE-81FB-6DC3D6FC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57" y="5494116"/>
            <a:ext cx="1662545" cy="1363884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F787027-D340-41EA-B199-DDC2B749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4" y="158341"/>
            <a:ext cx="10936352" cy="13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1.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Để biểu thị số cây do từng học sinh trong nhóm cây xanh trồng trong vườn trường có thể dùng biểu đồ dưới đây:</a:t>
            </a:r>
          </a:p>
        </p:txBody>
      </p:sp>
      <p:graphicFrame>
        <p:nvGraphicFramePr>
          <p:cNvPr id="9" name="Group 144">
            <a:extLst>
              <a:ext uri="{FF2B5EF4-FFF2-40B4-BE49-F238E27FC236}">
                <a16:creationId xmlns:a16="http://schemas.microsoft.com/office/drawing/2014/main" id="{C60BC942-8F87-4F33-9320-8D0E68B57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38667"/>
              </p:ext>
            </p:extLst>
          </p:nvPr>
        </p:nvGraphicFramePr>
        <p:xfrm>
          <a:off x="7902068" y="3018458"/>
          <a:ext cx="3250485" cy="2194560"/>
        </p:xfrm>
        <a:graphic>
          <a:graphicData uri="http://schemas.openxmlformats.org/drawingml/2006/table">
            <a:tbl>
              <a:tblPr/>
              <a:tblGrid>
                <a:gridCol w="294904">
                  <a:extLst>
                    <a:ext uri="{9D8B030D-6E8A-4147-A177-3AD203B41FA5}">
                      <a16:colId xmlns:a16="http://schemas.microsoft.com/office/drawing/2014/main" val="1639943102"/>
                    </a:ext>
                  </a:extLst>
                </a:gridCol>
                <a:gridCol w="297087">
                  <a:extLst>
                    <a:ext uri="{9D8B030D-6E8A-4147-A177-3AD203B41FA5}">
                      <a16:colId xmlns:a16="http://schemas.microsoft.com/office/drawing/2014/main" val="28705295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2010325521"/>
                    </a:ext>
                  </a:extLst>
                </a:gridCol>
                <a:gridCol w="294904">
                  <a:extLst>
                    <a:ext uri="{9D8B030D-6E8A-4147-A177-3AD203B41FA5}">
                      <a16:colId xmlns:a16="http://schemas.microsoft.com/office/drawing/2014/main" val="3854541576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969102818"/>
                    </a:ext>
                  </a:extLst>
                </a:gridCol>
                <a:gridCol w="297087">
                  <a:extLst>
                    <a:ext uri="{9D8B030D-6E8A-4147-A177-3AD203B41FA5}">
                      <a16:colId xmlns:a16="http://schemas.microsoft.com/office/drawing/2014/main" val="333366442"/>
                    </a:ext>
                  </a:extLst>
                </a:gridCol>
                <a:gridCol w="294904">
                  <a:extLst>
                    <a:ext uri="{9D8B030D-6E8A-4147-A177-3AD203B41FA5}">
                      <a16:colId xmlns:a16="http://schemas.microsoft.com/office/drawing/2014/main" val="423263865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3261184003"/>
                    </a:ext>
                  </a:extLst>
                </a:gridCol>
                <a:gridCol w="223921">
                  <a:extLst>
                    <a:ext uri="{9D8B030D-6E8A-4147-A177-3AD203B41FA5}">
                      <a16:colId xmlns:a16="http://schemas.microsoft.com/office/drawing/2014/main" val="3322241593"/>
                    </a:ext>
                  </a:extLst>
                </a:gridCol>
                <a:gridCol w="368070">
                  <a:extLst>
                    <a:ext uri="{9D8B030D-6E8A-4147-A177-3AD203B41FA5}">
                      <a16:colId xmlns:a16="http://schemas.microsoft.com/office/drawing/2014/main" val="1603938703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2003238651"/>
                    </a:ext>
                  </a:extLst>
                </a:gridCol>
              </a:tblGrid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425149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827218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39736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527058"/>
                  </a:ext>
                </a:extLst>
              </a:tr>
              <a:tr h="164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769845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456918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87768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84642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96084"/>
                  </a:ext>
                </a:extLst>
              </a:tr>
            </a:tbl>
          </a:graphicData>
        </a:graphic>
      </p:graphicFrame>
      <p:sp>
        <p:nvSpPr>
          <p:cNvPr id="10" name="Text Box 131">
            <a:extLst>
              <a:ext uri="{FF2B5EF4-FFF2-40B4-BE49-F238E27FC236}">
                <a16:creationId xmlns:a16="http://schemas.microsoft.com/office/drawing/2014/main" id="{730BB185-9A4D-487E-88CD-B5078A61F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491" y="3035002"/>
            <a:ext cx="41941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" name="Text Box 133">
            <a:extLst>
              <a:ext uri="{FF2B5EF4-FFF2-40B4-BE49-F238E27FC236}">
                <a16:creationId xmlns:a16="http://schemas.microsoft.com/office/drawing/2014/main" id="{9756ADF5-CDD8-4387-AEBD-73A72930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772" y="2662922"/>
            <a:ext cx="1677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(Số cây)</a:t>
            </a:r>
          </a:p>
        </p:txBody>
      </p:sp>
      <p:sp>
        <p:nvSpPr>
          <p:cNvPr id="12" name="Text Box 134">
            <a:extLst>
              <a:ext uri="{FF2B5EF4-FFF2-40B4-BE49-F238E27FC236}">
                <a16:creationId xmlns:a16="http://schemas.microsoft.com/office/drawing/2014/main" id="{23985805-2C70-4B48-AE96-660E7103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8858" y="5014000"/>
            <a:ext cx="13631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(Học sinh)</a:t>
            </a:r>
          </a:p>
        </p:txBody>
      </p:sp>
      <p:sp>
        <p:nvSpPr>
          <p:cNvPr id="13" name="Text Box 135">
            <a:extLst>
              <a:ext uri="{FF2B5EF4-FFF2-40B4-BE49-F238E27FC236}">
                <a16:creationId xmlns:a16="http://schemas.microsoft.com/office/drawing/2014/main" id="{4761CA96-627E-49F9-B94B-E85307727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024" y="5271563"/>
            <a:ext cx="7339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</a:p>
        </p:txBody>
      </p:sp>
      <p:sp>
        <p:nvSpPr>
          <p:cNvPr id="14" name="Text Box 136">
            <a:extLst>
              <a:ext uri="{FF2B5EF4-FFF2-40B4-BE49-F238E27FC236}">
                <a16:creationId xmlns:a16="http://schemas.microsoft.com/office/drawing/2014/main" id="{FF158FDE-602C-4675-81BC-347ADA884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902" y="5279883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</a:p>
        </p:txBody>
      </p:sp>
      <p:sp>
        <p:nvSpPr>
          <p:cNvPr id="15" name="Text Box 137">
            <a:extLst>
              <a:ext uri="{FF2B5EF4-FFF2-40B4-BE49-F238E27FC236}">
                <a16:creationId xmlns:a16="http://schemas.microsoft.com/office/drawing/2014/main" id="{2CA038EF-F6F2-474B-AEE1-C99FEB85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870" y="5271563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</a:p>
        </p:txBody>
      </p:sp>
      <p:sp>
        <p:nvSpPr>
          <p:cNvPr id="16" name="Text Box 138">
            <a:extLst>
              <a:ext uri="{FF2B5EF4-FFF2-40B4-BE49-F238E27FC236}">
                <a16:creationId xmlns:a16="http://schemas.microsoft.com/office/drawing/2014/main" id="{A3172E58-C46A-4723-BA6A-DE1308D79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5921" y="5282284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17" name="Text Box 139">
            <a:extLst>
              <a:ext uri="{FF2B5EF4-FFF2-40B4-BE49-F238E27FC236}">
                <a16:creationId xmlns:a16="http://schemas.microsoft.com/office/drawing/2014/main" id="{6276C772-B132-426E-8969-823C2358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8204" y="5283467"/>
            <a:ext cx="12582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</a:p>
        </p:txBody>
      </p:sp>
      <p:sp>
        <p:nvSpPr>
          <p:cNvPr id="18" name="Text Box 145">
            <a:extLst>
              <a:ext uri="{FF2B5EF4-FFF2-40B4-BE49-F238E27FC236}">
                <a16:creationId xmlns:a16="http://schemas.microsoft.com/office/drawing/2014/main" id="{114356F6-59B5-470A-B96D-3115712C5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93" y="1357385"/>
            <a:ext cx="8929531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Dựa vào biểu đồ hãy trả lời các câu hỏi sau:</a:t>
            </a:r>
          </a:p>
        </p:txBody>
      </p:sp>
      <p:sp>
        <p:nvSpPr>
          <p:cNvPr id="19" name="Text Box 146">
            <a:extLst>
              <a:ext uri="{FF2B5EF4-FFF2-40B4-BE49-F238E27FC236}">
                <a16:creationId xmlns:a16="http://schemas.microsoft.com/office/drawing/2014/main" id="{E8462259-225E-445D-ACCC-CC9BC0C79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80" y="2014416"/>
            <a:ext cx="10936352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Có mấy học sinh trồng cây? Mỗi học sinh trồng được bao nhiêu cây ?</a:t>
            </a:r>
          </a:p>
        </p:txBody>
      </p:sp>
      <p:sp>
        <p:nvSpPr>
          <p:cNvPr id="20" name="Text Box 147">
            <a:extLst>
              <a:ext uri="{FF2B5EF4-FFF2-40B4-BE49-F238E27FC236}">
                <a16:creationId xmlns:a16="http://schemas.microsoft.com/office/drawing/2014/main" id="{E80B7C22-B6D4-434E-8606-1357A3727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80" y="2712703"/>
            <a:ext cx="7103035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Text Box 148">
            <a:extLst>
              <a:ext uri="{FF2B5EF4-FFF2-40B4-BE49-F238E27FC236}">
                <a16:creationId xmlns:a16="http://schemas.microsoft.com/office/drawing/2014/main" id="{167F6324-8219-4735-880B-D12EBB12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66" y="3575237"/>
            <a:ext cx="74446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Bạn nào trồng nhiều cây nhất?</a:t>
            </a:r>
          </a:p>
        </p:txBody>
      </p:sp>
      <p:sp>
        <p:nvSpPr>
          <p:cNvPr id="22" name="Text Box 149">
            <a:extLst>
              <a:ext uri="{FF2B5EF4-FFF2-40B4-BE49-F238E27FC236}">
                <a16:creationId xmlns:a16="http://schemas.microsoft.com/office/drawing/2014/main" id="{09761EAE-6271-4BEC-9F4F-37DEB33D6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50" y="4201895"/>
            <a:ext cx="6563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Những bạn nào trồng được nhiều cây hơn bạn Dũng?</a:t>
            </a:r>
          </a:p>
        </p:txBody>
      </p:sp>
      <p:sp>
        <p:nvSpPr>
          <p:cNvPr id="23" name="Text Box 150">
            <a:extLst>
              <a:ext uri="{FF2B5EF4-FFF2-40B4-BE49-F238E27FC236}">
                <a16:creationId xmlns:a16="http://schemas.microsoft.com/office/drawing/2014/main" id="{CCDA4391-03D2-4AB3-9DAE-ECE85BDBD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50" y="5156002"/>
            <a:ext cx="7315555" cy="63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e) Những bạn nào trồng được ít cây hơn bạn Liên?</a:t>
            </a:r>
          </a:p>
        </p:txBody>
      </p:sp>
      <p:pic>
        <p:nvPicPr>
          <p:cNvPr id="24" name="图片 16">
            <a:extLst>
              <a:ext uri="{FF2B5EF4-FFF2-40B4-BE49-F238E27FC236}">
                <a16:creationId xmlns:a16="http://schemas.microsoft.com/office/drawing/2014/main" id="{7256D063-C723-49D4-8402-86D88A1F4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65" y="859949"/>
            <a:ext cx="1931709" cy="18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6D4BD43-653A-4803-98FE-13F830AAC409}"/>
              </a:ext>
            </a:extLst>
          </p:cNvPr>
          <p:cNvSpPr/>
          <p:nvPr/>
        </p:nvSpPr>
        <p:spPr>
          <a:xfrm flipH="1" flipV="1">
            <a:off x="350030" y="6336144"/>
            <a:ext cx="13286508" cy="142008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1566878" y="-511635"/>
            <a:ext cx="14949838" cy="279948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C79011-8E42-47FE-81FB-6DC3D6FC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63" y="5385252"/>
            <a:ext cx="1662545" cy="1363884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F787027-D340-41EA-B199-DDC2B749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4" y="158341"/>
            <a:ext cx="10936352" cy="13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1.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Để biểu thị số cây do từng học sinh trong nhóm cây xanh trồng trong vườn trường có thể dùng biểu đồ dưới đây:</a:t>
            </a:r>
          </a:p>
        </p:txBody>
      </p:sp>
      <p:pic>
        <p:nvPicPr>
          <p:cNvPr id="24" name="图片 16">
            <a:extLst>
              <a:ext uri="{FF2B5EF4-FFF2-40B4-BE49-F238E27FC236}">
                <a16:creationId xmlns:a16="http://schemas.microsoft.com/office/drawing/2014/main" id="{7256D063-C723-49D4-8402-86D88A1F4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34" y="1209296"/>
            <a:ext cx="1931709" cy="18891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1236D9-4BD9-48CB-AE1B-009CA19FD120}"/>
              </a:ext>
            </a:extLst>
          </p:cNvPr>
          <p:cNvSpPr txBox="1"/>
          <p:nvPr/>
        </p:nvSpPr>
        <p:spPr>
          <a:xfrm>
            <a:off x="606497" y="1620598"/>
            <a:ext cx="9229437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a, Có 5 học sinh trồng cây.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Lan trồng được 3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Hòa trồng được 2  cây.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Liên trồng được 5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Mai Trồng được 8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Dũng trồng được 4 cây.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D2087F-D6F6-4F60-A437-2A338A965A68}"/>
              </a:ext>
            </a:extLst>
          </p:cNvPr>
          <p:cNvSpPr txBox="1"/>
          <p:nvPr/>
        </p:nvSpPr>
        <p:spPr>
          <a:xfrm>
            <a:off x="606497" y="4714182"/>
            <a:ext cx="10135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b, Bạn Hoà trồng được ít cây nhất.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49DFD7-C1EF-4364-A051-7D52FF7BCEB2}"/>
              </a:ext>
            </a:extLst>
          </p:cNvPr>
          <p:cNvSpPr txBox="1"/>
          <p:nvPr/>
        </p:nvSpPr>
        <p:spPr>
          <a:xfrm>
            <a:off x="606497" y="5184108"/>
            <a:ext cx="7601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c, Bạn Mai trồng được nhiều cây nhất.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40EBF7-616E-44AF-883E-D443D3FE8D91}"/>
              </a:ext>
            </a:extLst>
          </p:cNvPr>
          <p:cNvSpPr txBox="1"/>
          <p:nvPr/>
        </p:nvSpPr>
        <p:spPr>
          <a:xfrm>
            <a:off x="585476" y="5664329"/>
            <a:ext cx="10135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d, Những bạn Mai, Lan trồng được nhiều cây hơn bạn Dũng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D668D1-D06A-4A0E-A8DC-45B1215D4D0B}"/>
              </a:ext>
            </a:extLst>
          </p:cNvPr>
          <p:cNvSpPr txBox="1"/>
          <p:nvPr/>
        </p:nvSpPr>
        <p:spPr>
          <a:xfrm>
            <a:off x="585476" y="6175624"/>
            <a:ext cx="9148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e, Những bạn Lan, Hòa Dũng Trồng được ít cây hơn bạn Liên.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33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35" y="-130798"/>
            <a:ext cx="1118010" cy="10547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-461819" y="92364"/>
            <a:ext cx="2669310" cy="176905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33" y="949678"/>
            <a:ext cx="10283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2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a) Hãy bổ sung vào các ô còn bỏ trống trong bảng dưới đây: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973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aphicFrame>
        <p:nvGraphicFramePr>
          <p:cNvPr id="19" name="Group 65">
            <a:extLst>
              <a:ext uri="{FF2B5EF4-FFF2-40B4-BE49-F238E27FC236}">
                <a16:creationId xmlns:a16="http://schemas.microsoft.com/office/drawing/2014/main" id="{84434B61-9A51-4C5F-A5D2-555289DD4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19174"/>
              </p:ext>
            </p:extLst>
          </p:nvPr>
        </p:nvGraphicFramePr>
        <p:xfrm>
          <a:off x="918527" y="2563094"/>
          <a:ext cx="9259947" cy="3482976"/>
        </p:xfrm>
        <a:graphic>
          <a:graphicData uri="http://schemas.openxmlformats.org/drawingml/2006/table">
            <a:tbl>
              <a:tblPr/>
              <a:tblGrid>
                <a:gridCol w="1475036">
                  <a:extLst>
                    <a:ext uri="{9D8B030D-6E8A-4147-A177-3AD203B41FA5}">
                      <a16:colId xmlns:a16="http://schemas.microsoft.com/office/drawing/2014/main" val="2022237233"/>
                    </a:ext>
                  </a:extLst>
                </a:gridCol>
                <a:gridCol w="5818197">
                  <a:extLst>
                    <a:ext uri="{9D8B030D-6E8A-4147-A177-3AD203B41FA5}">
                      <a16:colId xmlns:a16="http://schemas.microsoft.com/office/drawing/2014/main" val="2825969967"/>
                    </a:ext>
                  </a:extLst>
                </a:gridCol>
                <a:gridCol w="1966714">
                  <a:extLst>
                    <a:ext uri="{9D8B030D-6E8A-4147-A177-3AD203B41FA5}">
                      <a16:colId xmlns:a16="http://schemas.microsoft.com/office/drawing/2014/main" val="1893687547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 ghi số học sinh trong khi điều 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học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31392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90887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15845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92715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850835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09739"/>
                  </a:ext>
                </a:extLst>
              </a:tr>
            </a:tbl>
          </a:graphicData>
        </a:graphic>
      </p:graphicFrame>
      <p:sp>
        <p:nvSpPr>
          <p:cNvPr id="20" name="Line 75">
            <a:extLst>
              <a:ext uri="{FF2B5EF4-FFF2-40B4-BE49-F238E27FC236}">
                <a16:creationId xmlns:a16="http://schemas.microsoft.com/office/drawing/2014/main" id="{634C03F8-C464-48E1-AC74-E1A6D88DF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76">
            <a:extLst>
              <a:ext uri="{FF2B5EF4-FFF2-40B4-BE49-F238E27FC236}">
                <a16:creationId xmlns:a16="http://schemas.microsoft.com/office/drawing/2014/main" id="{1ABC8DA4-BFB0-4777-BB93-CAFB56D86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77">
            <a:extLst>
              <a:ext uri="{FF2B5EF4-FFF2-40B4-BE49-F238E27FC236}">
                <a16:creationId xmlns:a16="http://schemas.microsoft.com/office/drawing/2014/main" id="{2BE14148-06A0-4B0E-A8CF-A86336FB3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78">
            <a:extLst>
              <a:ext uri="{FF2B5EF4-FFF2-40B4-BE49-F238E27FC236}">
                <a16:creationId xmlns:a16="http://schemas.microsoft.com/office/drawing/2014/main" id="{CF361D24-7033-4D4A-93D5-82866199E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79">
            <a:extLst>
              <a:ext uri="{FF2B5EF4-FFF2-40B4-BE49-F238E27FC236}">
                <a16:creationId xmlns:a16="http://schemas.microsoft.com/office/drawing/2014/main" id="{79A8C71A-548A-4729-B599-CACBD81DF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80">
            <a:extLst>
              <a:ext uri="{FF2B5EF4-FFF2-40B4-BE49-F238E27FC236}">
                <a16:creationId xmlns:a16="http://schemas.microsoft.com/office/drawing/2014/main" id="{C0907EA1-8DD4-4505-B168-1E1E219F6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81">
            <a:extLst>
              <a:ext uri="{FF2B5EF4-FFF2-40B4-BE49-F238E27FC236}">
                <a16:creationId xmlns:a16="http://schemas.microsoft.com/office/drawing/2014/main" id="{EBD8D99E-DF3E-4BB4-B774-C66285F49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82">
            <a:extLst>
              <a:ext uri="{FF2B5EF4-FFF2-40B4-BE49-F238E27FC236}">
                <a16:creationId xmlns:a16="http://schemas.microsoft.com/office/drawing/2014/main" id="{AFD95726-585B-45FA-9719-9B6F619F8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83">
            <a:extLst>
              <a:ext uri="{FF2B5EF4-FFF2-40B4-BE49-F238E27FC236}">
                <a16:creationId xmlns:a16="http://schemas.microsoft.com/office/drawing/2014/main" id="{1E4D2732-084C-4826-B78F-F6A958BE0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ine 84">
            <a:extLst>
              <a:ext uri="{FF2B5EF4-FFF2-40B4-BE49-F238E27FC236}">
                <a16:creationId xmlns:a16="http://schemas.microsoft.com/office/drawing/2014/main" id="{1E537C29-5D05-4809-90C3-00FE99AE3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85">
            <a:extLst>
              <a:ext uri="{FF2B5EF4-FFF2-40B4-BE49-F238E27FC236}">
                <a16:creationId xmlns:a16="http://schemas.microsoft.com/office/drawing/2014/main" id="{31F8CC9F-7E9C-4A79-B98F-D5175FEDF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86">
            <a:extLst>
              <a:ext uri="{FF2B5EF4-FFF2-40B4-BE49-F238E27FC236}">
                <a16:creationId xmlns:a16="http://schemas.microsoft.com/office/drawing/2014/main" id="{0EED933F-028A-479E-A753-9CC003A48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Line 87">
            <a:extLst>
              <a:ext uri="{FF2B5EF4-FFF2-40B4-BE49-F238E27FC236}">
                <a16:creationId xmlns:a16="http://schemas.microsoft.com/office/drawing/2014/main" id="{3B482CA7-C3AA-4DF9-AAAC-C29620E50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88">
            <a:extLst>
              <a:ext uri="{FF2B5EF4-FFF2-40B4-BE49-F238E27FC236}">
                <a16:creationId xmlns:a16="http://schemas.microsoft.com/office/drawing/2014/main" id="{2416ECAC-7A8A-427E-8C68-ED46B464F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Line 89">
            <a:extLst>
              <a:ext uri="{FF2B5EF4-FFF2-40B4-BE49-F238E27FC236}">
                <a16:creationId xmlns:a16="http://schemas.microsoft.com/office/drawing/2014/main" id="{B52F06C0-8F96-4154-B2F5-1D6B5069D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Line 90">
            <a:extLst>
              <a:ext uri="{FF2B5EF4-FFF2-40B4-BE49-F238E27FC236}">
                <a16:creationId xmlns:a16="http://schemas.microsoft.com/office/drawing/2014/main" id="{4414ABB9-0D9F-4D94-B57E-1C1F46A05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91">
            <a:extLst>
              <a:ext uri="{FF2B5EF4-FFF2-40B4-BE49-F238E27FC236}">
                <a16:creationId xmlns:a16="http://schemas.microsoft.com/office/drawing/2014/main" id="{40A967AC-8478-4239-AA92-E530E48F4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92">
            <a:extLst>
              <a:ext uri="{FF2B5EF4-FFF2-40B4-BE49-F238E27FC236}">
                <a16:creationId xmlns:a16="http://schemas.microsoft.com/office/drawing/2014/main" id="{B216BCE8-BF35-4A2A-AE32-3BC8F810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93">
            <a:extLst>
              <a:ext uri="{FF2B5EF4-FFF2-40B4-BE49-F238E27FC236}">
                <a16:creationId xmlns:a16="http://schemas.microsoft.com/office/drawing/2014/main" id="{84303747-5D02-41DC-852D-431B88DA3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94">
            <a:extLst>
              <a:ext uri="{FF2B5EF4-FFF2-40B4-BE49-F238E27FC236}">
                <a16:creationId xmlns:a16="http://schemas.microsoft.com/office/drawing/2014/main" id="{CBF0AD6D-71E8-4C3F-B04C-04E037B71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8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95">
            <a:extLst>
              <a:ext uri="{FF2B5EF4-FFF2-40B4-BE49-F238E27FC236}">
                <a16:creationId xmlns:a16="http://schemas.microsoft.com/office/drawing/2014/main" id="{32EB6EBD-389F-4D2F-BADA-431E95D1B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0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96">
            <a:extLst>
              <a:ext uri="{FF2B5EF4-FFF2-40B4-BE49-F238E27FC236}">
                <a16:creationId xmlns:a16="http://schemas.microsoft.com/office/drawing/2014/main" id="{042CF231-BFAB-4867-A444-4623D3538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97">
            <a:extLst>
              <a:ext uri="{FF2B5EF4-FFF2-40B4-BE49-F238E27FC236}">
                <a16:creationId xmlns:a16="http://schemas.microsoft.com/office/drawing/2014/main" id="{FB2FB86B-DE09-4B46-91D4-7B281D2E5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98">
            <a:extLst>
              <a:ext uri="{FF2B5EF4-FFF2-40B4-BE49-F238E27FC236}">
                <a16:creationId xmlns:a16="http://schemas.microsoft.com/office/drawing/2014/main" id="{E9130CFB-B744-4064-916A-79B7762DA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6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99">
            <a:extLst>
              <a:ext uri="{FF2B5EF4-FFF2-40B4-BE49-F238E27FC236}">
                <a16:creationId xmlns:a16="http://schemas.microsoft.com/office/drawing/2014/main" id="{44733651-3A76-414B-94E4-F0F4FE4FC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3858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100">
            <a:extLst>
              <a:ext uri="{FF2B5EF4-FFF2-40B4-BE49-F238E27FC236}">
                <a16:creationId xmlns:a16="http://schemas.microsoft.com/office/drawing/2014/main" id="{26B2C42B-EA52-43CD-BA9B-FC4D92D9C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101">
            <a:extLst>
              <a:ext uri="{FF2B5EF4-FFF2-40B4-BE49-F238E27FC236}">
                <a16:creationId xmlns:a16="http://schemas.microsoft.com/office/drawing/2014/main" id="{A2772E1B-CDC5-426D-82A8-BC417D49A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3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id="{89C13663-C025-4C23-A42D-500818328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85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35" y="-130798"/>
            <a:ext cx="1118010" cy="10547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-461819" y="92364"/>
            <a:ext cx="2669310" cy="176905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33" y="949678"/>
            <a:ext cx="10283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2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a) Hãy bổ sung vào các ô còn bỏ trống trong bảng dưới đây: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973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aphicFrame>
        <p:nvGraphicFramePr>
          <p:cNvPr id="19" name="Group 65">
            <a:extLst>
              <a:ext uri="{FF2B5EF4-FFF2-40B4-BE49-F238E27FC236}">
                <a16:creationId xmlns:a16="http://schemas.microsoft.com/office/drawing/2014/main" id="{84434B61-9A51-4C5F-A5D2-555289DD4EA8}"/>
              </a:ext>
            </a:extLst>
          </p:cNvPr>
          <p:cNvGraphicFramePr>
            <a:graphicFrameLocks noGrp="1"/>
          </p:cNvGraphicFramePr>
          <p:nvPr/>
        </p:nvGraphicFramePr>
        <p:xfrm>
          <a:off x="918527" y="2563094"/>
          <a:ext cx="9259947" cy="3482976"/>
        </p:xfrm>
        <a:graphic>
          <a:graphicData uri="http://schemas.openxmlformats.org/drawingml/2006/table">
            <a:tbl>
              <a:tblPr/>
              <a:tblGrid>
                <a:gridCol w="1475036">
                  <a:extLst>
                    <a:ext uri="{9D8B030D-6E8A-4147-A177-3AD203B41FA5}">
                      <a16:colId xmlns:a16="http://schemas.microsoft.com/office/drawing/2014/main" val="2022237233"/>
                    </a:ext>
                  </a:extLst>
                </a:gridCol>
                <a:gridCol w="5818197">
                  <a:extLst>
                    <a:ext uri="{9D8B030D-6E8A-4147-A177-3AD203B41FA5}">
                      <a16:colId xmlns:a16="http://schemas.microsoft.com/office/drawing/2014/main" val="2825969967"/>
                    </a:ext>
                  </a:extLst>
                </a:gridCol>
                <a:gridCol w="1966714">
                  <a:extLst>
                    <a:ext uri="{9D8B030D-6E8A-4147-A177-3AD203B41FA5}">
                      <a16:colId xmlns:a16="http://schemas.microsoft.com/office/drawing/2014/main" val="1893687547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 ghi số học sinh trong khi điều 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học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31392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90887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15845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92715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850835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09739"/>
                  </a:ext>
                </a:extLst>
              </a:tr>
            </a:tbl>
          </a:graphicData>
        </a:graphic>
      </p:graphicFrame>
      <p:sp>
        <p:nvSpPr>
          <p:cNvPr id="20" name="Line 75">
            <a:extLst>
              <a:ext uri="{FF2B5EF4-FFF2-40B4-BE49-F238E27FC236}">
                <a16:creationId xmlns:a16="http://schemas.microsoft.com/office/drawing/2014/main" id="{634C03F8-C464-48E1-AC74-E1A6D88DF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76">
            <a:extLst>
              <a:ext uri="{FF2B5EF4-FFF2-40B4-BE49-F238E27FC236}">
                <a16:creationId xmlns:a16="http://schemas.microsoft.com/office/drawing/2014/main" id="{1ABC8DA4-BFB0-4777-BB93-CAFB56D86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77">
            <a:extLst>
              <a:ext uri="{FF2B5EF4-FFF2-40B4-BE49-F238E27FC236}">
                <a16:creationId xmlns:a16="http://schemas.microsoft.com/office/drawing/2014/main" id="{2BE14148-06A0-4B0E-A8CF-A86336FB3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78">
            <a:extLst>
              <a:ext uri="{FF2B5EF4-FFF2-40B4-BE49-F238E27FC236}">
                <a16:creationId xmlns:a16="http://schemas.microsoft.com/office/drawing/2014/main" id="{CF361D24-7033-4D4A-93D5-82866199E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79">
            <a:extLst>
              <a:ext uri="{FF2B5EF4-FFF2-40B4-BE49-F238E27FC236}">
                <a16:creationId xmlns:a16="http://schemas.microsoft.com/office/drawing/2014/main" id="{79A8C71A-548A-4729-B599-CACBD81DF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80">
            <a:extLst>
              <a:ext uri="{FF2B5EF4-FFF2-40B4-BE49-F238E27FC236}">
                <a16:creationId xmlns:a16="http://schemas.microsoft.com/office/drawing/2014/main" id="{C0907EA1-8DD4-4505-B168-1E1E219F6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81">
            <a:extLst>
              <a:ext uri="{FF2B5EF4-FFF2-40B4-BE49-F238E27FC236}">
                <a16:creationId xmlns:a16="http://schemas.microsoft.com/office/drawing/2014/main" id="{EBD8D99E-DF3E-4BB4-B774-C66285F49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82">
            <a:extLst>
              <a:ext uri="{FF2B5EF4-FFF2-40B4-BE49-F238E27FC236}">
                <a16:creationId xmlns:a16="http://schemas.microsoft.com/office/drawing/2014/main" id="{AFD95726-585B-45FA-9719-9B6F619F8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83">
            <a:extLst>
              <a:ext uri="{FF2B5EF4-FFF2-40B4-BE49-F238E27FC236}">
                <a16:creationId xmlns:a16="http://schemas.microsoft.com/office/drawing/2014/main" id="{1E4D2732-084C-4826-B78F-F6A958BE0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ine 84">
            <a:extLst>
              <a:ext uri="{FF2B5EF4-FFF2-40B4-BE49-F238E27FC236}">
                <a16:creationId xmlns:a16="http://schemas.microsoft.com/office/drawing/2014/main" id="{1E537C29-5D05-4809-90C3-00FE99AE3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85">
            <a:extLst>
              <a:ext uri="{FF2B5EF4-FFF2-40B4-BE49-F238E27FC236}">
                <a16:creationId xmlns:a16="http://schemas.microsoft.com/office/drawing/2014/main" id="{31F8CC9F-7E9C-4A79-B98F-D5175FEDF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86">
            <a:extLst>
              <a:ext uri="{FF2B5EF4-FFF2-40B4-BE49-F238E27FC236}">
                <a16:creationId xmlns:a16="http://schemas.microsoft.com/office/drawing/2014/main" id="{0EED933F-028A-479E-A753-9CC003A48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Line 87">
            <a:extLst>
              <a:ext uri="{FF2B5EF4-FFF2-40B4-BE49-F238E27FC236}">
                <a16:creationId xmlns:a16="http://schemas.microsoft.com/office/drawing/2014/main" id="{3B482CA7-C3AA-4DF9-AAAC-C29620E50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88">
            <a:extLst>
              <a:ext uri="{FF2B5EF4-FFF2-40B4-BE49-F238E27FC236}">
                <a16:creationId xmlns:a16="http://schemas.microsoft.com/office/drawing/2014/main" id="{2416ECAC-7A8A-427E-8C68-ED46B464F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Line 89">
            <a:extLst>
              <a:ext uri="{FF2B5EF4-FFF2-40B4-BE49-F238E27FC236}">
                <a16:creationId xmlns:a16="http://schemas.microsoft.com/office/drawing/2014/main" id="{B52F06C0-8F96-4154-B2F5-1D6B5069D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Line 90">
            <a:extLst>
              <a:ext uri="{FF2B5EF4-FFF2-40B4-BE49-F238E27FC236}">
                <a16:creationId xmlns:a16="http://schemas.microsoft.com/office/drawing/2014/main" id="{4414ABB9-0D9F-4D94-B57E-1C1F46A05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91">
            <a:extLst>
              <a:ext uri="{FF2B5EF4-FFF2-40B4-BE49-F238E27FC236}">
                <a16:creationId xmlns:a16="http://schemas.microsoft.com/office/drawing/2014/main" id="{40A967AC-8478-4239-AA92-E530E48F4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92">
            <a:extLst>
              <a:ext uri="{FF2B5EF4-FFF2-40B4-BE49-F238E27FC236}">
                <a16:creationId xmlns:a16="http://schemas.microsoft.com/office/drawing/2014/main" id="{B216BCE8-BF35-4A2A-AE32-3BC8F810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93">
            <a:extLst>
              <a:ext uri="{FF2B5EF4-FFF2-40B4-BE49-F238E27FC236}">
                <a16:creationId xmlns:a16="http://schemas.microsoft.com/office/drawing/2014/main" id="{84303747-5D02-41DC-852D-431B88DA3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94">
            <a:extLst>
              <a:ext uri="{FF2B5EF4-FFF2-40B4-BE49-F238E27FC236}">
                <a16:creationId xmlns:a16="http://schemas.microsoft.com/office/drawing/2014/main" id="{CBF0AD6D-71E8-4C3F-B04C-04E037B71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8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95">
            <a:extLst>
              <a:ext uri="{FF2B5EF4-FFF2-40B4-BE49-F238E27FC236}">
                <a16:creationId xmlns:a16="http://schemas.microsoft.com/office/drawing/2014/main" id="{32EB6EBD-389F-4D2F-BADA-431E95D1B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0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96">
            <a:extLst>
              <a:ext uri="{FF2B5EF4-FFF2-40B4-BE49-F238E27FC236}">
                <a16:creationId xmlns:a16="http://schemas.microsoft.com/office/drawing/2014/main" id="{042CF231-BFAB-4867-A444-4623D3538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97">
            <a:extLst>
              <a:ext uri="{FF2B5EF4-FFF2-40B4-BE49-F238E27FC236}">
                <a16:creationId xmlns:a16="http://schemas.microsoft.com/office/drawing/2014/main" id="{FB2FB86B-DE09-4B46-91D4-7B281D2E5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98">
            <a:extLst>
              <a:ext uri="{FF2B5EF4-FFF2-40B4-BE49-F238E27FC236}">
                <a16:creationId xmlns:a16="http://schemas.microsoft.com/office/drawing/2014/main" id="{E9130CFB-B744-4064-916A-79B7762DA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6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99">
            <a:extLst>
              <a:ext uri="{FF2B5EF4-FFF2-40B4-BE49-F238E27FC236}">
                <a16:creationId xmlns:a16="http://schemas.microsoft.com/office/drawing/2014/main" id="{44733651-3A76-414B-94E4-F0F4FE4FC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3858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100">
            <a:extLst>
              <a:ext uri="{FF2B5EF4-FFF2-40B4-BE49-F238E27FC236}">
                <a16:creationId xmlns:a16="http://schemas.microsoft.com/office/drawing/2014/main" id="{26B2C42B-EA52-43CD-BA9B-FC4D92D9C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101">
            <a:extLst>
              <a:ext uri="{FF2B5EF4-FFF2-40B4-BE49-F238E27FC236}">
                <a16:creationId xmlns:a16="http://schemas.microsoft.com/office/drawing/2014/main" id="{A2772E1B-CDC5-426D-82A8-BC417D49A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3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id="{89C13663-C025-4C23-A42D-500818328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85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8189AB-6F79-4256-AC5F-A2A6A5CE6213}"/>
              </a:ext>
            </a:extLst>
          </p:cNvPr>
          <p:cNvCxnSpPr/>
          <p:nvPr/>
        </p:nvCxnSpPr>
        <p:spPr>
          <a:xfrm>
            <a:off x="29759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BB56AB-1EB5-441D-80DB-4A79B94F58FA}"/>
              </a:ext>
            </a:extLst>
          </p:cNvPr>
          <p:cNvCxnSpPr/>
          <p:nvPr/>
        </p:nvCxnSpPr>
        <p:spPr>
          <a:xfrm>
            <a:off x="31283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70B2ED-BF7E-43C6-A998-211E16EB526A}"/>
              </a:ext>
            </a:extLst>
          </p:cNvPr>
          <p:cNvCxnSpPr/>
          <p:nvPr/>
        </p:nvCxnSpPr>
        <p:spPr>
          <a:xfrm>
            <a:off x="32807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81AB3A-154E-424F-864B-170FEE2E9767}"/>
              </a:ext>
            </a:extLst>
          </p:cNvPr>
          <p:cNvCxnSpPr/>
          <p:nvPr/>
        </p:nvCxnSpPr>
        <p:spPr>
          <a:xfrm>
            <a:off x="34331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914CA4-19B7-414C-8174-551E435AA50E}"/>
              </a:ext>
            </a:extLst>
          </p:cNvPr>
          <p:cNvCxnSpPr/>
          <p:nvPr/>
        </p:nvCxnSpPr>
        <p:spPr>
          <a:xfrm flipH="1">
            <a:off x="2975927" y="3248894"/>
            <a:ext cx="457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632C674-9223-47C4-912B-2C09082A4AAB}"/>
              </a:ext>
            </a:extLst>
          </p:cNvPr>
          <p:cNvSpPr txBox="1"/>
          <p:nvPr/>
        </p:nvSpPr>
        <p:spPr>
          <a:xfrm>
            <a:off x="8942335" y="492082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2734D02-4103-4339-9309-23E98A41950B}"/>
              </a:ext>
            </a:extLst>
          </p:cNvPr>
          <p:cNvCxnSpPr/>
          <p:nvPr/>
        </p:nvCxnSpPr>
        <p:spPr>
          <a:xfrm>
            <a:off x="32807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A4150D6-A866-4BDD-91D4-264003BD94AF}"/>
              </a:ext>
            </a:extLst>
          </p:cNvPr>
          <p:cNvCxnSpPr/>
          <p:nvPr/>
        </p:nvCxnSpPr>
        <p:spPr>
          <a:xfrm>
            <a:off x="34331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EB67A0-243D-425D-8032-DD467DFF15D2}"/>
              </a:ext>
            </a:extLst>
          </p:cNvPr>
          <p:cNvCxnSpPr/>
          <p:nvPr/>
        </p:nvCxnSpPr>
        <p:spPr>
          <a:xfrm>
            <a:off x="35855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C748466-7C83-4435-A4F7-F04AC452AAF7}"/>
              </a:ext>
            </a:extLst>
          </p:cNvPr>
          <p:cNvCxnSpPr/>
          <p:nvPr/>
        </p:nvCxnSpPr>
        <p:spPr>
          <a:xfrm flipH="1">
            <a:off x="3128327" y="5534894"/>
            <a:ext cx="457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7593FD2-1101-442D-B715-DB3DC25B9F8B}"/>
              </a:ext>
            </a:extLst>
          </p:cNvPr>
          <p:cNvCxnSpPr/>
          <p:nvPr/>
        </p:nvCxnSpPr>
        <p:spPr>
          <a:xfrm>
            <a:off x="31283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A078294-99F2-453B-99CE-5B63DC457CD4}"/>
              </a:ext>
            </a:extLst>
          </p:cNvPr>
          <p:cNvCxnSpPr/>
          <p:nvPr/>
        </p:nvCxnSpPr>
        <p:spPr>
          <a:xfrm>
            <a:off x="38903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58" y="-251163"/>
            <a:ext cx="1440542" cy="13590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0" y="-179945"/>
            <a:ext cx="2013527" cy="135900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58" y="1254923"/>
            <a:ext cx="121541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Bài 2. </a:t>
            </a:r>
            <a:r>
              <a:rPr lang="vi-VN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b) Dựa vào bảng trên hãy vẽ tiếp các cột còn thiếu trong biểu đồ dưới đây: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479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pSp>
        <p:nvGrpSpPr>
          <p:cNvPr id="61" name="Group 1081">
            <a:extLst>
              <a:ext uri="{FF2B5EF4-FFF2-40B4-BE49-F238E27FC236}">
                <a16:creationId xmlns:a16="http://schemas.microsoft.com/office/drawing/2014/main" id="{5F5D2256-898D-47E3-B299-EA24B218B09A}"/>
              </a:ext>
            </a:extLst>
          </p:cNvPr>
          <p:cNvGrpSpPr>
            <a:grpSpLocks/>
          </p:cNvGrpSpPr>
          <p:nvPr/>
        </p:nvGrpSpPr>
        <p:grpSpPr bwMode="auto">
          <a:xfrm>
            <a:off x="953141" y="2563692"/>
            <a:ext cx="8569013" cy="4283075"/>
            <a:chOff x="218" y="1584"/>
            <a:chExt cx="5294" cy="2698"/>
          </a:xfrm>
        </p:grpSpPr>
        <p:grpSp>
          <p:nvGrpSpPr>
            <p:cNvPr id="62" name="Group 1080">
              <a:extLst>
                <a:ext uri="{FF2B5EF4-FFF2-40B4-BE49-F238E27FC236}">
                  <a16:creationId xmlns:a16="http://schemas.microsoft.com/office/drawing/2014/main" id="{EDB0B3BB-4822-452E-BB07-57903053D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" y="1584"/>
              <a:ext cx="5294" cy="2698"/>
              <a:chOff x="218" y="1584"/>
              <a:chExt cx="5294" cy="2698"/>
            </a:xfrm>
          </p:grpSpPr>
          <p:sp>
            <p:nvSpPr>
              <p:cNvPr id="73" name="Text Box 1059">
                <a:extLst>
                  <a:ext uri="{FF2B5EF4-FFF2-40B4-BE49-F238E27FC236}">
                    <a16:creationId xmlns:a16="http://schemas.microsoft.com/office/drawing/2014/main" id="{641C0B2E-AFB3-4D97-AF42-CB0FD8FC32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" y="1584"/>
                <a:ext cx="117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(Số học sinh)</a:t>
                </a:r>
              </a:p>
            </p:txBody>
          </p:sp>
          <p:sp>
            <p:nvSpPr>
              <p:cNvPr id="74" name="Text Box 1060">
                <a:extLst>
                  <a:ext uri="{FF2B5EF4-FFF2-40B4-BE49-F238E27FC236}">
                    <a16:creationId xmlns:a16="http://schemas.microsoft.com/office/drawing/2014/main" id="{F5A259AC-C5B8-434A-8054-06DA66D2A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3936"/>
                <a:ext cx="100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(Loại quả)</a:t>
                </a:r>
              </a:p>
            </p:txBody>
          </p:sp>
          <p:grpSp>
            <p:nvGrpSpPr>
              <p:cNvPr id="75" name="Group 1079">
                <a:extLst>
                  <a:ext uri="{FF2B5EF4-FFF2-40B4-BE49-F238E27FC236}">
                    <a16:creationId xmlns:a16="http://schemas.microsoft.com/office/drawing/2014/main" id="{149A2FFF-C263-482A-BDE8-8E4531D10E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776"/>
                <a:ext cx="3168" cy="2506"/>
                <a:chOff x="1392" y="1776"/>
                <a:chExt cx="3168" cy="2506"/>
              </a:xfrm>
            </p:grpSpPr>
            <p:grpSp>
              <p:nvGrpSpPr>
                <p:cNvPr id="76" name="Group 1054">
                  <a:extLst>
                    <a:ext uri="{FF2B5EF4-FFF2-40B4-BE49-F238E27FC236}">
                      <a16:creationId xmlns:a16="http://schemas.microsoft.com/office/drawing/2014/main" id="{BB6E0006-99A1-4CF4-A7D1-AA6F678980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1776"/>
                  <a:ext cx="3168" cy="2256"/>
                  <a:chOff x="1344" y="1104"/>
                  <a:chExt cx="3168" cy="2256"/>
                </a:xfrm>
              </p:grpSpPr>
              <p:grpSp>
                <p:nvGrpSpPr>
                  <p:cNvPr id="82" name="Group 399">
                    <a:extLst>
                      <a:ext uri="{FF2B5EF4-FFF2-40B4-BE49-F238E27FC236}">
                        <a16:creationId xmlns:a16="http://schemas.microsoft.com/office/drawing/2014/main" id="{577FE5FC-66BE-4328-8A76-BBAD7EEAB7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104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731" name="Group 325">
                      <a:extLst>
                        <a:ext uri="{FF2B5EF4-FFF2-40B4-BE49-F238E27FC236}">
                          <a16:creationId xmlns:a16="http://schemas.microsoft.com/office/drawing/2014/main" id="{96DA465A-876C-4D6D-A8DA-5032AEB35FD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805" name="Rectangle 318">
                        <a:extLst>
                          <a:ext uri="{FF2B5EF4-FFF2-40B4-BE49-F238E27FC236}">
                            <a16:creationId xmlns:a16="http://schemas.microsoft.com/office/drawing/2014/main" id="{7425BB26-6D9D-4AF7-90A8-C2CF517C37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6" name="Line 320">
                        <a:extLst>
                          <a:ext uri="{FF2B5EF4-FFF2-40B4-BE49-F238E27FC236}">
                            <a16:creationId xmlns:a16="http://schemas.microsoft.com/office/drawing/2014/main" id="{1E5B4369-A07D-447D-A0B2-DC3F2F5B8E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7" name="Line 321">
                        <a:extLst>
                          <a:ext uri="{FF2B5EF4-FFF2-40B4-BE49-F238E27FC236}">
                            <a16:creationId xmlns:a16="http://schemas.microsoft.com/office/drawing/2014/main" id="{20407AFE-9ED9-4234-8588-2143F7D8F2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8" name="Line 322">
                        <a:extLst>
                          <a:ext uri="{FF2B5EF4-FFF2-40B4-BE49-F238E27FC236}">
                            <a16:creationId xmlns:a16="http://schemas.microsoft.com/office/drawing/2014/main" id="{FA9A2A70-D54F-4C11-9C33-ECA66ADDAE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9" name="Line 323">
                        <a:extLst>
                          <a:ext uri="{FF2B5EF4-FFF2-40B4-BE49-F238E27FC236}">
                            <a16:creationId xmlns:a16="http://schemas.microsoft.com/office/drawing/2014/main" id="{4262B022-D223-4CD1-A5A3-8CA57D0984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10" name="Line 324">
                        <a:extLst>
                          <a:ext uri="{FF2B5EF4-FFF2-40B4-BE49-F238E27FC236}">
                            <a16:creationId xmlns:a16="http://schemas.microsoft.com/office/drawing/2014/main" id="{0FCF4FA5-964D-4EC2-9570-53FE663DDF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2" name="Group 326">
                      <a:extLst>
                        <a:ext uri="{FF2B5EF4-FFF2-40B4-BE49-F238E27FC236}">
                          <a16:creationId xmlns:a16="http://schemas.microsoft.com/office/drawing/2014/main" id="{AB6DA2D6-5EC1-4905-B527-233C174F38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99" name="Rectangle 327">
                        <a:extLst>
                          <a:ext uri="{FF2B5EF4-FFF2-40B4-BE49-F238E27FC236}">
                            <a16:creationId xmlns:a16="http://schemas.microsoft.com/office/drawing/2014/main" id="{1397FB64-72D0-4968-B819-E1DBF9B6F7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0" name="Line 328">
                        <a:extLst>
                          <a:ext uri="{FF2B5EF4-FFF2-40B4-BE49-F238E27FC236}">
                            <a16:creationId xmlns:a16="http://schemas.microsoft.com/office/drawing/2014/main" id="{CCEC9534-87DB-4A4D-A36D-959B1E07A9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1" name="Line 329">
                        <a:extLst>
                          <a:ext uri="{FF2B5EF4-FFF2-40B4-BE49-F238E27FC236}">
                            <a16:creationId xmlns:a16="http://schemas.microsoft.com/office/drawing/2014/main" id="{973E6B7E-1487-43AE-ACA7-3E810A40FF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2" name="Line 330">
                        <a:extLst>
                          <a:ext uri="{FF2B5EF4-FFF2-40B4-BE49-F238E27FC236}">
                            <a16:creationId xmlns:a16="http://schemas.microsoft.com/office/drawing/2014/main" id="{2DC0BF76-16DE-4E84-881E-FFB2F4A6F0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3" name="Line 331">
                        <a:extLst>
                          <a:ext uri="{FF2B5EF4-FFF2-40B4-BE49-F238E27FC236}">
                            <a16:creationId xmlns:a16="http://schemas.microsoft.com/office/drawing/2014/main" id="{163EA9F2-7510-4ABF-91BA-AD1F9C5AFF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4" name="Line 332">
                        <a:extLst>
                          <a:ext uri="{FF2B5EF4-FFF2-40B4-BE49-F238E27FC236}">
                            <a16:creationId xmlns:a16="http://schemas.microsoft.com/office/drawing/2014/main" id="{EA52FDD9-804A-4C52-A2E0-C84F92D363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3" name="Group 333">
                      <a:extLst>
                        <a:ext uri="{FF2B5EF4-FFF2-40B4-BE49-F238E27FC236}">
                          <a16:creationId xmlns:a16="http://schemas.microsoft.com/office/drawing/2014/main" id="{18C68409-A45A-4799-BF87-11A9C1FE7E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93" name="Rectangle 334">
                        <a:extLst>
                          <a:ext uri="{FF2B5EF4-FFF2-40B4-BE49-F238E27FC236}">
                            <a16:creationId xmlns:a16="http://schemas.microsoft.com/office/drawing/2014/main" id="{F75F7406-94E9-4AA2-BAB8-06EC7B62C00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4" name="Line 335">
                        <a:extLst>
                          <a:ext uri="{FF2B5EF4-FFF2-40B4-BE49-F238E27FC236}">
                            <a16:creationId xmlns:a16="http://schemas.microsoft.com/office/drawing/2014/main" id="{EEA8B332-94FB-4E04-903D-EE0D9CA14E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5" name="Line 336">
                        <a:extLst>
                          <a:ext uri="{FF2B5EF4-FFF2-40B4-BE49-F238E27FC236}">
                            <a16:creationId xmlns:a16="http://schemas.microsoft.com/office/drawing/2014/main" id="{6F254EDE-A73F-4045-8A0E-924D895917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6" name="Line 337">
                        <a:extLst>
                          <a:ext uri="{FF2B5EF4-FFF2-40B4-BE49-F238E27FC236}">
                            <a16:creationId xmlns:a16="http://schemas.microsoft.com/office/drawing/2014/main" id="{0D8406D8-98CD-494A-AA31-ABB7821452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7" name="Line 338">
                        <a:extLst>
                          <a:ext uri="{FF2B5EF4-FFF2-40B4-BE49-F238E27FC236}">
                            <a16:creationId xmlns:a16="http://schemas.microsoft.com/office/drawing/2014/main" id="{046AAD55-DE6A-4833-A6EF-649A0A987F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8" name="Line 339">
                        <a:extLst>
                          <a:ext uri="{FF2B5EF4-FFF2-40B4-BE49-F238E27FC236}">
                            <a16:creationId xmlns:a16="http://schemas.microsoft.com/office/drawing/2014/main" id="{2D015C8A-7D34-4F53-AD39-4D83E778AD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4" name="Group 340">
                      <a:extLst>
                        <a:ext uri="{FF2B5EF4-FFF2-40B4-BE49-F238E27FC236}">
                          <a16:creationId xmlns:a16="http://schemas.microsoft.com/office/drawing/2014/main" id="{69569E8E-B846-497F-85B4-19BC2DBBBD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87" name="Rectangle 341">
                        <a:extLst>
                          <a:ext uri="{FF2B5EF4-FFF2-40B4-BE49-F238E27FC236}">
                            <a16:creationId xmlns:a16="http://schemas.microsoft.com/office/drawing/2014/main" id="{808B992F-1E9A-4C7C-9277-83AC2524A4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8" name="Line 342">
                        <a:extLst>
                          <a:ext uri="{FF2B5EF4-FFF2-40B4-BE49-F238E27FC236}">
                            <a16:creationId xmlns:a16="http://schemas.microsoft.com/office/drawing/2014/main" id="{5F26A000-26CB-4056-9D1A-EEE02EEA04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9" name="Line 343">
                        <a:extLst>
                          <a:ext uri="{FF2B5EF4-FFF2-40B4-BE49-F238E27FC236}">
                            <a16:creationId xmlns:a16="http://schemas.microsoft.com/office/drawing/2014/main" id="{33709BE7-A2E8-4C58-8734-B36944BC85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0" name="Line 344">
                        <a:extLst>
                          <a:ext uri="{FF2B5EF4-FFF2-40B4-BE49-F238E27FC236}">
                            <a16:creationId xmlns:a16="http://schemas.microsoft.com/office/drawing/2014/main" id="{51973B0B-FB82-41E7-8B10-8B1C2DDC7B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1" name="Line 345">
                        <a:extLst>
                          <a:ext uri="{FF2B5EF4-FFF2-40B4-BE49-F238E27FC236}">
                            <a16:creationId xmlns:a16="http://schemas.microsoft.com/office/drawing/2014/main" id="{B3B98FDA-2C1B-48FA-B25D-CD24F59AF78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2" name="Line 346">
                        <a:extLst>
                          <a:ext uri="{FF2B5EF4-FFF2-40B4-BE49-F238E27FC236}">
                            <a16:creationId xmlns:a16="http://schemas.microsoft.com/office/drawing/2014/main" id="{A15B30D1-5911-4B01-97C8-CC66BD06A6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5" name="Group 347">
                      <a:extLst>
                        <a:ext uri="{FF2B5EF4-FFF2-40B4-BE49-F238E27FC236}">
                          <a16:creationId xmlns:a16="http://schemas.microsoft.com/office/drawing/2014/main" id="{0E3F38D1-50A3-4CC9-A82C-16106C14C9F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81" name="Rectangle 348">
                        <a:extLst>
                          <a:ext uri="{FF2B5EF4-FFF2-40B4-BE49-F238E27FC236}">
                            <a16:creationId xmlns:a16="http://schemas.microsoft.com/office/drawing/2014/main" id="{CFF7BDC6-5479-4F0A-AB97-E0CA6D03825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2" name="Line 349">
                        <a:extLst>
                          <a:ext uri="{FF2B5EF4-FFF2-40B4-BE49-F238E27FC236}">
                            <a16:creationId xmlns:a16="http://schemas.microsoft.com/office/drawing/2014/main" id="{A630F0AA-30A1-40D3-8B34-0521F6FA5B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3" name="Line 350">
                        <a:extLst>
                          <a:ext uri="{FF2B5EF4-FFF2-40B4-BE49-F238E27FC236}">
                            <a16:creationId xmlns:a16="http://schemas.microsoft.com/office/drawing/2014/main" id="{6DCCAD16-BCCF-4D49-B1DB-D3D6F3F0C0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4" name="Line 351">
                        <a:extLst>
                          <a:ext uri="{FF2B5EF4-FFF2-40B4-BE49-F238E27FC236}">
                            <a16:creationId xmlns:a16="http://schemas.microsoft.com/office/drawing/2014/main" id="{6FBBE63B-CEA8-44DA-97A7-6EDD3B959D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5" name="Line 352">
                        <a:extLst>
                          <a:ext uri="{FF2B5EF4-FFF2-40B4-BE49-F238E27FC236}">
                            <a16:creationId xmlns:a16="http://schemas.microsoft.com/office/drawing/2014/main" id="{0B342F56-8B3C-4EB7-B87C-F9CF8378E6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6" name="Line 353">
                        <a:extLst>
                          <a:ext uri="{FF2B5EF4-FFF2-40B4-BE49-F238E27FC236}">
                            <a16:creationId xmlns:a16="http://schemas.microsoft.com/office/drawing/2014/main" id="{D6907C20-F468-4EA2-BFE6-96A1DE5E63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6" name="Group 354">
                      <a:extLst>
                        <a:ext uri="{FF2B5EF4-FFF2-40B4-BE49-F238E27FC236}">
                          <a16:creationId xmlns:a16="http://schemas.microsoft.com/office/drawing/2014/main" id="{22D2503B-C800-42BF-8769-41E6C7EE25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75" name="Rectangle 355">
                        <a:extLst>
                          <a:ext uri="{FF2B5EF4-FFF2-40B4-BE49-F238E27FC236}">
                            <a16:creationId xmlns:a16="http://schemas.microsoft.com/office/drawing/2014/main" id="{7BFF9E2C-07C2-4D8C-93E9-03C0EF12BE6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6" name="Line 356">
                        <a:extLst>
                          <a:ext uri="{FF2B5EF4-FFF2-40B4-BE49-F238E27FC236}">
                            <a16:creationId xmlns:a16="http://schemas.microsoft.com/office/drawing/2014/main" id="{4CCF8349-CEC7-4E45-8EAA-0A86AD6917E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7" name="Line 357">
                        <a:extLst>
                          <a:ext uri="{FF2B5EF4-FFF2-40B4-BE49-F238E27FC236}">
                            <a16:creationId xmlns:a16="http://schemas.microsoft.com/office/drawing/2014/main" id="{FE10442C-3F80-4BF3-96D7-C5D30CC448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8" name="Line 358">
                        <a:extLst>
                          <a:ext uri="{FF2B5EF4-FFF2-40B4-BE49-F238E27FC236}">
                            <a16:creationId xmlns:a16="http://schemas.microsoft.com/office/drawing/2014/main" id="{490BC0F2-9E33-4CA0-9D78-E37CCEC72F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9" name="Line 359">
                        <a:extLst>
                          <a:ext uri="{FF2B5EF4-FFF2-40B4-BE49-F238E27FC236}">
                            <a16:creationId xmlns:a16="http://schemas.microsoft.com/office/drawing/2014/main" id="{08CD6DE3-E6B9-49CE-BFF7-75352AD1CD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0" name="Line 360">
                        <a:extLst>
                          <a:ext uri="{FF2B5EF4-FFF2-40B4-BE49-F238E27FC236}">
                            <a16:creationId xmlns:a16="http://schemas.microsoft.com/office/drawing/2014/main" id="{D626CD59-7C4D-4E30-B98E-061B138827A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7" name="Group 361">
                      <a:extLst>
                        <a:ext uri="{FF2B5EF4-FFF2-40B4-BE49-F238E27FC236}">
                          <a16:creationId xmlns:a16="http://schemas.microsoft.com/office/drawing/2014/main" id="{0F237C22-BCBF-4EE1-862C-AF859DF325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69" name="Rectangle 362">
                        <a:extLst>
                          <a:ext uri="{FF2B5EF4-FFF2-40B4-BE49-F238E27FC236}">
                            <a16:creationId xmlns:a16="http://schemas.microsoft.com/office/drawing/2014/main" id="{758815D1-AA76-478F-9F98-0860ACEC533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0" name="Line 363">
                        <a:extLst>
                          <a:ext uri="{FF2B5EF4-FFF2-40B4-BE49-F238E27FC236}">
                            <a16:creationId xmlns:a16="http://schemas.microsoft.com/office/drawing/2014/main" id="{479A39F2-2330-49F0-95EE-E2E8F0206B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1" name="Line 364">
                        <a:extLst>
                          <a:ext uri="{FF2B5EF4-FFF2-40B4-BE49-F238E27FC236}">
                            <a16:creationId xmlns:a16="http://schemas.microsoft.com/office/drawing/2014/main" id="{AF49414D-DAAC-4C59-B0D3-F64B5E3E98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2" name="Line 365">
                        <a:extLst>
                          <a:ext uri="{FF2B5EF4-FFF2-40B4-BE49-F238E27FC236}">
                            <a16:creationId xmlns:a16="http://schemas.microsoft.com/office/drawing/2014/main" id="{273705E2-E85D-4EA7-9A20-9DBB88D194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3" name="Line 366">
                        <a:extLst>
                          <a:ext uri="{FF2B5EF4-FFF2-40B4-BE49-F238E27FC236}">
                            <a16:creationId xmlns:a16="http://schemas.microsoft.com/office/drawing/2014/main" id="{3CB34A25-919D-434B-B68C-948F6CC889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4" name="Line 367">
                        <a:extLst>
                          <a:ext uri="{FF2B5EF4-FFF2-40B4-BE49-F238E27FC236}">
                            <a16:creationId xmlns:a16="http://schemas.microsoft.com/office/drawing/2014/main" id="{241C8428-E9B8-4102-A477-3DFAA4200B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8" name="Group 368">
                      <a:extLst>
                        <a:ext uri="{FF2B5EF4-FFF2-40B4-BE49-F238E27FC236}">
                          <a16:creationId xmlns:a16="http://schemas.microsoft.com/office/drawing/2014/main" id="{29CD2B40-6245-4DA2-8A50-D492D72C1E2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63" name="Rectangle 369">
                        <a:extLst>
                          <a:ext uri="{FF2B5EF4-FFF2-40B4-BE49-F238E27FC236}">
                            <a16:creationId xmlns:a16="http://schemas.microsoft.com/office/drawing/2014/main" id="{64E2EA4F-A57F-4C2D-83DD-2257235E96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4" name="Line 370">
                        <a:extLst>
                          <a:ext uri="{FF2B5EF4-FFF2-40B4-BE49-F238E27FC236}">
                            <a16:creationId xmlns:a16="http://schemas.microsoft.com/office/drawing/2014/main" id="{DCF62B87-9888-40CC-9353-8A148467BF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5" name="Line 371">
                        <a:extLst>
                          <a:ext uri="{FF2B5EF4-FFF2-40B4-BE49-F238E27FC236}">
                            <a16:creationId xmlns:a16="http://schemas.microsoft.com/office/drawing/2014/main" id="{92C1DA0F-9BD5-4FBD-BF85-0FA8828BD3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6" name="Line 372">
                        <a:extLst>
                          <a:ext uri="{FF2B5EF4-FFF2-40B4-BE49-F238E27FC236}">
                            <a16:creationId xmlns:a16="http://schemas.microsoft.com/office/drawing/2014/main" id="{66E16FBC-BE55-4524-8B53-3FF54AB50B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7" name="Line 373">
                        <a:extLst>
                          <a:ext uri="{FF2B5EF4-FFF2-40B4-BE49-F238E27FC236}">
                            <a16:creationId xmlns:a16="http://schemas.microsoft.com/office/drawing/2014/main" id="{05F6EFAA-A045-4936-A866-16FD81C8AB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8" name="Line 374">
                        <a:extLst>
                          <a:ext uri="{FF2B5EF4-FFF2-40B4-BE49-F238E27FC236}">
                            <a16:creationId xmlns:a16="http://schemas.microsoft.com/office/drawing/2014/main" id="{C4B74137-07B1-4E01-A770-BAF7595F77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9" name="Group 375">
                      <a:extLst>
                        <a:ext uri="{FF2B5EF4-FFF2-40B4-BE49-F238E27FC236}">
                          <a16:creationId xmlns:a16="http://schemas.microsoft.com/office/drawing/2014/main" id="{25212062-634B-4940-81F3-A9796FA33F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57" name="Rectangle 376">
                        <a:extLst>
                          <a:ext uri="{FF2B5EF4-FFF2-40B4-BE49-F238E27FC236}">
                            <a16:creationId xmlns:a16="http://schemas.microsoft.com/office/drawing/2014/main" id="{9F2CB135-5053-4A93-837E-1C73BE54C85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8" name="Line 377">
                        <a:extLst>
                          <a:ext uri="{FF2B5EF4-FFF2-40B4-BE49-F238E27FC236}">
                            <a16:creationId xmlns:a16="http://schemas.microsoft.com/office/drawing/2014/main" id="{45864E57-AD4E-4A6B-8D02-25078D632B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9" name="Line 378">
                        <a:extLst>
                          <a:ext uri="{FF2B5EF4-FFF2-40B4-BE49-F238E27FC236}">
                            <a16:creationId xmlns:a16="http://schemas.microsoft.com/office/drawing/2014/main" id="{C443D46F-8FAB-459A-9D15-03DBEA70E2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0" name="Line 379">
                        <a:extLst>
                          <a:ext uri="{FF2B5EF4-FFF2-40B4-BE49-F238E27FC236}">
                            <a16:creationId xmlns:a16="http://schemas.microsoft.com/office/drawing/2014/main" id="{9A5A2216-A7E0-40AF-B647-557EEA276F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1" name="Line 380">
                        <a:extLst>
                          <a:ext uri="{FF2B5EF4-FFF2-40B4-BE49-F238E27FC236}">
                            <a16:creationId xmlns:a16="http://schemas.microsoft.com/office/drawing/2014/main" id="{9A5D8482-AD3E-4A5E-A2DD-BAC7966D6B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2" name="Line 381">
                        <a:extLst>
                          <a:ext uri="{FF2B5EF4-FFF2-40B4-BE49-F238E27FC236}">
                            <a16:creationId xmlns:a16="http://schemas.microsoft.com/office/drawing/2014/main" id="{E7F6FF1E-F851-4BFA-AE2A-9BD7151EBD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40" name="Group 382">
                      <a:extLst>
                        <a:ext uri="{FF2B5EF4-FFF2-40B4-BE49-F238E27FC236}">
                          <a16:creationId xmlns:a16="http://schemas.microsoft.com/office/drawing/2014/main" id="{676336D9-7D9B-4515-A1DE-7D19F25347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51" name="Rectangle 383">
                        <a:extLst>
                          <a:ext uri="{FF2B5EF4-FFF2-40B4-BE49-F238E27FC236}">
                            <a16:creationId xmlns:a16="http://schemas.microsoft.com/office/drawing/2014/main" id="{E8597FD2-D7E3-4E48-BF88-09B17DE609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2" name="Line 384">
                        <a:extLst>
                          <a:ext uri="{FF2B5EF4-FFF2-40B4-BE49-F238E27FC236}">
                            <a16:creationId xmlns:a16="http://schemas.microsoft.com/office/drawing/2014/main" id="{1DA1575A-EA2D-4E40-93D5-652AD6210C8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3" name="Line 385">
                        <a:extLst>
                          <a:ext uri="{FF2B5EF4-FFF2-40B4-BE49-F238E27FC236}">
                            <a16:creationId xmlns:a16="http://schemas.microsoft.com/office/drawing/2014/main" id="{0D610093-3E58-432D-8223-4D94D9C1FC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4" name="Line 386">
                        <a:extLst>
                          <a:ext uri="{FF2B5EF4-FFF2-40B4-BE49-F238E27FC236}">
                            <a16:creationId xmlns:a16="http://schemas.microsoft.com/office/drawing/2014/main" id="{80FD07AB-4DC1-4201-94C2-BD55FAED33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5" name="Line 387">
                        <a:extLst>
                          <a:ext uri="{FF2B5EF4-FFF2-40B4-BE49-F238E27FC236}">
                            <a16:creationId xmlns:a16="http://schemas.microsoft.com/office/drawing/2014/main" id="{D1DD7883-F0F8-4695-AC65-53290FB157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6" name="Line 388">
                        <a:extLst>
                          <a:ext uri="{FF2B5EF4-FFF2-40B4-BE49-F238E27FC236}">
                            <a16:creationId xmlns:a16="http://schemas.microsoft.com/office/drawing/2014/main" id="{9CFAAB4A-B3B9-40D5-9BA4-F5DF8F69CB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41" name="Group 389">
                      <a:extLst>
                        <a:ext uri="{FF2B5EF4-FFF2-40B4-BE49-F238E27FC236}">
                          <a16:creationId xmlns:a16="http://schemas.microsoft.com/office/drawing/2014/main" id="{BFC60FDD-0336-42A4-ACED-1971FDA82B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45" name="Rectangle 390">
                        <a:extLst>
                          <a:ext uri="{FF2B5EF4-FFF2-40B4-BE49-F238E27FC236}">
                            <a16:creationId xmlns:a16="http://schemas.microsoft.com/office/drawing/2014/main" id="{6FC5238B-18B2-4C1C-B1EA-ED5C6CA0A2F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6" name="Line 391">
                        <a:extLst>
                          <a:ext uri="{FF2B5EF4-FFF2-40B4-BE49-F238E27FC236}">
                            <a16:creationId xmlns:a16="http://schemas.microsoft.com/office/drawing/2014/main" id="{5FA4690B-1C27-48EC-998B-97B9562320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7" name="Line 392">
                        <a:extLst>
                          <a:ext uri="{FF2B5EF4-FFF2-40B4-BE49-F238E27FC236}">
                            <a16:creationId xmlns:a16="http://schemas.microsoft.com/office/drawing/2014/main" id="{9520F7A1-EFA2-4603-B9AA-7C9C69992C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8" name="Line 393">
                        <a:extLst>
                          <a:ext uri="{FF2B5EF4-FFF2-40B4-BE49-F238E27FC236}">
                            <a16:creationId xmlns:a16="http://schemas.microsoft.com/office/drawing/2014/main" id="{47D9D1A8-3D5B-42E4-AA96-1ED4A43D0E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9" name="Line 394">
                        <a:extLst>
                          <a:ext uri="{FF2B5EF4-FFF2-40B4-BE49-F238E27FC236}">
                            <a16:creationId xmlns:a16="http://schemas.microsoft.com/office/drawing/2014/main" id="{712596B1-A55B-46E8-8506-795EF008DB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0" name="Line 395">
                        <a:extLst>
                          <a:ext uri="{FF2B5EF4-FFF2-40B4-BE49-F238E27FC236}">
                            <a16:creationId xmlns:a16="http://schemas.microsoft.com/office/drawing/2014/main" id="{65570C75-7FB4-4254-AB37-B54B7B250B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742" name="Line 396">
                      <a:extLst>
                        <a:ext uri="{FF2B5EF4-FFF2-40B4-BE49-F238E27FC236}">
                          <a16:creationId xmlns:a16="http://schemas.microsoft.com/office/drawing/2014/main" id="{4C452500-2A1A-406F-B462-484B3F1B76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3" name="Line 397">
                      <a:extLst>
                        <a:ext uri="{FF2B5EF4-FFF2-40B4-BE49-F238E27FC236}">
                          <a16:creationId xmlns:a16="http://schemas.microsoft.com/office/drawing/2014/main" id="{C67452F7-D5D5-412E-A372-0B5C1698BF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4" name="Line 398">
                      <a:extLst>
                        <a:ext uri="{FF2B5EF4-FFF2-40B4-BE49-F238E27FC236}">
                          <a16:creationId xmlns:a16="http://schemas.microsoft.com/office/drawing/2014/main" id="{67A55BF3-0FAD-4F38-8A3F-4219922B3A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3" name="Group 400">
                    <a:extLst>
                      <a:ext uri="{FF2B5EF4-FFF2-40B4-BE49-F238E27FC236}">
                        <a16:creationId xmlns:a16="http://schemas.microsoft.com/office/drawing/2014/main" id="{17FEC8B4-8C36-4679-AD1A-1D1382258C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355"/>
                    <a:ext cx="3168" cy="250"/>
                    <a:chOff x="672" y="1152"/>
                    <a:chExt cx="3168" cy="240"/>
                  </a:xfrm>
                </p:grpSpPr>
                <p:grpSp>
                  <p:nvGrpSpPr>
                    <p:cNvPr id="651" name="Group 401">
                      <a:extLst>
                        <a:ext uri="{FF2B5EF4-FFF2-40B4-BE49-F238E27FC236}">
                          <a16:creationId xmlns:a16="http://schemas.microsoft.com/office/drawing/2014/main" id="{62FAA1B0-B745-4B24-A625-3B83382CDF8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25" name="Rectangle 402">
                        <a:extLst>
                          <a:ext uri="{FF2B5EF4-FFF2-40B4-BE49-F238E27FC236}">
                            <a16:creationId xmlns:a16="http://schemas.microsoft.com/office/drawing/2014/main" id="{D3EF78BE-BBF9-499C-9166-6E6AB25120A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6" name="Line 403">
                        <a:extLst>
                          <a:ext uri="{FF2B5EF4-FFF2-40B4-BE49-F238E27FC236}">
                            <a16:creationId xmlns:a16="http://schemas.microsoft.com/office/drawing/2014/main" id="{274A69F4-5389-45D5-97CF-70598D6E72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7" name="Line 404">
                        <a:extLst>
                          <a:ext uri="{FF2B5EF4-FFF2-40B4-BE49-F238E27FC236}">
                            <a16:creationId xmlns:a16="http://schemas.microsoft.com/office/drawing/2014/main" id="{2118AF33-869C-4169-877B-FFDEA0C2D9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8" name="Line 405">
                        <a:extLst>
                          <a:ext uri="{FF2B5EF4-FFF2-40B4-BE49-F238E27FC236}">
                            <a16:creationId xmlns:a16="http://schemas.microsoft.com/office/drawing/2014/main" id="{836D1285-CC4B-4AB4-9947-972768A886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9" name="Line 406">
                        <a:extLst>
                          <a:ext uri="{FF2B5EF4-FFF2-40B4-BE49-F238E27FC236}">
                            <a16:creationId xmlns:a16="http://schemas.microsoft.com/office/drawing/2014/main" id="{F38521E2-AB94-4EED-B4C6-EF89E4CECA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30" name="Line 407">
                        <a:extLst>
                          <a:ext uri="{FF2B5EF4-FFF2-40B4-BE49-F238E27FC236}">
                            <a16:creationId xmlns:a16="http://schemas.microsoft.com/office/drawing/2014/main" id="{76DD97AA-0394-4841-B35F-33BCC83FB2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2" name="Group 408">
                      <a:extLst>
                        <a:ext uri="{FF2B5EF4-FFF2-40B4-BE49-F238E27FC236}">
                          <a16:creationId xmlns:a16="http://schemas.microsoft.com/office/drawing/2014/main" id="{343517E9-6C61-4EBE-BB23-3ED341475AF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19" name="Rectangle 409">
                        <a:extLst>
                          <a:ext uri="{FF2B5EF4-FFF2-40B4-BE49-F238E27FC236}">
                            <a16:creationId xmlns:a16="http://schemas.microsoft.com/office/drawing/2014/main" id="{7E7531AC-B1F0-4D39-9560-EC93DA632E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0" name="Line 410">
                        <a:extLst>
                          <a:ext uri="{FF2B5EF4-FFF2-40B4-BE49-F238E27FC236}">
                            <a16:creationId xmlns:a16="http://schemas.microsoft.com/office/drawing/2014/main" id="{6E77ECEB-FFB4-4894-8AF6-0CB5E2A49B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1" name="Line 411">
                        <a:extLst>
                          <a:ext uri="{FF2B5EF4-FFF2-40B4-BE49-F238E27FC236}">
                            <a16:creationId xmlns:a16="http://schemas.microsoft.com/office/drawing/2014/main" id="{C96477F2-EBD2-49E3-BA45-E64F2A5E55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2" name="Line 412">
                        <a:extLst>
                          <a:ext uri="{FF2B5EF4-FFF2-40B4-BE49-F238E27FC236}">
                            <a16:creationId xmlns:a16="http://schemas.microsoft.com/office/drawing/2014/main" id="{822E3F97-6572-47CC-B0C4-A349F8A71A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3" name="Line 413">
                        <a:extLst>
                          <a:ext uri="{FF2B5EF4-FFF2-40B4-BE49-F238E27FC236}">
                            <a16:creationId xmlns:a16="http://schemas.microsoft.com/office/drawing/2014/main" id="{6B204B05-E8B0-4897-B6FB-F960BCD9BC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4" name="Line 414">
                        <a:extLst>
                          <a:ext uri="{FF2B5EF4-FFF2-40B4-BE49-F238E27FC236}">
                            <a16:creationId xmlns:a16="http://schemas.microsoft.com/office/drawing/2014/main" id="{DD7D137B-8F9D-4A2F-BF21-C398E42E2B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3" name="Group 415">
                      <a:extLst>
                        <a:ext uri="{FF2B5EF4-FFF2-40B4-BE49-F238E27FC236}">
                          <a16:creationId xmlns:a16="http://schemas.microsoft.com/office/drawing/2014/main" id="{E57D12C3-CD6A-4159-9926-8D45F7D5F8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13" name="Rectangle 416">
                        <a:extLst>
                          <a:ext uri="{FF2B5EF4-FFF2-40B4-BE49-F238E27FC236}">
                            <a16:creationId xmlns:a16="http://schemas.microsoft.com/office/drawing/2014/main" id="{E7ED6714-44A1-4AEB-8E56-59AE389FE4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4" name="Line 417">
                        <a:extLst>
                          <a:ext uri="{FF2B5EF4-FFF2-40B4-BE49-F238E27FC236}">
                            <a16:creationId xmlns:a16="http://schemas.microsoft.com/office/drawing/2014/main" id="{6DF04FC7-2AAB-40DD-906B-38BB713E2D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5" name="Line 418">
                        <a:extLst>
                          <a:ext uri="{FF2B5EF4-FFF2-40B4-BE49-F238E27FC236}">
                            <a16:creationId xmlns:a16="http://schemas.microsoft.com/office/drawing/2014/main" id="{4ABE8088-EC87-4AC5-9182-2BDD27E9D0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6" name="Line 419">
                        <a:extLst>
                          <a:ext uri="{FF2B5EF4-FFF2-40B4-BE49-F238E27FC236}">
                            <a16:creationId xmlns:a16="http://schemas.microsoft.com/office/drawing/2014/main" id="{CB2CC040-79B7-45CA-9FDD-80BFB39015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7" name="Line 420">
                        <a:extLst>
                          <a:ext uri="{FF2B5EF4-FFF2-40B4-BE49-F238E27FC236}">
                            <a16:creationId xmlns:a16="http://schemas.microsoft.com/office/drawing/2014/main" id="{2AF7707D-DD50-4C1E-928E-FC304BD5DF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8" name="Line 421">
                        <a:extLst>
                          <a:ext uri="{FF2B5EF4-FFF2-40B4-BE49-F238E27FC236}">
                            <a16:creationId xmlns:a16="http://schemas.microsoft.com/office/drawing/2014/main" id="{BECA7400-C23E-4E25-8E48-3111E28AB9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4" name="Group 422">
                      <a:extLst>
                        <a:ext uri="{FF2B5EF4-FFF2-40B4-BE49-F238E27FC236}">
                          <a16:creationId xmlns:a16="http://schemas.microsoft.com/office/drawing/2014/main" id="{38AFC9D0-4C60-4A23-A9B7-2A5515DFB3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07" name="Rectangle 423">
                        <a:extLst>
                          <a:ext uri="{FF2B5EF4-FFF2-40B4-BE49-F238E27FC236}">
                            <a16:creationId xmlns:a16="http://schemas.microsoft.com/office/drawing/2014/main" id="{7115DCF2-7EE6-49A7-8708-199B3B217F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8" name="Line 424">
                        <a:extLst>
                          <a:ext uri="{FF2B5EF4-FFF2-40B4-BE49-F238E27FC236}">
                            <a16:creationId xmlns:a16="http://schemas.microsoft.com/office/drawing/2014/main" id="{21D91D39-B78D-4F2A-AD20-1B5291DF3C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9" name="Line 425">
                        <a:extLst>
                          <a:ext uri="{FF2B5EF4-FFF2-40B4-BE49-F238E27FC236}">
                            <a16:creationId xmlns:a16="http://schemas.microsoft.com/office/drawing/2014/main" id="{7DA7DB4A-7E8C-4458-8750-8525EC78FF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0" name="Line 426">
                        <a:extLst>
                          <a:ext uri="{FF2B5EF4-FFF2-40B4-BE49-F238E27FC236}">
                            <a16:creationId xmlns:a16="http://schemas.microsoft.com/office/drawing/2014/main" id="{C926EF92-A523-4B98-AAE4-733947F5A1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1" name="Line 427">
                        <a:extLst>
                          <a:ext uri="{FF2B5EF4-FFF2-40B4-BE49-F238E27FC236}">
                            <a16:creationId xmlns:a16="http://schemas.microsoft.com/office/drawing/2014/main" id="{40EF120A-46EA-4719-A768-1FEBFB1EE33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2" name="Line 428">
                        <a:extLst>
                          <a:ext uri="{FF2B5EF4-FFF2-40B4-BE49-F238E27FC236}">
                            <a16:creationId xmlns:a16="http://schemas.microsoft.com/office/drawing/2014/main" id="{EE722DE0-6FC0-4DD5-B42E-CF07A3641F6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5" name="Group 429">
                      <a:extLst>
                        <a:ext uri="{FF2B5EF4-FFF2-40B4-BE49-F238E27FC236}">
                          <a16:creationId xmlns:a16="http://schemas.microsoft.com/office/drawing/2014/main" id="{8962C73B-6204-47E1-BD8E-F1778660B67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01" name="Rectangle 430">
                        <a:extLst>
                          <a:ext uri="{FF2B5EF4-FFF2-40B4-BE49-F238E27FC236}">
                            <a16:creationId xmlns:a16="http://schemas.microsoft.com/office/drawing/2014/main" id="{3E70923B-ED20-4152-A94F-94A11F2CE9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2" name="Line 431">
                        <a:extLst>
                          <a:ext uri="{FF2B5EF4-FFF2-40B4-BE49-F238E27FC236}">
                            <a16:creationId xmlns:a16="http://schemas.microsoft.com/office/drawing/2014/main" id="{BC2E38E1-32BA-41E3-A761-970E156E9C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3" name="Line 432">
                        <a:extLst>
                          <a:ext uri="{FF2B5EF4-FFF2-40B4-BE49-F238E27FC236}">
                            <a16:creationId xmlns:a16="http://schemas.microsoft.com/office/drawing/2014/main" id="{5252729F-FB99-459E-9ABA-0DB9D68E00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4" name="Line 433">
                        <a:extLst>
                          <a:ext uri="{FF2B5EF4-FFF2-40B4-BE49-F238E27FC236}">
                            <a16:creationId xmlns:a16="http://schemas.microsoft.com/office/drawing/2014/main" id="{043BAA29-C239-490E-B549-327F5B765D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5" name="Line 434">
                        <a:extLst>
                          <a:ext uri="{FF2B5EF4-FFF2-40B4-BE49-F238E27FC236}">
                            <a16:creationId xmlns:a16="http://schemas.microsoft.com/office/drawing/2014/main" id="{CF8AA694-8F9A-4EE1-B9B5-9D57FE4AE4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6" name="Line 435">
                        <a:extLst>
                          <a:ext uri="{FF2B5EF4-FFF2-40B4-BE49-F238E27FC236}">
                            <a16:creationId xmlns:a16="http://schemas.microsoft.com/office/drawing/2014/main" id="{ED566357-639C-4DF5-906D-3540CCB5BA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6" name="Group 436">
                      <a:extLst>
                        <a:ext uri="{FF2B5EF4-FFF2-40B4-BE49-F238E27FC236}">
                          <a16:creationId xmlns:a16="http://schemas.microsoft.com/office/drawing/2014/main" id="{E63FFE58-4F6A-4BC1-ADAC-A8DD6ACDA0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95" name="Rectangle 437">
                        <a:extLst>
                          <a:ext uri="{FF2B5EF4-FFF2-40B4-BE49-F238E27FC236}">
                            <a16:creationId xmlns:a16="http://schemas.microsoft.com/office/drawing/2014/main" id="{EB87D4CD-18C9-47EE-8D0B-1D8460BDF6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6" name="Line 438">
                        <a:extLst>
                          <a:ext uri="{FF2B5EF4-FFF2-40B4-BE49-F238E27FC236}">
                            <a16:creationId xmlns:a16="http://schemas.microsoft.com/office/drawing/2014/main" id="{D13EEDFD-D727-407E-AFFB-F6B6AA8321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7" name="Line 439">
                        <a:extLst>
                          <a:ext uri="{FF2B5EF4-FFF2-40B4-BE49-F238E27FC236}">
                            <a16:creationId xmlns:a16="http://schemas.microsoft.com/office/drawing/2014/main" id="{696A0DD4-00BC-4438-8598-B9222A89A7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8" name="Line 440">
                        <a:extLst>
                          <a:ext uri="{FF2B5EF4-FFF2-40B4-BE49-F238E27FC236}">
                            <a16:creationId xmlns:a16="http://schemas.microsoft.com/office/drawing/2014/main" id="{CC2C4BE7-025C-42C8-8DF0-7B15D60DA7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9" name="Line 441">
                        <a:extLst>
                          <a:ext uri="{FF2B5EF4-FFF2-40B4-BE49-F238E27FC236}">
                            <a16:creationId xmlns:a16="http://schemas.microsoft.com/office/drawing/2014/main" id="{C1677ACC-11D6-4FA2-94EE-A37352293E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0" name="Line 442">
                        <a:extLst>
                          <a:ext uri="{FF2B5EF4-FFF2-40B4-BE49-F238E27FC236}">
                            <a16:creationId xmlns:a16="http://schemas.microsoft.com/office/drawing/2014/main" id="{842CE6ED-A137-4F36-92F5-5AB6A9C7F4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7" name="Group 443">
                      <a:extLst>
                        <a:ext uri="{FF2B5EF4-FFF2-40B4-BE49-F238E27FC236}">
                          <a16:creationId xmlns:a16="http://schemas.microsoft.com/office/drawing/2014/main" id="{1836F2CE-5A1A-4444-8865-B445EF8BC20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89" name="Rectangle 444">
                        <a:extLst>
                          <a:ext uri="{FF2B5EF4-FFF2-40B4-BE49-F238E27FC236}">
                            <a16:creationId xmlns:a16="http://schemas.microsoft.com/office/drawing/2014/main" id="{1B4BA6C2-E283-41CC-BB54-435A26126A4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0" name="Line 445">
                        <a:extLst>
                          <a:ext uri="{FF2B5EF4-FFF2-40B4-BE49-F238E27FC236}">
                            <a16:creationId xmlns:a16="http://schemas.microsoft.com/office/drawing/2014/main" id="{04559DD6-7062-4641-BA2B-C4174CC546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1" name="Line 446">
                        <a:extLst>
                          <a:ext uri="{FF2B5EF4-FFF2-40B4-BE49-F238E27FC236}">
                            <a16:creationId xmlns:a16="http://schemas.microsoft.com/office/drawing/2014/main" id="{2415282E-3AD5-4A9D-A0D1-C573CFF0EA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2" name="Line 447">
                        <a:extLst>
                          <a:ext uri="{FF2B5EF4-FFF2-40B4-BE49-F238E27FC236}">
                            <a16:creationId xmlns:a16="http://schemas.microsoft.com/office/drawing/2014/main" id="{00A8763D-59ED-4456-B5FA-AFD4955223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3" name="Line 448">
                        <a:extLst>
                          <a:ext uri="{FF2B5EF4-FFF2-40B4-BE49-F238E27FC236}">
                            <a16:creationId xmlns:a16="http://schemas.microsoft.com/office/drawing/2014/main" id="{1400F605-D15E-4647-BF35-0CFF45A4C3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4" name="Line 449">
                        <a:extLst>
                          <a:ext uri="{FF2B5EF4-FFF2-40B4-BE49-F238E27FC236}">
                            <a16:creationId xmlns:a16="http://schemas.microsoft.com/office/drawing/2014/main" id="{B90A6584-DD3B-45FD-88DB-1D56D512DA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8" name="Group 450">
                      <a:extLst>
                        <a:ext uri="{FF2B5EF4-FFF2-40B4-BE49-F238E27FC236}">
                          <a16:creationId xmlns:a16="http://schemas.microsoft.com/office/drawing/2014/main" id="{C4CD2E82-CC56-47C0-978B-AEF41AEF649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83" name="Rectangle 451">
                        <a:extLst>
                          <a:ext uri="{FF2B5EF4-FFF2-40B4-BE49-F238E27FC236}">
                            <a16:creationId xmlns:a16="http://schemas.microsoft.com/office/drawing/2014/main" id="{32622F04-BC82-4D9E-98D9-346E6FFB939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4" name="Line 452">
                        <a:extLst>
                          <a:ext uri="{FF2B5EF4-FFF2-40B4-BE49-F238E27FC236}">
                            <a16:creationId xmlns:a16="http://schemas.microsoft.com/office/drawing/2014/main" id="{1080B2FF-0CF7-4E0C-8FB8-CBD6AD7E71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5" name="Line 453">
                        <a:extLst>
                          <a:ext uri="{FF2B5EF4-FFF2-40B4-BE49-F238E27FC236}">
                            <a16:creationId xmlns:a16="http://schemas.microsoft.com/office/drawing/2014/main" id="{E6D51325-F3C4-4D07-851A-73F0C90A44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6" name="Line 454">
                        <a:extLst>
                          <a:ext uri="{FF2B5EF4-FFF2-40B4-BE49-F238E27FC236}">
                            <a16:creationId xmlns:a16="http://schemas.microsoft.com/office/drawing/2014/main" id="{1120774B-0084-4953-814E-18E24CC14F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7" name="Line 455">
                        <a:extLst>
                          <a:ext uri="{FF2B5EF4-FFF2-40B4-BE49-F238E27FC236}">
                            <a16:creationId xmlns:a16="http://schemas.microsoft.com/office/drawing/2014/main" id="{B3E00909-160B-4450-B875-F4C22BAC55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8" name="Line 456">
                        <a:extLst>
                          <a:ext uri="{FF2B5EF4-FFF2-40B4-BE49-F238E27FC236}">
                            <a16:creationId xmlns:a16="http://schemas.microsoft.com/office/drawing/2014/main" id="{A34638FA-1DEE-4392-A69D-C6D8F6BCDA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9" name="Group 457">
                      <a:extLst>
                        <a:ext uri="{FF2B5EF4-FFF2-40B4-BE49-F238E27FC236}">
                          <a16:creationId xmlns:a16="http://schemas.microsoft.com/office/drawing/2014/main" id="{68619ACF-17BA-4AD0-8F06-7DB3FE240D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77" name="Rectangle 458">
                        <a:extLst>
                          <a:ext uri="{FF2B5EF4-FFF2-40B4-BE49-F238E27FC236}">
                            <a16:creationId xmlns:a16="http://schemas.microsoft.com/office/drawing/2014/main" id="{EA6C3D46-8B50-4374-8F5A-20FF951970C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8" name="Line 459">
                        <a:extLst>
                          <a:ext uri="{FF2B5EF4-FFF2-40B4-BE49-F238E27FC236}">
                            <a16:creationId xmlns:a16="http://schemas.microsoft.com/office/drawing/2014/main" id="{208047A6-6086-4856-8968-D1538C7D5C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9" name="Line 460">
                        <a:extLst>
                          <a:ext uri="{FF2B5EF4-FFF2-40B4-BE49-F238E27FC236}">
                            <a16:creationId xmlns:a16="http://schemas.microsoft.com/office/drawing/2014/main" id="{59B9821D-7DE8-4FFE-9943-7BAB839F00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0" name="Line 461">
                        <a:extLst>
                          <a:ext uri="{FF2B5EF4-FFF2-40B4-BE49-F238E27FC236}">
                            <a16:creationId xmlns:a16="http://schemas.microsoft.com/office/drawing/2014/main" id="{41287988-4047-4AA4-B21A-BD2D0D8EAE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1" name="Line 462">
                        <a:extLst>
                          <a:ext uri="{FF2B5EF4-FFF2-40B4-BE49-F238E27FC236}">
                            <a16:creationId xmlns:a16="http://schemas.microsoft.com/office/drawing/2014/main" id="{E0269923-7C7A-4FFF-B9ED-8B2FD648C2B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2" name="Line 463">
                        <a:extLst>
                          <a:ext uri="{FF2B5EF4-FFF2-40B4-BE49-F238E27FC236}">
                            <a16:creationId xmlns:a16="http://schemas.microsoft.com/office/drawing/2014/main" id="{3033B598-6A93-4D3C-8A6F-9716B86B9C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60" name="Group 464">
                      <a:extLst>
                        <a:ext uri="{FF2B5EF4-FFF2-40B4-BE49-F238E27FC236}">
                          <a16:creationId xmlns:a16="http://schemas.microsoft.com/office/drawing/2014/main" id="{A7FB051A-3B3F-455A-81C9-EBCEFA14F09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71" name="Rectangle 465">
                        <a:extLst>
                          <a:ext uri="{FF2B5EF4-FFF2-40B4-BE49-F238E27FC236}">
                            <a16:creationId xmlns:a16="http://schemas.microsoft.com/office/drawing/2014/main" id="{74DC2B52-1717-4603-8C40-4BA63B73E1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2" name="Line 466">
                        <a:extLst>
                          <a:ext uri="{FF2B5EF4-FFF2-40B4-BE49-F238E27FC236}">
                            <a16:creationId xmlns:a16="http://schemas.microsoft.com/office/drawing/2014/main" id="{D5F98898-68BD-4CCB-8D09-7C183D8600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3" name="Line 467">
                        <a:extLst>
                          <a:ext uri="{FF2B5EF4-FFF2-40B4-BE49-F238E27FC236}">
                            <a16:creationId xmlns:a16="http://schemas.microsoft.com/office/drawing/2014/main" id="{22C0F422-7FBF-45F4-9CA1-13EC91970B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4" name="Line 468">
                        <a:extLst>
                          <a:ext uri="{FF2B5EF4-FFF2-40B4-BE49-F238E27FC236}">
                            <a16:creationId xmlns:a16="http://schemas.microsoft.com/office/drawing/2014/main" id="{073D8CCB-9C3B-4FE8-ABCB-455E5E008F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5" name="Line 469">
                        <a:extLst>
                          <a:ext uri="{FF2B5EF4-FFF2-40B4-BE49-F238E27FC236}">
                            <a16:creationId xmlns:a16="http://schemas.microsoft.com/office/drawing/2014/main" id="{6D2A1A80-4B2C-4480-BD6B-128A15AB1A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6" name="Line 470">
                        <a:extLst>
                          <a:ext uri="{FF2B5EF4-FFF2-40B4-BE49-F238E27FC236}">
                            <a16:creationId xmlns:a16="http://schemas.microsoft.com/office/drawing/2014/main" id="{B9775789-CA36-444D-B715-6082CCE89E6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61" name="Group 471">
                      <a:extLst>
                        <a:ext uri="{FF2B5EF4-FFF2-40B4-BE49-F238E27FC236}">
                          <a16:creationId xmlns:a16="http://schemas.microsoft.com/office/drawing/2014/main" id="{A1480073-9470-4FF5-9E15-0EBCA042F98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65" name="Rectangle 472">
                        <a:extLst>
                          <a:ext uri="{FF2B5EF4-FFF2-40B4-BE49-F238E27FC236}">
                            <a16:creationId xmlns:a16="http://schemas.microsoft.com/office/drawing/2014/main" id="{CB2B7768-E522-45CA-9CFD-66737B9702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6" name="Line 473">
                        <a:extLst>
                          <a:ext uri="{FF2B5EF4-FFF2-40B4-BE49-F238E27FC236}">
                            <a16:creationId xmlns:a16="http://schemas.microsoft.com/office/drawing/2014/main" id="{8777233C-3140-43BA-B78E-F96A88D53F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7" name="Line 474">
                        <a:extLst>
                          <a:ext uri="{FF2B5EF4-FFF2-40B4-BE49-F238E27FC236}">
                            <a16:creationId xmlns:a16="http://schemas.microsoft.com/office/drawing/2014/main" id="{0BFBF2CA-C5D1-42A1-92B5-D2873682019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8" name="Line 475">
                        <a:extLst>
                          <a:ext uri="{FF2B5EF4-FFF2-40B4-BE49-F238E27FC236}">
                            <a16:creationId xmlns:a16="http://schemas.microsoft.com/office/drawing/2014/main" id="{373537AC-9C41-4794-8875-925DBC14DE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9" name="Line 476">
                        <a:extLst>
                          <a:ext uri="{FF2B5EF4-FFF2-40B4-BE49-F238E27FC236}">
                            <a16:creationId xmlns:a16="http://schemas.microsoft.com/office/drawing/2014/main" id="{86F5E96D-70AA-4EB4-9C7C-D623BA469A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0" name="Line 477">
                        <a:extLst>
                          <a:ext uri="{FF2B5EF4-FFF2-40B4-BE49-F238E27FC236}">
                            <a16:creationId xmlns:a16="http://schemas.microsoft.com/office/drawing/2014/main" id="{8B1A1D16-9D90-474B-A75F-0128B0B190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662" name="Line 478">
                      <a:extLst>
                        <a:ext uri="{FF2B5EF4-FFF2-40B4-BE49-F238E27FC236}">
                          <a16:creationId xmlns:a16="http://schemas.microsoft.com/office/drawing/2014/main" id="{1D968F92-5CC8-4373-BEF5-113B7F211B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3" name="Line 479">
                      <a:extLst>
                        <a:ext uri="{FF2B5EF4-FFF2-40B4-BE49-F238E27FC236}">
                          <a16:creationId xmlns:a16="http://schemas.microsoft.com/office/drawing/2014/main" id="{E4CF7B8A-5D41-45CB-98D5-F4C9005CFB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4" name="Line 480">
                      <a:extLst>
                        <a:ext uri="{FF2B5EF4-FFF2-40B4-BE49-F238E27FC236}">
                          <a16:creationId xmlns:a16="http://schemas.microsoft.com/office/drawing/2014/main" id="{5F5168CF-8B69-432F-9B5D-38531BE533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4" name="Group 481">
                    <a:extLst>
                      <a:ext uri="{FF2B5EF4-FFF2-40B4-BE49-F238E27FC236}">
                        <a16:creationId xmlns:a16="http://schemas.microsoft.com/office/drawing/2014/main" id="{4DF8A54B-EE13-4746-8DF3-CA9A1578A7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605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571" name="Group 482">
                      <a:extLst>
                        <a:ext uri="{FF2B5EF4-FFF2-40B4-BE49-F238E27FC236}">
                          <a16:creationId xmlns:a16="http://schemas.microsoft.com/office/drawing/2014/main" id="{0EEA7BA1-4ED9-49DB-A2EC-FB7C3FE2886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45" name="Rectangle 483">
                        <a:extLst>
                          <a:ext uri="{FF2B5EF4-FFF2-40B4-BE49-F238E27FC236}">
                            <a16:creationId xmlns:a16="http://schemas.microsoft.com/office/drawing/2014/main" id="{080EDEB9-61BA-4681-A2E8-F08A49101A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6" name="Line 484">
                        <a:extLst>
                          <a:ext uri="{FF2B5EF4-FFF2-40B4-BE49-F238E27FC236}">
                            <a16:creationId xmlns:a16="http://schemas.microsoft.com/office/drawing/2014/main" id="{1FA4A068-1126-47E4-BAB4-B4708C8A8E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7" name="Line 485">
                        <a:extLst>
                          <a:ext uri="{FF2B5EF4-FFF2-40B4-BE49-F238E27FC236}">
                            <a16:creationId xmlns:a16="http://schemas.microsoft.com/office/drawing/2014/main" id="{A6CD7138-F63D-48C1-ABAD-8A71FED657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8" name="Line 486">
                        <a:extLst>
                          <a:ext uri="{FF2B5EF4-FFF2-40B4-BE49-F238E27FC236}">
                            <a16:creationId xmlns:a16="http://schemas.microsoft.com/office/drawing/2014/main" id="{21ECC784-44EA-415F-82FD-B2F38AEE1F6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9" name="Line 487">
                        <a:extLst>
                          <a:ext uri="{FF2B5EF4-FFF2-40B4-BE49-F238E27FC236}">
                            <a16:creationId xmlns:a16="http://schemas.microsoft.com/office/drawing/2014/main" id="{5EE64B03-B553-4F13-8C89-C5B78FA364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50" name="Line 488">
                        <a:extLst>
                          <a:ext uri="{FF2B5EF4-FFF2-40B4-BE49-F238E27FC236}">
                            <a16:creationId xmlns:a16="http://schemas.microsoft.com/office/drawing/2014/main" id="{5F48ACAA-2D79-48D5-908A-78C7A4D77D9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2" name="Group 489">
                      <a:extLst>
                        <a:ext uri="{FF2B5EF4-FFF2-40B4-BE49-F238E27FC236}">
                          <a16:creationId xmlns:a16="http://schemas.microsoft.com/office/drawing/2014/main" id="{0BF830B8-D9D7-4E52-BF16-757AA8BCB59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39" name="Rectangle 490">
                        <a:extLst>
                          <a:ext uri="{FF2B5EF4-FFF2-40B4-BE49-F238E27FC236}">
                            <a16:creationId xmlns:a16="http://schemas.microsoft.com/office/drawing/2014/main" id="{D51700B6-55BE-4326-8181-CAE1E8DF96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0" name="Line 491">
                        <a:extLst>
                          <a:ext uri="{FF2B5EF4-FFF2-40B4-BE49-F238E27FC236}">
                            <a16:creationId xmlns:a16="http://schemas.microsoft.com/office/drawing/2014/main" id="{C85A2A85-FAC1-4A47-ACA1-61CE1D7C88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1" name="Line 492">
                        <a:extLst>
                          <a:ext uri="{FF2B5EF4-FFF2-40B4-BE49-F238E27FC236}">
                            <a16:creationId xmlns:a16="http://schemas.microsoft.com/office/drawing/2014/main" id="{746179CD-D73C-44B2-98DC-6F7215B466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2" name="Line 493">
                        <a:extLst>
                          <a:ext uri="{FF2B5EF4-FFF2-40B4-BE49-F238E27FC236}">
                            <a16:creationId xmlns:a16="http://schemas.microsoft.com/office/drawing/2014/main" id="{FC589362-F127-4220-AD58-230035F6F8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3" name="Line 494">
                        <a:extLst>
                          <a:ext uri="{FF2B5EF4-FFF2-40B4-BE49-F238E27FC236}">
                            <a16:creationId xmlns:a16="http://schemas.microsoft.com/office/drawing/2014/main" id="{2C9DBC8E-C8AC-4333-AF5B-D1461AA81F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4" name="Line 495">
                        <a:extLst>
                          <a:ext uri="{FF2B5EF4-FFF2-40B4-BE49-F238E27FC236}">
                            <a16:creationId xmlns:a16="http://schemas.microsoft.com/office/drawing/2014/main" id="{F18637DF-62F9-4E8A-B27D-5C6EB1822B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3" name="Group 496">
                      <a:extLst>
                        <a:ext uri="{FF2B5EF4-FFF2-40B4-BE49-F238E27FC236}">
                          <a16:creationId xmlns:a16="http://schemas.microsoft.com/office/drawing/2014/main" id="{2F49BCCD-A5F1-4AC3-B7A9-AC07686F28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33" name="Rectangle 497">
                        <a:extLst>
                          <a:ext uri="{FF2B5EF4-FFF2-40B4-BE49-F238E27FC236}">
                            <a16:creationId xmlns:a16="http://schemas.microsoft.com/office/drawing/2014/main" id="{CA04B61C-FD65-4D63-93A5-A9B1111DE3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4" name="Line 498">
                        <a:extLst>
                          <a:ext uri="{FF2B5EF4-FFF2-40B4-BE49-F238E27FC236}">
                            <a16:creationId xmlns:a16="http://schemas.microsoft.com/office/drawing/2014/main" id="{E4C61E6F-CFFB-401D-9DA8-3F67B3DD79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5" name="Line 499">
                        <a:extLst>
                          <a:ext uri="{FF2B5EF4-FFF2-40B4-BE49-F238E27FC236}">
                            <a16:creationId xmlns:a16="http://schemas.microsoft.com/office/drawing/2014/main" id="{C5DC8FEA-AAE0-4E39-88F1-1AF4D550A4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6" name="Line 500">
                        <a:extLst>
                          <a:ext uri="{FF2B5EF4-FFF2-40B4-BE49-F238E27FC236}">
                            <a16:creationId xmlns:a16="http://schemas.microsoft.com/office/drawing/2014/main" id="{270E259B-7E4D-422F-8C6A-9339A79227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7" name="Line 501">
                        <a:extLst>
                          <a:ext uri="{FF2B5EF4-FFF2-40B4-BE49-F238E27FC236}">
                            <a16:creationId xmlns:a16="http://schemas.microsoft.com/office/drawing/2014/main" id="{061A1F9B-2D14-4E85-99DD-DF057873FF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8" name="Line 502">
                        <a:extLst>
                          <a:ext uri="{FF2B5EF4-FFF2-40B4-BE49-F238E27FC236}">
                            <a16:creationId xmlns:a16="http://schemas.microsoft.com/office/drawing/2014/main" id="{B0ABE9BA-2218-482D-A574-00D601FD81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4" name="Group 503">
                      <a:extLst>
                        <a:ext uri="{FF2B5EF4-FFF2-40B4-BE49-F238E27FC236}">
                          <a16:creationId xmlns:a16="http://schemas.microsoft.com/office/drawing/2014/main" id="{3A713FA8-6595-4D05-8678-7D2DCA7F085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27" name="Rectangle 504">
                        <a:extLst>
                          <a:ext uri="{FF2B5EF4-FFF2-40B4-BE49-F238E27FC236}">
                            <a16:creationId xmlns:a16="http://schemas.microsoft.com/office/drawing/2014/main" id="{A05968A8-ABBF-46FB-BF81-8C3BC56707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8" name="Line 505">
                        <a:extLst>
                          <a:ext uri="{FF2B5EF4-FFF2-40B4-BE49-F238E27FC236}">
                            <a16:creationId xmlns:a16="http://schemas.microsoft.com/office/drawing/2014/main" id="{7DF0E881-80AB-4711-9044-617D290E95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9" name="Line 506">
                        <a:extLst>
                          <a:ext uri="{FF2B5EF4-FFF2-40B4-BE49-F238E27FC236}">
                            <a16:creationId xmlns:a16="http://schemas.microsoft.com/office/drawing/2014/main" id="{5F1A42D8-95DF-4B99-87F4-C322D42970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0" name="Line 507">
                        <a:extLst>
                          <a:ext uri="{FF2B5EF4-FFF2-40B4-BE49-F238E27FC236}">
                            <a16:creationId xmlns:a16="http://schemas.microsoft.com/office/drawing/2014/main" id="{14BA2473-5A72-447A-847E-7691F27C58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1" name="Line 508">
                        <a:extLst>
                          <a:ext uri="{FF2B5EF4-FFF2-40B4-BE49-F238E27FC236}">
                            <a16:creationId xmlns:a16="http://schemas.microsoft.com/office/drawing/2014/main" id="{14FAF5C5-832A-4065-BC8F-ED96DE3EC7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2" name="Line 509">
                        <a:extLst>
                          <a:ext uri="{FF2B5EF4-FFF2-40B4-BE49-F238E27FC236}">
                            <a16:creationId xmlns:a16="http://schemas.microsoft.com/office/drawing/2014/main" id="{B895F583-F0C7-4E17-B603-015A849896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5" name="Group 510">
                      <a:extLst>
                        <a:ext uri="{FF2B5EF4-FFF2-40B4-BE49-F238E27FC236}">
                          <a16:creationId xmlns:a16="http://schemas.microsoft.com/office/drawing/2014/main" id="{DE58548D-CCCC-4068-B45A-093BE3A69BF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21" name="Rectangle 511">
                        <a:extLst>
                          <a:ext uri="{FF2B5EF4-FFF2-40B4-BE49-F238E27FC236}">
                            <a16:creationId xmlns:a16="http://schemas.microsoft.com/office/drawing/2014/main" id="{820D0A4E-105C-49CA-B16D-91F5EE84B1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2" name="Line 512">
                        <a:extLst>
                          <a:ext uri="{FF2B5EF4-FFF2-40B4-BE49-F238E27FC236}">
                            <a16:creationId xmlns:a16="http://schemas.microsoft.com/office/drawing/2014/main" id="{871D21B9-4D31-4258-833B-39C05071CA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3" name="Line 513">
                        <a:extLst>
                          <a:ext uri="{FF2B5EF4-FFF2-40B4-BE49-F238E27FC236}">
                            <a16:creationId xmlns:a16="http://schemas.microsoft.com/office/drawing/2014/main" id="{FC9D03A3-61E0-4887-9A5A-D0844D897BD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4" name="Line 514">
                        <a:extLst>
                          <a:ext uri="{FF2B5EF4-FFF2-40B4-BE49-F238E27FC236}">
                            <a16:creationId xmlns:a16="http://schemas.microsoft.com/office/drawing/2014/main" id="{FA23AEF8-34B3-4E22-9B4C-085E9A15D3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5" name="Line 515">
                        <a:extLst>
                          <a:ext uri="{FF2B5EF4-FFF2-40B4-BE49-F238E27FC236}">
                            <a16:creationId xmlns:a16="http://schemas.microsoft.com/office/drawing/2014/main" id="{1C28077D-46F8-40D6-9C3A-5543B006E9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6" name="Line 516">
                        <a:extLst>
                          <a:ext uri="{FF2B5EF4-FFF2-40B4-BE49-F238E27FC236}">
                            <a16:creationId xmlns:a16="http://schemas.microsoft.com/office/drawing/2014/main" id="{DE8D11CA-BEA8-4110-955D-A3F2976AC9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6" name="Group 517">
                      <a:extLst>
                        <a:ext uri="{FF2B5EF4-FFF2-40B4-BE49-F238E27FC236}">
                          <a16:creationId xmlns:a16="http://schemas.microsoft.com/office/drawing/2014/main" id="{8F170AB8-C37B-43B7-9696-E0C8213271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15" name="Rectangle 518">
                        <a:extLst>
                          <a:ext uri="{FF2B5EF4-FFF2-40B4-BE49-F238E27FC236}">
                            <a16:creationId xmlns:a16="http://schemas.microsoft.com/office/drawing/2014/main" id="{802C8917-5FA2-4AA4-902F-C572B51224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6" name="Line 519">
                        <a:extLst>
                          <a:ext uri="{FF2B5EF4-FFF2-40B4-BE49-F238E27FC236}">
                            <a16:creationId xmlns:a16="http://schemas.microsoft.com/office/drawing/2014/main" id="{F0B9854E-1AED-4B3A-857B-E0836C74B7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7" name="Line 520">
                        <a:extLst>
                          <a:ext uri="{FF2B5EF4-FFF2-40B4-BE49-F238E27FC236}">
                            <a16:creationId xmlns:a16="http://schemas.microsoft.com/office/drawing/2014/main" id="{9A2AB93D-FF77-42F7-8F85-412BE0A6B1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8" name="Line 521">
                        <a:extLst>
                          <a:ext uri="{FF2B5EF4-FFF2-40B4-BE49-F238E27FC236}">
                            <a16:creationId xmlns:a16="http://schemas.microsoft.com/office/drawing/2014/main" id="{818626A6-1D1A-4934-BDF6-F8915AC79B4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9" name="Line 522">
                        <a:extLst>
                          <a:ext uri="{FF2B5EF4-FFF2-40B4-BE49-F238E27FC236}">
                            <a16:creationId xmlns:a16="http://schemas.microsoft.com/office/drawing/2014/main" id="{7279F916-968A-4C12-A67C-8110A682F70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0" name="Line 523">
                        <a:extLst>
                          <a:ext uri="{FF2B5EF4-FFF2-40B4-BE49-F238E27FC236}">
                            <a16:creationId xmlns:a16="http://schemas.microsoft.com/office/drawing/2014/main" id="{92A80C58-ACC7-427B-802D-94A9348764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7" name="Group 524">
                      <a:extLst>
                        <a:ext uri="{FF2B5EF4-FFF2-40B4-BE49-F238E27FC236}">
                          <a16:creationId xmlns:a16="http://schemas.microsoft.com/office/drawing/2014/main" id="{EA5CF1CD-2C00-4920-A224-A17D9634C6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09" name="Rectangle 525">
                        <a:extLst>
                          <a:ext uri="{FF2B5EF4-FFF2-40B4-BE49-F238E27FC236}">
                            <a16:creationId xmlns:a16="http://schemas.microsoft.com/office/drawing/2014/main" id="{1A9B87FF-A58F-48B8-831C-49EDB7AD71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0" name="Line 526">
                        <a:extLst>
                          <a:ext uri="{FF2B5EF4-FFF2-40B4-BE49-F238E27FC236}">
                            <a16:creationId xmlns:a16="http://schemas.microsoft.com/office/drawing/2014/main" id="{D14B553F-2A6F-4AE5-B634-98D70D356B8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1" name="Line 527">
                        <a:extLst>
                          <a:ext uri="{FF2B5EF4-FFF2-40B4-BE49-F238E27FC236}">
                            <a16:creationId xmlns:a16="http://schemas.microsoft.com/office/drawing/2014/main" id="{145B9855-339D-4C28-84EC-BF69B9B744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2" name="Line 528">
                        <a:extLst>
                          <a:ext uri="{FF2B5EF4-FFF2-40B4-BE49-F238E27FC236}">
                            <a16:creationId xmlns:a16="http://schemas.microsoft.com/office/drawing/2014/main" id="{C83CD28F-225F-430F-AB44-EEECF763C0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3" name="Line 529">
                        <a:extLst>
                          <a:ext uri="{FF2B5EF4-FFF2-40B4-BE49-F238E27FC236}">
                            <a16:creationId xmlns:a16="http://schemas.microsoft.com/office/drawing/2014/main" id="{AC471790-EB28-4DE5-AAAD-59991D6145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4" name="Line 530">
                        <a:extLst>
                          <a:ext uri="{FF2B5EF4-FFF2-40B4-BE49-F238E27FC236}">
                            <a16:creationId xmlns:a16="http://schemas.microsoft.com/office/drawing/2014/main" id="{81C623B6-CD05-486D-9B93-78695E1B06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8" name="Group 531">
                      <a:extLst>
                        <a:ext uri="{FF2B5EF4-FFF2-40B4-BE49-F238E27FC236}">
                          <a16:creationId xmlns:a16="http://schemas.microsoft.com/office/drawing/2014/main" id="{5FE1D361-F477-4354-9CA0-4F4BA511722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03" name="Rectangle 532">
                        <a:extLst>
                          <a:ext uri="{FF2B5EF4-FFF2-40B4-BE49-F238E27FC236}">
                            <a16:creationId xmlns:a16="http://schemas.microsoft.com/office/drawing/2014/main" id="{A49F36C5-1CA6-4704-A993-8279943C4FE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4" name="Line 533">
                        <a:extLst>
                          <a:ext uri="{FF2B5EF4-FFF2-40B4-BE49-F238E27FC236}">
                            <a16:creationId xmlns:a16="http://schemas.microsoft.com/office/drawing/2014/main" id="{AA84D884-226B-4A8B-BFCE-DDCEEBAA88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5" name="Line 534">
                        <a:extLst>
                          <a:ext uri="{FF2B5EF4-FFF2-40B4-BE49-F238E27FC236}">
                            <a16:creationId xmlns:a16="http://schemas.microsoft.com/office/drawing/2014/main" id="{CAB79E29-E9AD-4BE1-8066-CC250D1253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6" name="Line 535">
                        <a:extLst>
                          <a:ext uri="{FF2B5EF4-FFF2-40B4-BE49-F238E27FC236}">
                            <a16:creationId xmlns:a16="http://schemas.microsoft.com/office/drawing/2014/main" id="{D70ACAF5-8546-46A4-B8F2-95102369FC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7" name="Line 536">
                        <a:extLst>
                          <a:ext uri="{FF2B5EF4-FFF2-40B4-BE49-F238E27FC236}">
                            <a16:creationId xmlns:a16="http://schemas.microsoft.com/office/drawing/2014/main" id="{032763AA-8661-4744-9461-241E02FFA8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8" name="Line 537">
                        <a:extLst>
                          <a:ext uri="{FF2B5EF4-FFF2-40B4-BE49-F238E27FC236}">
                            <a16:creationId xmlns:a16="http://schemas.microsoft.com/office/drawing/2014/main" id="{816B8B58-273A-461D-AEF8-31678C1A7B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9" name="Group 538">
                      <a:extLst>
                        <a:ext uri="{FF2B5EF4-FFF2-40B4-BE49-F238E27FC236}">
                          <a16:creationId xmlns:a16="http://schemas.microsoft.com/office/drawing/2014/main" id="{FA5FDCDD-1CFB-473E-A824-D50052F3D9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97" name="Rectangle 539">
                        <a:extLst>
                          <a:ext uri="{FF2B5EF4-FFF2-40B4-BE49-F238E27FC236}">
                            <a16:creationId xmlns:a16="http://schemas.microsoft.com/office/drawing/2014/main" id="{D978D717-AFAF-44DA-A373-80FF0FB4A2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8" name="Line 540">
                        <a:extLst>
                          <a:ext uri="{FF2B5EF4-FFF2-40B4-BE49-F238E27FC236}">
                            <a16:creationId xmlns:a16="http://schemas.microsoft.com/office/drawing/2014/main" id="{BB4B0848-23D1-459A-9978-7F3A8F5BE8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9" name="Line 541">
                        <a:extLst>
                          <a:ext uri="{FF2B5EF4-FFF2-40B4-BE49-F238E27FC236}">
                            <a16:creationId xmlns:a16="http://schemas.microsoft.com/office/drawing/2014/main" id="{1056E14A-D847-40A1-92E9-2994DE4F2F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0" name="Line 542">
                        <a:extLst>
                          <a:ext uri="{FF2B5EF4-FFF2-40B4-BE49-F238E27FC236}">
                            <a16:creationId xmlns:a16="http://schemas.microsoft.com/office/drawing/2014/main" id="{97233935-73F4-4CC4-ABA4-781CDBE5F4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1" name="Line 543">
                        <a:extLst>
                          <a:ext uri="{FF2B5EF4-FFF2-40B4-BE49-F238E27FC236}">
                            <a16:creationId xmlns:a16="http://schemas.microsoft.com/office/drawing/2014/main" id="{2A660588-2173-4956-A06D-7D0065D6F0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2" name="Line 544">
                        <a:extLst>
                          <a:ext uri="{FF2B5EF4-FFF2-40B4-BE49-F238E27FC236}">
                            <a16:creationId xmlns:a16="http://schemas.microsoft.com/office/drawing/2014/main" id="{B7E9E59F-3193-4D59-A4FB-743C79F0DE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80" name="Group 545">
                      <a:extLst>
                        <a:ext uri="{FF2B5EF4-FFF2-40B4-BE49-F238E27FC236}">
                          <a16:creationId xmlns:a16="http://schemas.microsoft.com/office/drawing/2014/main" id="{39733D89-D946-483F-82F0-75F83AD7C0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91" name="Rectangle 546">
                        <a:extLst>
                          <a:ext uri="{FF2B5EF4-FFF2-40B4-BE49-F238E27FC236}">
                            <a16:creationId xmlns:a16="http://schemas.microsoft.com/office/drawing/2014/main" id="{AA3191C0-410D-4D59-B422-4F71E6E0D2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2" name="Line 547">
                        <a:extLst>
                          <a:ext uri="{FF2B5EF4-FFF2-40B4-BE49-F238E27FC236}">
                            <a16:creationId xmlns:a16="http://schemas.microsoft.com/office/drawing/2014/main" id="{25AB8F23-56AE-4D0C-9F42-BB8E53B04D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3" name="Line 548">
                        <a:extLst>
                          <a:ext uri="{FF2B5EF4-FFF2-40B4-BE49-F238E27FC236}">
                            <a16:creationId xmlns:a16="http://schemas.microsoft.com/office/drawing/2014/main" id="{F5136730-C0E5-4B27-9C52-3FE9ED905A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4" name="Line 549">
                        <a:extLst>
                          <a:ext uri="{FF2B5EF4-FFF2-40B4-BE49-F238E27FC236}">
                            <a16:creationId xmlns:a16="http://schemas.microsoft.com/office/drawing/2014/main" id="{6F60235C-5145-430D-AFF0-1FF8C6EA6F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5" name="Line 550">
                        <a:extLst>
                          <a:ext uri="{FF2B5EF4-FFF2-40B4-BE49-F238E27FC236}">
                            <a16:creationId xmlns:a16="http://schemas.microsoft.com/office/drawing/2014/main" id="{7CB1370F-FD2F-4F2D-B199-095E71B579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6" name="Line 551">
                        <a:extLst>
                          <a:ext uri="{FF2B5EF4-FFF2-40B4-BE49-F238E27FC236}">
                            <a16:creationId xmlns:a16="http://schemas.microsoft.com/office/drawing/2014/main" id="{E02B7E97-190F-4441-A86D-2C86FBA1AD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81" name="Group 552">
                      <a:extLst>
                        <a:ext uri="{FF2B5EF4-FFF2-40B4-BE49-F238E27FC236}">
                          <a16:creationId xmlns:a16="http://schemas.microsoft.com/office/drawing/2014/main" id="{558C40E0-7C26-4BE5-B040-51197A40571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85" name="Rectangle 553">
                        <a:extLst>
                          <a:ext uri="{FF2B5EF4-FFF2-40B4-BE49-F238E27FC236}">
                            <a16:creationId xmlns:a16="http://schemas.microsoft.com/office/drawing/2014/main" id="{AD50575B-27DC-4A03-9590-461CFFEA65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6" name="Line 554">
                        <a:extLst>
                          <a:ext uri="{FF2B5EF4-FFF2-40B4-BE49-F238E27FC236}">
                            <a16:creationId xmlns:a16="http://schemas.microsoft.com/office/drawing/2014/main" id="{F92D263E-D68A-43CE-96A8-42A3005BEA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7" name="Line 555">
                        <a:extLst>
                          <a:ext uri="{FF2B5EF4-FFF2-40B4-BE49-F238E27FC236}">
                            <a16:creationId xmlns:a16="http://schemas.microsoft.com/office/drawing/2014/main" id="{F63FB608-9F3B-41ED-BE7E-5343FB840C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8" name="Line 556">
                        <a:extLst>
                          <a:ext uri="{FF2B5EF4-FFF2-40B4-BE49-F238E27FC236}">
                            <a16:creationId xmlns:a16="http://schemas.microsoft.com/office/drawing/2014/main" id="{7FA2EC75-73C1-47FF-B829-45AD4BA4FC4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9" name="Line 557">
                        <a:extLst>
                          <a:ext uri="{FF2B5EF4-FFF2-40B4-BE49-F238E27FC236}">
                            <a16:creationId xmlns:a16="http://schemas.microsoft.com/office/drawing/2014/main" id="{B36575EF-EBDC-4A5A-B2E2-1E5AFC062E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0" name="Line 558">
                        <a:extLst>
                          <a:ext uri="{FF2B5EF4-FFF2-40B4-BE49-F238E27FC236}">
                            <a16:creationId xmlns:a16="http://schemas.microsoft.com/office/drawing/2014/main" id="{A030DA12-C335-42F0-A1A8-CCABB572C51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582" name="Line 559">
                      <a:extLst>
                        <a:ext uri="{FF2B5EF4-FFF2-40B4-BE49-F238E27FC236}">
                          <a16:creationId xmlns:a16="http://schemas.microsoft.com/office/drawing/2014/main" id="{720DFE28-115E-48F6-954F-37F1FE32E1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83" name="Line 560">
                      <a:extLst>
                        <a:ext uri="{FF2B5EF4-FFF2-40B4-BE49-F238E27FC236}">
                          <a16:creationId xmlns:a16="http://schemas.microsoft.com/office/drawing/2014/main" id="{B735F0B7-CFCD-4EED-9B75-5BD6C69B25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84" name="Line 561">
                      <a:extLst>
                        <a:ext uri="{FF2B5EF4-FFF2-40B4-BE49-F238E27FC236}">
                          <a16:creationId xmlns:a16="http://schemas.microsoft.com/office/drawing/2014/main" id="{6F610D4A-81C5-4DBF-9F80-582484BE73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5" name="Group 562">
                    <a:extLst>
                      <a:ext uri="{FF2B5EF4-FFF2-40B4-BE49-F238E27FC236}">
                        <a16:creationId xmlns:a16="http://schemas.microsoft.com/office/drawing/2014/main" id="{FA723148-D4D9-47D4-A1FB-0205432838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856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491" name="Group 563">
                      <a:extLst>
                        <a:ext uri="{FF2B5EF4-FFF2-40B4-BE49-F238E27FC236}">
                          <a16:creationId xmlns:a16="http://schemas.microsoft.com/office/drawing/2014/main" id="{1F727C51-47EB-4E90-A7B3-9632B2A118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65" name="Rectangle 564">
                        <a:extLst>
                          <a:ext uri="{FF2B5EF4-FFF2-40B4-BE49-F238E27FC236}">
                            <a16:creationId xmlns:a16="http://schemas.microsoft.com/office/drawing/2014/main" id="{5E458E0E-EC4A-4940-AA09-E8D48BBC75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6" name="Line 565">
                        <a:extLst>
                          <a:ext uri="{FF2B5EF4-FFF2-40B4-BE49-F238E27FC236}">
                            <a16:creationId xmlns:a16="http://schemas.microsoft.com/office/drawing/2014/main" id="{0DBD50AF-19BD-4AEA-B75A-154E7B963B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7" name="Line 566">
                        <a:extLst>
                          <a:ext uri="{FF2B5EF4-FFF2-40B4-BE49-F238E27FC236}">
                            <a16:creationId xmlns:a16="http://schemas.microsoft.com/office/drawing/2014/main" id="{2B0A6958-6BFB-4859-8B46-41D796FE6C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8" name="Line 567">
                        <a:extLst>
                          <a:ext uri="{FF2B5EF4-FFF2-40B4-BE49-F238E27FC236}">
                            <a16:creationId xmlns:a16="http://schemas.microsoft.com/office/drawing/2014/main" id="{5005D231-D455-49A5-A216-0161EA1B25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9" name="Line 568">
                        <a:extLst>
                          <a:ext uri="{FF2B5EF4-FFF2-40B4-BE49-F238E27FC236}">
                            <a16:creationId xmlns:a16="http://schemas.microsoft.com/office/drawing/2014/main" id="{C0632D94-FA44-4008-9290-D217C2BF22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70" name="Line 569">
                        <a:extLst>
                          <a:ext uri="{FF2B5EF4-FFF2-40B4-BE49-F238E27FC236}">
                            <a16:creationId xmlns:a16="http://schemas.microsoft.com/office/drawing/2014/main" id="{C977DDBD-160A-4098-A5ED-6F6998F9F7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2" name="Group 570">
                      <a:extLst>
                        <a:ext uri="{FF2B5EF4-FFF2-40B4-BE49-F238E27FC236}">
                          <a16:creationId xmlns:a16="http://schemas.microsoft.com/office/drawing/2014/main" id="{2C6BF3F4-3D20-42AB-9343-44ECA1175A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59" name="Rectangle 571">
                        <a:extLst>
                          <a:ext uri="{FF2B5EF4-FFF2-40B4-BE49-F238E27FC236}">
                            <a16:creationId xmlns:a16="http://schemas.microsoft.com/office/drawing/2014/main" id="{A8A34256-8349-4F8B-88C2-708CB8A7C30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0" name="Line 572">
                        <a:extLst>
                          <a:ext uri="{FF2B5EF4-FFF2-40B4-BE49-F238E27FC236}">
                            <a16:creationId xmlns:a16="http://schemas.microsoft.com/office/drawing/2014/main" id="{8E91037B-5071-47AA-AD4D-FDCE0EEF37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1" name="Line 573">
                        <a:extLst>
                          <a:ext uri="{FF2B5EF4-FFF2-40B4-BE49-F238E27FC236}">
                            <a16:creationId xmlns:a16="http://schemas.microsoft.com/office/drawing/2014/main" id="{3FF59695-E0F9-4B43-883C-33722FA1363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2" name="Line 574">
                        <a:extLst>
                          <a:ext uri="{FF2B5EF4-FFF2-40B4-BE49-F238E27FC236}">
                            <a16:creationId xmlns:a16="http://schemas.microsoft.com/office/drawing/2014/main" id="{8ED24798-A306-4228-AE0A-C719FBBF418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3" name="Line 575">
                        <a:extLst>
                          <a:ext uri="{FF2B5EF4-FFF2-40B4-BE49-F238E27FC236}">
                            <a16:creationId xmlns:a16="http://schemas.microsoft.com/office/drawing/2014/main" id="{954F1F5E-B14C-4B9D-A51B-5896AFD0F2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4" name="Line 576">
                        <a:extLst>
                          <a:ext uri="{FF2B5EF4-FFF2-40B4-BE49-F238E27FC236}">
                            <a16:creationId xmlns:a16="http://schemas.microsoft.com/office/drawing/2014/main" id="{80B395EE-70B4-4B4F-8AF2-050103C7A04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3" name="Group 577">
                      <a:extLst>
                        <a:ext uri="{FF2B5EF4-FFF2-40B4-BE49-F238E27FC236}">
                          <a16:creationId xmlns:a16="http://schemas.microsoft.com/office/drawing/2014/main" id="{9AF1DEE4-AF60-4AFF-B280-E26452E34E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53" name="Rectangle 578">
                        <a:extLst>
                          <a:ext uri="{FF2B5EF4-FFF2-40B4-BE49-F238E27FC236}">
                            <a16:creationId xmlns:a16="http://schemas.microsoft.com/office/drawing/2014/main" id="{AB680132-4BF1-4746-9477-9F5E126E81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4" name="Line 579">
                        <a:extLst>
                          <a:ext uri="{FF2B5EF4-FFF2-40B4-BE49-F238E27FC236}">
                            <a16:creationId xmlns:a16="http://schemas.microsoft.com/office/drawing/2014/main" id="{BF06CAF7-C70E-4658-9039-F6AD3A999C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5" name="Line 580">
                        <a:extLst>
                          <a:ext uri="{FF2B5EF4-FFF2-40B4-BE49-F238E27FC236}">
                            <a16:creationId xmlns:a16="http://schemas.microsoft.com/office/drawing/2014/main" id="{4EAB3D03-466D-4E83-A22D-DE976A57CF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6" name="Line 581">
                        <a:extLst>
                          <a:ext uri="{FF2B5EF4-FFF2-40B4-BE49-F238E27FC236}">
                            <a16:creationId xmlns:a16="http://schemas.microsoft.com/office/drawing/2014/main" id="{9C997612-CDC3-4D24-A7E5-49EF9E829A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7" name="Line 582">
                        <a:extLst>
                          <a:ext uri="{FF2B5EF4-FFF2-40B4-BE49-F238E27FC236}">
                            <a16:creationId xmlns:a16="http://schemas.microsoft.com/office/drawing/2014/main" id="{0BDE76A1-A608-4837-8FA3-415B32DA78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8" name="Line 583">
                        <a:extLst>
                          <a:ext uri="{FF2B5EF4-FFF2-40B4-BE49-F238E27FC236}">
                            <a16:creationId xmlns:a16="http://schemas.microsoft.com/office/drawing/2014/main" id="{5B1F4939-57E0-422C-A209-E6EAC3B45CA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4" name="Group 584">
                      <a:extLst>
                        <a:ext uri="{FF2B5EF4-FFF2-40B4-BE49-F238E27FC236}">
                          <a16:creationId xmlns:a16="http://schemas.microsoft.com/office/drawing/2014/main" id="{9D57D35A-41E1-4C43-A106-8F93DCE9AE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47" name="Rectangle 585">
                        <a:extLst>
                          <a:ext uri="{FF2B5EF4-FFF2-40B4-BE49-F238E27FC236}">
                            <a16:creationId xmlns:a16="http://schemas.microsoft.com/office/drawing/2014/main" id="{E5684288-9714-4FB7-A52E-8C993218803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8" name="Line 586">
                        <a:extLst>
                          <a:ext uri="{FF2B5EF4-FFF2-40B4-BE49-F238E27FC236}">
                            <a16:creationId xmlns:a16="http://schemas.microsoft.com/office/drawing/2014/main" id="{19D8DE44-8A58-42ED-8E53-68DADAA57C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9" name="Line 587">
                        <a:extLst>
                          <a:ext uri="{FF2B5EF4-FFF2-40B4-BE49-F238E27FC236}">
                            <a16:creationId xmlns:a16="http://schemas.microsoft.com/office/drawing/2014/main" id="{44A12CC6-DCE9-4212-A26B-2496A74EFD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0" name="Line 588">
                        <a:extLst>
                          <a:ext uri="{FF2B5EF4-FFF2-40B4-BE49-F238E27FC236}">
                            <a16:creationId xmlns:a16="http://schemas.microsoft.com/office/drawing/2014/main" id="{93BCD453-3512-4318-A0B5-8A271D7B4E5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1" name="Line 589">
                        <a:extLst>
                          <a:ext uri="{FF2B5EF4-FFF2-40B4-BE49-F238E27FC236}">
                            <a16:creationId xmlns:a16="http://schemas.microsoft.com/office/drawing/2014/main" id="{AB5E168B-DE34-4FED-9C53-CD00CDD508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2" name="Line 590">
                        <a:extLst>
                          <a:ext uri="{FF2B5EF4-FFF2-40B4-BE49-F238E27FC236}">
                            <a16:creationId xmlns:a16="http://schemas.microsoft.com/office/drawing/2014/main" id="{9018220B-4987-477C-8067-CEDD4094CA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5" name="Group 591">
                      <a:extLst>
                        <a:ext uri="{FF2B5EF4-FFF2-40B4-BE49-F238E27FC236}">
                          <a16:creationId xmlns:a16="http://schemas.microsoft.com/office/drawing/2014/main" id="{B906F31E-9D54-46CF-B5C3-8AE32680212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41" name="Rectangle 592">
                        <a:extLst>
                          <a:ext uri="{FF2B5EF4-FFF2-40B4-BE49-F238E27FC236}">
                            <a16:creationId xmlns:a16="http://schemas.microsoft.com/office/drawing/2014/main" id="{5BA00167-3E7F-443D-AD5B-3CF2A00D59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2" name="Line 593">
                        <a:extLst>
                          <a:ext uri="{FF2B5EF4-FFF2-40B4-BE49-F238E27FC236}">
                            <a16:creationId xmlns:a16="http://schemas.microsoft.com/office/drawing/2014/main" id="{9CC2DCB5-00C9-402A-84BE-6B58095321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3" name="Line 594">
                        <a:extLst>
                          <a:ext uri="{FF2B5EF4-FFF2-40B4-BE49-F238E27FC236}">
                            <a16:creationId xmlns:a16="http://schemas.microsoft.com/office/drawing/2014/main" id="{E3C4F368-BAAB-4113-BE9D-711544735CE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4" name="Line 595">
                        <a:extLst>
                          <a:ext uri="{FF2B5EF4-FFF2-40B4-BE49-F238E27FC236}">
                            <a16:creationId xmlns:a16="http://schemas.microsoft.com/office/drawing/2014/main" id="{24652F1D-DB3F-479B-93B4-F089A9CDC1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5" name="Line 596">
                        <a:extLst>
                          <a:ext uri="{FF2B5EF4-FFF2-40B4-BE49-F238E27FC236}">
                            <a16:creationId xmlns:a16="http://schemas.microsoft.com/office/drawing/2014/main" id="{9ECCEC01-D463-44A3-B592-2CA4858271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6" name="Line 597">
                        <a:extLst>
                          <a:ext uri="{FF2B5EF4-FFF2-40B4-BE49-F238E27FC236}">
                            <a16:creationId xmlns:a16="http://schemas.microsoft.com/office/drawing/2014/main" id="{3A555EFB-A244-482D-ADD5-196675687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6" name="Group 598">
                      <a:extLst>
                        <a:ext uri="{FF2B5EF4-FFF2-40B4-BE49-F238E27FC236}">
                          <a16:creationId xmlns:a16="http://schemas.microsoft.com/office/drawing/2014/main" id="{918A926D-2D57-45A0-9718-DD6C69AECC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35" name="Rectangle 599">
                        <a:extLst>
                          <a:ext uri="{FF2B5EF4-FFF2-40B4-BE49-F238E27FC236}">
                            <a16:creationId xmlns:a16="http://schemas.microsoft.com/office/drawing/2014/main" id="{27B2A629-5BED-45B9-B5F5-F1E31C3C03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6" name="Line 600">
                        <a:extLst>
                          <a:ext uri="{FF2B5EF4-FFF2-40B4-BE49-F238E27FC236}">
                            <a16:creationId xmlns:a16="http://schemas.microsoft.com/office/drawing/2014/main" id="{2717A73D-52FA-44C6-93CC-4C07C01D3F8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7" name="Line 601">
                        <a:extLst>
                          <a:ext uri="{FF2B5EF4-FFF2-40B4-BE49-F238E27FC236}">
                            <a16:creationId xmlns:a16="http://schemas.microsoft.com/office/drawing/2014/main" id="{294E8072-30C5-4F7C-98D8-225754EA60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8" name="Line 602">
                        <a:extLst>
                          <a:ext uri="{FF2B5EF4-FFF2-40B4-BE49-F238E27FC236}">
                            <a16:creationId xmlns:a16="http://schemas.microsoft.com/office/drawing/2014/main" id="{FFACC714-E17F-4327-A4BA-333CA8113D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9" name="Line 603">
                        <a:extLst>
                          <a:ext uri="{FF2B5EF4-FFF2-40B4-BE49-F238E27FC236}">
                            <a16:creationId xmlns:a16="http://schemas.microsoft.com/office/drawing/2014/main" id="{608F91EB-CBEB-4607-A311-F301E58347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0" name="Line 604">
                        <a:extLst>
                          <a:ext uri="{FF2B5EF4-FFF2-40B4-BE49-F238E27FC236}">
                            <a16:creationId xmlns:a16="http://schemas.microsoft.com/office/drawing/2014/main" id="{2C256C4C-0A66-4C8D-BDE6-4194CA9426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7" name="Group 605">
                      <a:extLst>
                        <a:ext uri="{FF2B5EF4-FFF2-40B4-BE49-F238E27FC236}">
                          <a16:creationId xmlns:a16="http://schemas.microsoft.com/office/drawing/2014/main" id="{D32B2578-D8AE-4F96-9D7D-1D1FD9796A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29" name="Rectangle 606">
                        <a:extLst>
                          <a:ext uri="{FF2B5EF4-FFF2-40B4-BE49-F238E27FC236}">
                            <a16:creationId xmlns:a16="http://schemas.microsoft.com/office/drawing/2014/main" id="{988C48E2-A278-4F4B-8B5F-05619A152B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0" name="Line 607">
                        <a:extLst>
                          <a:ext uri="{FF2B5EF4-FFF2-40B4-BE49-F238E27FC236}">
                            <a16:creationId xmlns:a16="http://schemas.microsoft.com/office/drawing/2014/main" id="{655E5E9D-1003-4031-8111-F87B43DC4D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1" name="Line 608">
                        <a:extLst>
                          <a:ext uri="{FF2B5EF4-FFF2-40B4-BE49-F238E27FC236}">
                            <a16:creationId xmlns:a16="http://schemas.microsoft.com/office/drawing/2014/main" id="{3CC43166-54D9-4226-A19A-C184FD7DB22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2" name="Line 609">
                        <a:extLst>
                          <a:ext uri="{FF2B5EF4-FFF2-40B4-BE49-F238E27FC236}">
                            <a16:creationId xmlns:a16="http://schemas.microsoft.com/office/drawing/2014/main" id="{949B25AA-BFD1-491C-BE1D-02E559B8AA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3" name="Line 610">
                        <a:extLst>
                          <a:ext uri="{FF2B5EF4-FFF2-40B4-BE49-F238E27FC236}">
                            <a16:creationId xmlns:a16="http://schemas.microsoft.com/office/drawing/2014/main" id="{5D5DDA41-6548-4D96-B31C-B99FB2670E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4" name="Line 611">
                        <a:extLst>
                          <a:ext uri="{FF2B5EF4-FFF2-40B4-BE49-F238E27FC236}">
                            <a16:creationId xmlns:a16="http://schemas.microsoft.com/office/drawing/2014/main" id="{B3123AC0-D293-42ED-894F-B02B2436A9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8" name="Group 612">
                      <a:extLst>
                        <a:ext uri="{FF2B5EF4-FFF2-40B4-BE49-F238E27FC236}">
                          <a16:creationId xmlns:a16="http://schemas.microsoft.com/office/drawing/2014/main" id="{9D620DED-38D2-4EB0-9A7B-B5845F1EAC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23" name="Rectangle 613">
                        <a:extLst>
                          <a:ext uri="{FF2B5EF4-FFF2-40B4-BE49-F238E27FC236}">
                            <a16:creationId xmlns:a16="http://schemas.microsoft.com/office/drawing/2014/main" id="{1E5B1CE6-FC1C-4C67-8A07-A0E3A9553F9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4" name="Line 614">
                        <a:extLst>
                          <a:ext uri="{FF2B5EF4-FFF2-40B4-BE49-F238E27FC236}">
                            <a16:creationId xmlns:a16="http://schemas.microsoft.com/office/drawing/2014/main" id="{D7C35C72-0B93-45B2-A510-E6D1350288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5" name="Line 615">
                        <a:extLst>
                          <a:ext uri="{FF2B5EF4-FFF2-40B4-BE49-F238E27FC236}">
                            <a16:creationId xmlns:a16="http://schemas.microsoft.com/office/drawing/2014/main" id="{29A546DA-F79F-4355-952F-B8CE795F44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6" name="Line 616">
                        <a:extLst>
                          <a:ext uri="{FF2B5EF4-FFF2-40B4-BE49-F238E27FC236}">
                            <a16:creationId xmlns:a16="http://schemas.microsoft.com/office/drawing/2014/main" id="{63552085-6AA6-4625-864A-5D90C8C98B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7" name="Line 617">
                        <a:extLst>
                          <a:ext uri="{FF2B5EF4-FFF2-40B4-BE49-F238E27FC236}">
                            <a16:creationId xmlns:a16="http://schemas.microsoft.com/office/drawing/2014/main" id="{4C798089-13B6-4E4D-9B5D-7A1982861E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8" name="Line 618">
                        <a:extLst>
                          <a:ext uri="{FF2B5EF4-FFF2-40B4-BE49-F238E27FC236}">
                            <a16:creationId xmlns:a16="http://schemas.microsoft.com/office/drawing/2014/main" id="{E9F5CAB6-4F0F-4D52-9EC9-B3F719288B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9" name="Group 619">
                      <a:extLst>
                        <a:ext uri="{FF2B5EF4-FFF2-40B4-BE49-F238E27FC236}">
                          <a16:creationId xmlns:a16="http://schemas.microsoft.com/office/drawing/2014/main" id="{78FE5D69-40A7-42F1-ABAD-7031B34334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17" name="Rectangle 620">
                        <a:extLst>
                          <a:ext uri="{FF2B5EF4-FFF2-40B4-BE49-F238E27FC236}">
                            <a16:creationId xmlns:a16="http://schemas.microsoft.com/office/drawing/2014/main" id="{85F34301-FF48-4321-8BD6-503AE2D0B8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8" name="Line 621">
                        <a:extLst>
                          <a:ext uri="{FF2B5EF4-FFF2-40B4-BE49-F238E27FC236}">
                            <a16:creationId xmlns:a16="http://schemas.microsoft.com/office/drawing/2014/main" id="{1A44DA69-1C5B-4092-AC71-48EE1B846B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9" name="Line 622">
                        <a:extLst>
                          <a:ext uri="{FF2B5EF4-FFF2-40B4-BE49-F238E27FC236}">
                            <a16:creationId xmlns:a16="http://schemas.microsoft.com/office/drawing/2014/main" id="{A67D8473-B6A0-4EC0-889F-30A52B92D5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0" name="Line 623">
                        <a:extLst>
                          <a:ext uri="{FF2B5EF4-FFF2-40B4-BE49-F238E27FC236}">
                            <a16:creationId xmlns:a16="http://schemas.microsoft.com/office/drawing/2014/main" id="{1D825749-2F23-4D8A-88F8-93CEC950D4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1" name="Line 624">
                        <a:extLst>
                          <a:ext uri="{FF2B5EF4-FFF2-40B4-BE49-F238E27FC236}">
                            <a16:creationId xmlns:a16="http://schemas.microsoft.com/office/drawing/2014/main" id="{6689DCED-2170-4312-A442-77B4B64A11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2" name="Line 625">
                        <a:extLst>
                          <a:ext uri="{FF2B5EF4-FFF2-40B4-BE49-F238E27FC236}">
                            <a16:creationId xmlns:a16="http://schemas.microsoft.com/office/drawing/2014/main" id="{1EAB7D63-AAD1-4951-96AB-AEEE11E81D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0" name="Group 626">
                      <a:extLst>
                        <a:ext uri="{FF2B5EF4-FFF2-40B4-BE49-F238E27FC236}">
                          <a16:creationId xmlns:a16="http://schemas.microsoft.com/office/drawing/2014/main" id="{22768679-6DA2-4A3A-97C1-61350904B9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11" name="Rectangle 627">
                        <a:extLst>
                          <a:ext uri="{FF2B5EF4-FFF2-40B4-BE49-F238E27FC236}">
                            <a16:creationId xmlns:a16="http://schemas.microsoft.com/office/drawing/2014/main" id="{93B04E17-0638-4BEC-A08C-EA89C8274E6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2" name="Line 628">
                        <a:extLst>
                          <a:ext uri="{FF2B5EF4-FFF2-40B4-BE49-F238E27FC236}">
                            <a16:creationId xmlns:a16="http://schemas.microsoft.com/office/drawing/2014/main" id="{B1F310DF-31FF-4D3B-A0FD-C7C99C002B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3" name="Line 629">
                        <a:extLst>
                          <a:ext uri="{FF2B5EF4-FFF2-40B4-BE49-F238E27FC236}">
                            <a16:creationId xmlns:a16="http://schemas.microsoft.com/office/drawing/2014/main" id="{0C76F08B-F436-4D02-AE2B-080B805723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4" name="Line 630">
                        <a:extLst>
                          <a:ext uri="{FF2B5EF4-FFF2-40B4-BE49-F238E27FC236}">
                            <a16:creationId xmlns:a16="http://schemas.microsoft.com/office/drawing/2014/main" id="{81D946EB-8ACE-42CA-89AE-0E9E285EA0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5" name="Line 631">
                        <a:extLst>
                          <a:ext uri="{FF2B5EF4-FFF2-40B4-BE49-F238E27FC236}">
                            <a16:creationId xmlns:a16="http://schemas.microsoft.com/office/drawing/2014/main" id="{7BC44C9C-D8A4-4C7A-BA1E-8D59036FE6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6" name="Line 632">
                        <a:extLst>
                          <a:ext uri="{FF2B5EF4-FFF2-40B4-BE49-F238E27FC236}">
                            <a16:creationId xmlns:a16="http://schemas.microsoft.com/office/drawing/2014/main" id="{853E6B6F-57C9-40C1-A296-6FACF98C75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1" name="Group 633">
                      <a:extLst>
                        <a:ext uri="{FF2B5EF4-FFF2-40B4-BE49-F238E27FC236}">
                          <a16:creationId xmlns:a16="http://schemas.microsoft.com/office/drawing/2014/main" id="{AAD31AEC-B354-48FE-8353-C8E6A406A1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05" name="Rectangle 634">
                        <a:extLst>
                          <a:ext uri="{FF2B5EF4-FFF2-40B4-BE49-F238E27FC236}">
                            <a16:creationId xmlns:a16="http://schemas.microsoft.com/office/drawing/2014/main" id="{A5B615D2-A57C-4992-9616-B92F4645CDE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6" name="Line 635">
                        <a:extLst>
                          <a:ext uri="{FF2B5EF4-FFF2-40B4-BE49-F238E27FC236}">
                            <a16:creationId xmlns:a16="http://schemas.microsoft.com/office/drawing/2014/main" id="{B13D25FE-903C-43A5-AD5E-B61B5CFC6F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7" name="Line 636">
                        <a:extLst>
                          <a:ext uri="{FF2B5EF4-FFF2-40B4-BE49-F238E27FC236}">
                            <a16:creationId xmlns:a16="http://schemas.microsoft.com/office/drawing/2014/main" id="{3FFD9794-A97B-4034-894F-A1F2B192C1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8" name="Line 637">
                        <a:extLst>
                          <a:ext uri="{FF2B5EF4-FFF2-40B4-BE49-F238E27FC236}">
                            <a16:creationId xmlns:a16="http://schemas.microsoft.com/office/drawing/2014/main" id="{AE409910-B6B0-4D6E-B895-53413CF9F8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9" name="Line 638">
                        <a:extLst>
                          <a:ext uri="{FF2B5EF4-FFF2-40B4-BE49-F238E27FC236}">
                            <a16:creationId xmlns:a16="http://schemas.microsoft.com/office/drawing/2014/main" id="{6E85ECE0-E977-44D5-B398-52D456304D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0" name="Line 639">
                        <a:extLst>
                          <a:ext uri="{FF2B5EF4-FFF2-40B4-BE49-F238E27FC236}">
                            <a16:creationId xmlns:a16="http://schemas.microsoft.com/office/drawing/2014/main" id="{6C641CED-AD45-42DA-BB3B-55C7D6091E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502" name="Line 640">
                      <a:extLst>
                        <a:ext uri="{FF2B5EF4-FFF2-40B4-BE49-F238E27FC236}">
                          <a16:creationId xmlns:a16="http://schemas.microsoft.com/office/drawing/2014/main" id="{717BA2E1-F769-4B0F-A398-E177265348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3" name="Line 641">
                      <a:extLst>
                        <a:ext uri="{FF2B5EF4-FFF2-40B4-BE49-F238E27FC236}">
                          <a16:creationId xmlns:a16="http://schemas.microsoft.com/office/drawing/2014/main" id="{C1FC8FEA-E132-43DE-8AC7-B88E85A713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4" name="Line 642">
                      <a:extLst>
                        <a:ext uri="{FF2B5EF4-FFF2-40B4-BE49-F238E27FC236}">
                          <a16:creationId xmlns:a16="http://schemas.microsoft.com/office/drawing/2014/main" id="{AA3ED3C8-F55B-460D-888A-E88BA61867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6" name="Group 643">
                    <a:extLst>
                      <a:ext uri="{FF2B5EF4-FFF2-40B4-BE49-F238E27FC236}">
                        <a16:creationId xmlns:a16="http://schemas.microsoft.com/office/drawing/2014/main" id="{FA0EC3F6-4146-45CF-906A-DA50301FCE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107"/>
                    <a:ext cx="3168" cy="250"/>
                    <a:chOff x="672" y="1152"/>
                    <a:chExt cx="3168" cy="240"/>
                  </a:xfrm>
                </p:grpSpPr>
                <p:grpSp>
                  <p:nvGrpSpPr>
                    <p:cNvPr id="411" name="Group 644">
                      <a:extLst>
                        <a:ext uri="{FF2B5EF4-FFF2-40B4-BE49-F238E27FC236}">
                          <a16:creationId xmlns:a16="http://schemas.microsoft.com/office/drawing/2014/main" id="{E5DD5D8B-B66C-4C65-ABA8-A33F91C8C1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85" name="Rectangle 645">
                        <a:extLst>
                          <a:ext uri="{FF2B5EF4-FFF2-40B4-BE49-F238E27FC236}">
                            <a16:creationId xmlns:a16="http://schemas.microsoft.com/office/drawing/2014/main" id="{B8569679-D94A-4487-BEC3-85252849C4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6" name="Line 646">
                        <a:extLst>
                          <a:ext uri="{FF2B5EF4-FFF2-40B4-BE49-F238E27FC236}">
                            <a16:creationId xmlns:a16="http://schemas.microsoft.com/office/drawing/2014/main" id="{16CCDF93-022D-43DA-87C2-B91F3FCFAB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7" name="Line 647">
                        <a:extLst>
                          <a:ext uri="{FF2B5EF4-FFF2-40B4-BE49-F238E27FC236}">
                            <a16:creationId xmlns:a16="http://schemas.microsoft.com/office/drawing/2014/main" id="{65D622B9-CC19-4E58-B4D9-01D378CA02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8" name="Line 648">
                        <a:extLst>
                          <a:ext uri="{FF2B5EF4-FFF2-40B4-BE49-F238E27FC236}">
                            <a16:creationId xmlns:a16="http://schemas.microsoft.com/office/drawing/2014/main" id="{EDF30945-784C-462F-897D-DA8899B7A7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9" name="Line 649">
                        <a:extLst>
                          <a:ext uri="{FF2B5EF4-FFF2-40B4-BE49-F238E27FC236}">
                            <a16:creationId xmlns:a16="http://schemas.microsoft.com/office/drawing/2014/main" id="{FEA652A2-1F74-4969-A2EB-A53153D00A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90" name="Line 650">
                        <a:extLst>
                          <a:ext uri="{FF2B5EF4-FFF2-40B4-BE49-F238E27FC236}">
                            <a16:creationId xmlns:a16="http://schemas.microsoft.com/office/drawing/2014/main" id="{9A113D6F-DCF4-4D16-99C9-795AE7E05B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2" name="Group 651">
                      <a:extLst>
                        <a:ext uri="{FF2B5EF4-FFF2-40B4-BE49-F238E27FC236}">
                          <a16:creationId xmlns:a16="http://schemas.microsoft.com/office/drawing/2014/main" id="{3CBF93B9-FBCC-49F9-92E0-86EE97DF0C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79" name="Rectangle 652">
                        <a:extLst>
                          <a:ext uri="{FF2B5EF4-FFF2-40B4-BE49-F238E27FC236}">
                            <a16:creationId xmlns:a16="http://schemas.microsoft.com/office/drawing/2014/main" id="{C6D33F56-E036-4401-94C2-1B33BD8DCBF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0" name="Line 653">
                        <a:extLst>
                          <a:ext uri="{FF2B5EF4-FFF2-40B4-BE49-F238E27FC236}">
                            <a16:creationId xmlns:a16="http://schemas.microsoft.com/office/drawing/2014/main" id="{36C04144-4E9C-4950-8131-5D7812C131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1" name="Line 654">
                        <a:extLst>
                          <a:ext uri="{FF2B5EF4-FFF2-40B4-BE49-F238E27FC236}">
                            <a16:creationId xmlns:a16="http://schemas.microsoft.com/office/drawing/2014/main" id="{DD2818CA-EE58-45B6-B8CD-F5F66B3ED7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2" name="Line 655">
                        <a:extLst>
                          <a:ext uri="{FF2B5EF4-FFF2-40B4-BE49-F238E27FC236}">
                            <a16:creationId xmlns:a16="http://schemas.microsoft.com/office/drawing/2014/main" id="{32C1FCF6-96A4-4F54-9978-D5D2E1E132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3" name="Line 656">
                        <a:extLst>
                          <a:ext uri="{FF2B5EF4-FFF2-40B4-BE49-F238E27FC236}">
                            <a16:creationId xmlns:a16="http://schemas.microsoft.com/office/drawing/2014/main" id="{8C4C8B79-63F7-4739-9E0A-5F3816F2F3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4" name="Line 657">
                        <a:extLst>
                          <a:ext uri="{FF2B5EF4-FFF2-40B4-BE49-F238E27FC236}">
                            <a16:creationId xmlns:a16="http://schemas.microsoft.com/office/drawing/2014/main" id="{E542399B-AD03-4878-A15D-657F42E92F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3" name="Group 658">
                      <a:extLst>
                        <a:ext uri="{FF2B5EF4-FFF2-40B4-BE49-F238E27FC236}">
                          <a16:creationId xmlns:a16="http://schemas.microsoft.com/office/drawing/2014/main" id="{D6A0EA6E-571C-489A-8043-5C819F53C9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73" name="Rectangle 659">
                        <a:extLst>
                          <a:ext uri="{FF2B5EF4-FFF2-40B4-BE49-F238E27FC236}">
                            <a16:creationId xmlns:a16="http://schemas.microsoft.com/office/drawing/2014/main" id="{5635DFD7-CE4C-40C3-887F-26365DB334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4" name="Line 660">
                        <a:extLst>
                          <a:ext uri="{FF2B5EF4-FFF2-40B4-BE49-F238E27FC236}">
                            <a16:creationId xmlns:a16="http://schemas.microsoft.com/office/drawing/2014/main" id="{564CDF9F-27BA-43DF-8557-C5163B9DC8F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5" name="Line 661">
                        <a:extLst>
                          <a:ext uri="{FF2B5EF4-FFF2-40B4-BE49-F238E27FC236}">
                            <a16:creationId xmlns:a16="http://schemas.microsoft.com/office/drawing/2014/main" id="{E6350120-87B0-490D-A4CB-D559144232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6" name="Line 662">
                        <a:extLst>
                          <a:ext uri="{FF2B5EF4-FFF2-40B4-BE49-F238E27FC236}">
                            <a16:creationId xmlns:a16="http://schemas.microsoft.com/office/drawing/2014/main" id="{A5B0C934-FC3A-4184-88A4-1A2E2B77E3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7" name="Line 663">
                        <a:extLst>
                          <a:ext uri="{FF2B5EF4-FFF2-40B4-BE49-F238E27FC236}">
                            <a16:creationId xmlns:a16="http://schemas.microsoft.com/office/drawing/2014/main" id="{8B548D6D-B1B8-4278-BFB6-15FD1317CD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8" name="Line 664">
                        <a:extLst>
                          <a:ext uri="{FF2B5EF4-FFF2-40B4-BE49-F238E27FC236}">
                            <a16:creationId xmlns:a16="http://schemas.microsoft.com/office/drawing/2014/main" id="{662E2193-70EE-4AF2-9045-27A2EED19F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4" name="Group 665">
                      <a:extLst>
                        <a:ext uri="{FF2B5EF4-FFF2-40B4-BE49-F238E27FC236}">
                          <a16:creationId xmlns:a16="http://schemas.microsoft.com/office/drawing/2014/main" id="{AA1D9DAC-4953-4E62-B14F-4840DF9633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67" name="Rectangle 666">
                        <a:extLst>
                          <a:ext uri="{FF2B5EF4-FFF2-40B4-BE49-F238E27FC236}">
                            <a16:creationId xmlns:a16="http://schemas.microsoft.com/office/drawing/2014/main" id="{B4FF716F-DE4B-433B-9C44-D07CE77BFE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8" name="Line 667">
                        <a:extLst>
                          <a:ext uri="{FF2B5EF4-FFF2-40B4-BE49-F238E27FC236}">
                            <a16:creationId xmlns:a16="http://schemas.microsoft.com/office/drawing/2014/main" id="{BF7824B9-9761-41D9-B160-E16733B9AA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9" name="Line 668">
                        <a:extLst>
                          <a:ext uri="{FF2B5EF4-FFF2-40B4-BE49-F238E27FC236}">
                            <a16:creationId xmlns:a16="http://schemas.microsoft.com/office/drawing/2014/main" id="{A41534DB-D97C-4F55-953F-E0BC80663D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0" name="Line 669">
                        <a:extLst>
                          <a:ext uri="{FF2B5EF4-FFF2-40B4-BE49-F238E27FC236}">
                            <a16:creationId xmlns:a16="http://schemas.microsoft.com/office/drawing/2014/main" id="{FED68C4B-1E78-4D0E-AEE7-0E290483DA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1" name="Line 670">
                        <a:extLst>
                          <a:ext uri="{FF2B5EF4-FFF2-40B4-BE49-F238E27FC236}">
                            <a16:creationId xmlns:a16="http://schemas.microsoft.com/office/drawing/2014/main" id="{794A04CB-8B9C-49EA-8B78-1E442E465E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2" name="Line 671">
                        <a:extLst>
                          <a:ext uri="{FF2B5EF4-FFF2-40B4-BE49-F238E27FC236}">
                            <a16:creationId xmlns:a16="http://schemas.microsoft.com/office/drawing/2014/main" id="{5969E683-0E04-4C87-BE31-12B8FC9482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5" name="Group 672">
                      <a:extLst>
                        <a:ext uri="{FF2B5EF4-FFF2-40B4-BE49-F238E27FC236}">
                          <a16:creationId xmlns:a16="http://schemas.microsoft.com/office/drawing/2014/main" id="{E73DC116-F8B9-40A3-8C15-3211E7CE8DF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61" name="Rectangle 673">
                        <a:extLst>
                          <a:ext uri="{FF2B5EF4-FFF2-40B4-BE49-F238E27FC236}">
                            <a16:creationId xmlns:a16="http://schemas.microsoft.com/office/drawing/2014/main" id="{E4B581BF-52CD-45FD-B410-A826580FFE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2" name="Line 674">
                        <a:extLst>
                          <a:ext uri="{FF2B5EF4-FFF2-40B4-BE49-F238E27FC236}">
                            <a16:creationId xmlns:a16="http://schemas.microsoft.com/office/drawing/2014/main" id="{61881C8E-4F5F-4DDB-B825-E7267F5339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3" name="Line 675">
                        <a:extLst>
                          <a:ext uri="{FF2B5EF4-FFF2-40B4-BE49-F238E27FC236}">
                            <a16:creationId xmlns:a16="http://schemas.microsoft.com/office/drawing/2014/main" id="{6DE0940E-5154-4301-A403-42ED5A0BA0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4" name="Line 676">
                        <a:extLst>
                          <a:ext uri="{FF2B5EF4-FFF2-40B4-BE49-F238E27FC236}">
                            <a16:creationId xmlns:a16="http://schemas.microsoft.com/office/drawing/2014/main" id="{74CD5D15-265F-470E-A442-3CB5818295F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5" name="Line 677">
                        <a:extLst>
                          <a:ext uri="{FF2B5EF4-FFF2-40B4-BE49-F238E27FC236}">
                            <a16:creationId xmlns:a16="http://schemas.microsoft.com/office/drawing/2014/main" id="{617FA4F6-FC8A-4B35-9A2F-6B4B3D324AB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6" name="Line 678">
                        <a:extLst>
                          <a:ext uri="{FF2B5EF4-FFF2-40B4-BE49-F238E27FC236}">
                            <a16:creationId xmlns:a16="http://schemas.microsoft.com/office/drawing/2014/main" id="{898C112E-C818-4D47-9B4E-277FCB429E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6" name="Group 679">
                      <a:extLst>
                        <a:ext uri="{FF2B5EF4-FFF2-40B4-BE49-F238E27FC236}">
                          <a16:creationId xmlns:a16="http://schemas.microsoft.com/office/drawing/2014/main" id="{1DED56FF-7C3B-4256-82D6-24FB788C32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55" name="Rectangle 680">
                        <a:extLst>
                          <a:ext uri="{FF2B5EF4-FFF2-40B4-BE49-F238E27FC236}">
                            <a16:creationId xmlns:a16="http://schemas.microsoft.com/office/drawing/2014/main" id="{12FA761B-8F4B-4A76-BDFF-F5614554027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6" name="Line 681">
                        <a:extLst>
                          <a:ext uri="{FF2B5EF4-FFF2-40B4-BE49-F238E27FC236}">
                            <a16:creationId xmlns:a16="http://schemas.microsoft.com/office/drawing/2014/main" id="{83471D6F-B455-4AD0-B730-417DF794EA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7" name="Line 682">
                        <a:extLst>
                          <a:ext uri="{FF2B5EF4-FFF2-40B4-BE49-F238E27FC236}">
                            <a16:creationId xmlns:a16="http://schemas.microsoft.com/office/drawing/2014/main" id="{D91D94B0-85C2-4E33-BA2D-FF030C47DA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8" name="Line 683">
                        <a:extLst>
                          <a:ext uri="{FF2B5EF4-FFF2-40B4-BE49-F238E27FC236}">
                            <a16:creationId xmlns:a16="http://schemas.microsoft.com/office/drawing/2014/main" id="{A80D08DC-AF05-4178-B343-25B7571333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9" name="Line 684">
                        <a:extLst>
                          <a:ext uri="{FF2B5EF4-FFF2-40B4-BE49-F238E27FC236}">
                            <a16:creationId xmlns:a16="http://schemas.microsoft.com/office/drawing/2014/main" id="{B2CD1C6A-AECB-4ED2-8FD9-6C3AE3754C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0" name="Line 685">
                        <a:extLst>
                          <a:ext uri="{FF2B5EF4-FFF2-40B4-BE49-F238E27FC236}">
                            <a16:creationId xmlns:a16="http://schemas.microsoft.com/office/drawing/2014/main" id="{2BB2D262-EDDB-4A45-ACF3-BE8FDAAF92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7" name="Group 686">
                      <a:extLst>
                        <a:ext uri="{FF2B5EF4-FFF2-40B4-BE49-F238E27FC236}">
                          <a16:creationId xmlns:a16="http://schemas.microsoft.com/office/drawing/2014/main" id="{89341EA7-3CE6-42F3-AC3F-728D4E7CE1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49" name="Rectangle 687">
                        <a:extLst>
                          <a:ext uri="{FF2B5EF4-FFF2-40B4-BE49-F238E27FC236}">
                            <a16:creationId xmlns:a16="http://schemas.microsoft.com/office/drawing/2014/main" id="{1788B76D-B5D2-41E8-B547-BF57ADB0C88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0" name="Line 688">
                        <a:extLst>
                          <a:ext uri="{FF2B5EF4-FFF2-40B4-BE49-F238E27FC236}">
                            <a16:creationId xmlns:a16="http://schemas.microsoft.com/office/drawing/2014/main" id="{09C49C88-BB74-431F-A681-4766064A13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1" name="Line 689">
                        <a:extLst>
                          <a:ext uri="{FF2B5EF4-FFF2-40B4-BE49-F238E27FC236}">
                            <a16:creationId xmlns:a16="http://schemas.microsoft.com/office/drawing/2014/main" id="{C1516064-313D-4FD2-8DC7-BDDA94E496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2" name="Line 690">
                        <a:extLst>
                          <a:ext uri="{FF2B5EF4-FFF2-40B4-BE49-F238E27FC236}">
                            <a16:creationId xmlns:a16="http://schemas.microsoft.com/office/drawing/2014/main" id="{AE03DB0E-5C3B-451F-9407-73AF933066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3" name="Line 691">
                        <a:extLst>
                          <a:ext uri="{FF2B5EF4-FFF2-40B4-BE49-F238E27FC236}">
                            <a16:creationId xmlns:a16="http://schemas.microsoft.com/office/drawing/2014/main" id="{AD8BDA55-89A9-4917-B89B-57FF5DD761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4" name="Line 692">
                        <a:extLst>
                          <a:ext uri="{FF2B5EF4-FFF2-40B4-BE49-F238E27FC236}">
                            <a16:creationId xmlns:a16="http://schemas.microsoft.com/office/drawing/2014/main" id="{39D55692-36D6-486F-9331-2899B16C95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8" name="Group 693">
                      <a:extLst>
                        <a:ext uri="{FF2B5EF4-FFF2-40B4-BE49-F238E27FC236}">
                          <a16:creationId xmlns:a16="http://schemas.microsoft.com/office/drawing/2014/main" id="{470754A6-2E56-4C18-BE50-3D89D7E0E2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43" name="Rectangle 694">
                        <a:extLst>
                          <a:ext uri="{FF2B5EF4-FFF2-40B4-BE49-F238E27FC236}">
                            <a16:creationId xmlns:a16="http://schemas.microsoft.com/office/drawing/2014/main" id="{B8C2D0AF-9926-40DC-A4A3-00CBB50A6D8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4" name="Line 695">
                        <a:extLst>
                          <a:ext uri="{FF2B5EF4-FFF2-40B4-BE49-F238E27FC236}">
                            <a16:creationId xmlns:a16="http://schemas.microsoft.com/office/drawing/2014/main" id="{8F247BE3-2EDA-4AF9-95D4-DB04B8DA5A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5" name="Line 696">
                        <a:extLst>
                          <a:ext uri="{FF2B5EF4-FFF2-40B4-BE49-F238E27FC236}">
                            <a16:creationId xmlns:a16="http://schemas.microsoft.com/office/drawing/2014/main" id="{172251E2-9FFD-4B1D-9530-0E3A0595F1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6" name="Line 697">
                        <a:extLst>
                          <a:ext uri="{FF2B5EF4-FFF2-40B4-BE49-F238E27FC236}">
                            <a16:creationId xmlns:a16="http://schemas.microsoft.com/office/drawing/2014/main" id="{045A21B1-6800-4223-B9E2-072652274A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7" name="Line 698">
                        <a:extLst>
                          <a:ext uri="{FF2B5EF4-FFF2-40B4-BE49-F238E27FC236}">
                            <a16:creationId xmlns:a16="http://schemas.microsoft.com/office/drawing/2014/main" id="{A1C3C9A3-702C-4F26-9E79-F40F90F4E52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8" name="Line 699">
                        <a:extLst>
                          <a:ext uri="{FF2B5EF4-FFF2-40B4-BE49-F238E27FC236}">
                            <a16:creationId xmlns:a16="http://schemas.microsoft.com/office/drawing/2014/main" id="{2CD5D208-1B3F-4862-AC89-ED0A35AB315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9" name="Group 700">
                      <a:extLst>
                        <a:ext uri="{FF2B5EF4-FFF2-40B4-BE49-F238E27FC236}">
                          <a16:creationId xmlns:a16="http://schemas.microsoft.com/office/drawing/2014/main" id="{F06F7FD5-3B8E-4BF0-85C3-254E886BBE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37" name="Rectangle 701">
                        <a:extLst>
                          <a:ext uri="{FF2B5EF4-FFF2-40B4-BE49-F238E27FC236}">
                            <a16:creationId xmlns:a16="http://schemas.microsoft.com/office/drawing/2014/main" id="{B6654F66-0E20-44B3-9270-ABF2640276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8" name="Line 702">
                        <a:extLst>
                          <a:ext uri="{FF2B5EF4-FFF2-40B4-BE49-F238E27FC236}">
                            <a16:creationId xmlns:a16="http://schemas.microsoft.com/office/drawing/2014/main" id="{4F1C9710-EFEA-4E6B-9694-D32643C4C8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9" name="Line 703">
                        <a:extLst>
                          <a:ext uri="{FF2B5EF4-FFF2-40B4-BE49-F238E27FC236}">
                            <a16:creationId xmlns:a16="http://schemas.microsoft.com/office/drawing/2014/main" id="{DD8F1B9B-E4E4-45C9-8FF7-42C6ACDE05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0" name="Line 704">
                        <a:extLst>
                          <a:ext uri="{FF2B5EF4-FFF2-40B4-BE49-F238E27FC236}">
                            <a16:creationId xmlns:a16="http://schemas.microsoft.com/office/drawing/2014/main" id="{DCFA5169-CBFC-4307-8D4D-3421542909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1" name="Line 705">
                        <a:extLst>
                          <a:ext uri="{FF2B5EF4-FFF2-40B4-BE49-F238E27FC236}">
                            <a16:creationId xmlns:a16="http://schemas.microsoft.com/office/drawing/2014/main" id="{E63B13CB-C2F9-4DDF-9F0B-3C93D2440F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2" name="Line 706">
                        <a:extLst>
                          <a:ext uri="{FF2B5EF4-FFF2-40B4-BE49-F238E27FC236}">
                            <a16:creationId xmlns:a16="http://schemas.microsoft.com/office/drawing/2014/main" id="{FC97EDA0-9354-4B86-898E-9C02E66FEC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0" name="Group 707">
                      <a:extLst>
                        <a:ext uri="{FF2B5EF4-FFF2-40B4-BE49-F238E27FC236}">
                          <a16:creationId xmlns:a16="http://schemas.microsoft.com/office/drawing/2014/main" id="{847B62F0-FA25-4CC4-AFB6-8CB0967D766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31" name="Rectangle 708">
                        <a:extLst>
                          <a:ext uri="{FF2B5EF4-FFF2-40B4-BE49-F238E27FC236}">
                            <a16:creationId xmlns:a16="http://schemas.microsoft.com/office/drawing/2014/main" id="{6BCCB6C2-1C35-4D36-A1D6-ED7DB921F7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2" name="Line 709">
                        <a:extLst>
                          <a:ext uri="{FF2B5EF4-FFF2-40B4-BE49-F238E27FC236}">
                            <a16:creationId xmlns:a16="http://schemas.microsoft.com/office/drawing/2014/main" id="{E4FC84E2-35F7-4B64-BBC0-D2099BEC35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3" name="Line 710">
                        <a:extLst>
                          <a:ext uri="{FF2B5EF4-FFF2-40B4-BE49-F238E27FC236}">
                            <a16:creationId xmlns:a16="http://schemas.microsoft.com/office/drawing/2014/main" id="{1EF2D68A-D907-453A-ACF8-D0EA68992B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4" name="Line 711">
                        <a:extLst>
                          <a:ext uri="{FF2B5EF4-FFF2-40B4-BE49-F238E27FC236}">
                            <a16:creationId xmlns:a16="http://schemas.microsoft.com/office/drawing/2014/main" id="{4A4473CA-B9ED-487C-9E79-733333E2DB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5" name="Line 712">
                        <a:extLst>
                          <a:ext uri="{FF2B5EF4-FFF2-40B4-BE49-F238E27FC236}">
                            <a16:creationId xmlns:a16="http://schemas.microsoft.com/office/drawing/2014/main" id="{FE1F3148-78E7-40F2-8ED9-BBCBF29E62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6" name="Line 713">
                        <a:extLst>
                          <a:ext uri="{FF2B5EF4-FFF2-40B4-BE49-F238E27FC236}">
                            <a16:creationId xmlns:a16="http://schemas.microsoft.com/office/drawing/2014/main" id="{3CF17EBB-9271-4D84-97DD-3374CD854F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1" name="Group 714">
                      <a:extLst>
                        <a:ext uri="{FF2B5EF4-FFF2-40B4-BE49-F238E27FC236}">
                          <a16:creationId xmlns:a16="http://schemas.microsoft.com/office/drawing/2014/main" id="{30E6BA9E-8269-4756-AE5D-0E620F566D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25" name="Rectangle 715">
                        <a:extLst>
                          <a:ext uri="{FF2B5EF4-FFF2-40B4-BE49-F238E27FC236}">
                            <a16:creationId xmlns:a16="http://schemas.microsoft.com/office/drawing/2014/main" id="{51FFDCC6-B9AC-40BD-BF86-85E35F77D8E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6" name="Line 716">
                        <a:extLst>
                          <a:ext uri="{FF2B5EF4-FFF2-40B4-BE49-F238E27FC236}">
                            <a16:creationId xmlns:a16="http://schemas.microsoft.com/office/drawing/2014/main" id="{E5EE7E1D-AFE9-495E-9CD8-0B4DF38DB7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7" name="Line 717">
                        <a:extLst>
                          <a:ext uri="{FF2B5EF4-FFF2-40B4-BE49-F238E27FC236}">
                            <a16:creationId xmlns:a16="http://schemas.microsoft.com/office/drawing/2014/main" id="{E70317C5-45C2-4CC0-8432-804CE88F5B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8" name="Line 718">
                        <a:extLst>
                          <a:ext uri="{FF2B5EF4-FFF2-40B4-BE49-F238E27FC236}">
                            <a16:creationId xmlns:a16="http://schemas.microsoft.com/office/drawing/2014/main" id="{5B54C991-578D-4D35-A948-C06A681D830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9" name="Line 719">
                        <a:extLst>
                          <a:ext uri="{FF2B5EF4-FFF2-40B4-BE49-F238E27FC236}">
                            <a16:creationId xmlns:a16="http://schemas.microsoft.com/office/drawing/2014/main" id="{4A027EDD-C8EB-4AD5-A53E-C401041A5D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0" name="Line 720">
                        <a:extLst>
                          <a:ext uri="{FF2B5EF4-FFF2-40B4-BE49-F238E27FC236}">
                            <a16:creationId xmlns:a16="http://schemas.microsoft.com/office/drawing/2014/main" id="{4864DD3C-73EF-4ECF-B53F-F07F40940C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422" name="Line 721">
                      <a:extLst>
                        <a:ext uri="{FF2B5EF4-FFF2-40B4-BE49-F238E27FC236}">
                          <a16:creationId xmlns:a16="http://schemas.microsoft.com/office/drawing/2014/main" id="{6F09EF90-8619-49A4-B457-EE43EF8258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3" name="Line 722">
                      <a:extLst>
                        <a:ext uri="{FF2B5EF4-FFF2-40B4-BE49-F238E27FC236}">
                          <a16:creationId xmlns:a16="http://schemas.microsoft.com/office/drawing/2014/main" id="{09BF425F-926A-4B3E-A0DD-5B29D2D45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4" name="Line 723">
                      <a:extLst>
                        <a:ext uri="{FF2B5EF4-FFF2-40B4-BE49-F238E27FC236}">
                          <a16:creationId xmlns:a16="http://schemas.microsoft.com/office/drawing/2014/main" id="{79E04AF2-936D-4230-A070-8F83F11281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7" name="Group 724">
                    <a:extLst>
                      <a:ext uri="{FF2B5EF4-FFF2-40B4-BE49-F238E27FC236}">
                        <a16:creationId xmlns:a16="http://schemas.microsoft.com/office/drawing/2014/main" id="{8E501B5E-4B55-46C6-8CB8-E942F97D60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357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331" name="Group 725">
                      <a:extLst>
                        <a:ext uri="{FF2B5EF4-FFF2-40B4-BE49-F238E27FC236}">
                          <a16:creationId xmlns:a16="http://schemas.microsoft.com/office/drawing/2014/main" id="{BDE2ABE1-AD0D-49C0-971B-1944702DDEE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05" name="Rectangle 726">
                        <a:extLst>
                          <a:ext uri="{FF2B5EF4-FFF2-40B4-BE49-F238E27FC236}">
                            <a16:creationId xmlns:a16="http://schemas.microsoft.com/office/drawing/2014/main" id="{5E24AB98-2CC4-416A-B4F8-339FECA1F07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6" name="Line 727">
                        <a:extLst>
                          <a:ext uri="{FF2B5EF4-FFF2-40B4-BE49-F238E27FC236}">
                            <a16:creationId xmlns:a16="http://schemas.microsoft.com/office/drawing/2014/main" id="{21CFC82F-D909-4567-842E-84191E81AC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7" name="Line 728">
                        <a:extLst>
                          <a:ext uri="{FF2B5EF4-FFF2-40B4-BE49-F238E27FC236}">
                            <a16:creationId xmlns:a16="http://schemas.microsoft.com/office/drawing/2014/main" id="{242D6420-E4A1-4780-8A07-5179F18DE6D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8" name="Line 729">
                        <a:extLst>
                          <a:ext uri="{FF2B5EF4-FFF2-40B4-BE49-F238E27FC236}">
                            <a16:creationId xmlns:a16="http://schemas.microsoft.com/office/drawing/2014/main" id="{7C36E855-F844-4691-A46E-CCD91BB501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9" name="Line 730">
                        <a:extLst>
                          <a:ext uri="{FF2B5EF4-FFF2-40B4-BE49-F238E27FC236}">
                            <a16:creationId xmlns:a16="http://schemas.microsoft.com/office/drawing/2014/main" id="{C8FBBEAC-46A6-4B33-88CB-E9140850DB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10" name="Line 731">
                        <a:extLst>
                          <a:ext uri="{FF2B5EF4-FFF2-40B4-BE49-F238E27FC236}">
                            <a16:creationId xmlns:a16="http://schemas.microsoft.com/office/drawing/2014/main" id="{C994F540-09C1-403C-84F3-BD3E54FA19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2" name="Group 732">
                      <a:extLst>
                        <a:ext uri="{FF2B5EF4-FFF2-40B4-BE49-F238E27FC236}">
                          <a16:creationId xmlns:a16="http://schemas.microsoft.com/office/drawing/2014/main" id="{44D9B1E9-BCD6-4E37-AD72-2BAE0B78FE7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99" name="Rectangle 733">
                        <a:extLst>
                          <a:ext uri="{FF2B5EF4-FFF2-40B4-BE49-F238E27FC236}">
                            <a16:creationId xmlns:a16="http://schemas.microsoft.com/office/drawing/2014/main" id="{75E8BB1F-3F08-4C0D-9EDF-A58428F745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0" name="Line 734">
                        <a:extLst>
                          <a:ext uri="{FF2B5EF4-FFF2-40B4-BE49-F238E27FC236}">
                            <a16:creationId xmlns:a16="http://schemas.microsoft.com/office/drawing/2014/main" id="{8D1586F3-1D88-4B98-83C1-B4FF93D4AC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1" name="Line 735">
                        <a:extLst>
                          <a:ext uri="{FF2B5EF4-FFF2-40B4-BE49-F238E27FC236}">
                            <a16:creationId xmlns:a16="http://schemas.microsoft.com/office/drawing/2014/main" id="{1CD1981D-69A3-4C4C-A871-553490985E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2" name="Line 736">
                        <a:extLst>
                          <a:ext uri="{FF2B5EF4-FFF2-40B4-BE49-F238E27FC236}">
                            <a16:creationId xmlns:a16="http://schemas.microsoft.com/office/drawing/2014/main" id="{8E8C9B2D-59B2-42D0-B6FC-3FB4385592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3" name="Line 737">
                        <a:extLst>
                          <a:ext uri="{FF2B5EF4-FFF2-40B4-BE49-F238E27FC236}">
                            <a16:creationId xmlns:a16="http://schemas.microsoft.com/office/drawing/2014/main" id="{8E183A37-077B-40F5-9171-46497022A66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4" name="Line 738">
                        <a:extLst>
                          <a:ext uri="{FF2B5EF4-FFF2-40B4-BE49-F238E27FC236}">
                            <a16:creationId xmlns:a16="http://schemas.microsoft.com/office/drawing/2014/main" id="{343F7F1A-D6D8-4206-B463-6CA309B649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3" name="Group 739">
                      <a:extLst>
                        <a:ext uri="{FF2B5EF4-FFF2-40B4-BE49-F238E27FC236}">
                          <a16:creationId xmlns:a16="http://schemas.microsoft.com/office/drawing/2014/main" id="{BD838D4B-F235-4B40-A493-A7D0E04F40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93" name="Rectangle 740">
                        <a:extLst>
                          <a:ext uri="{FF2B5EF4-FFF2-40B4-BE49-F238E27FC236}">
                            <a16:creationId xmlns:a16="http://schemas.microsoft.com/office/drawing/2014/main" id="{F0E43F7B-92AD-4A26-B674-683490E58C5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4" name="Line 741">
                        <a:extLst>
                          <a:ext uri="{FF2B5EF4-FFF2-40B4-BE49-F238E27FC236}">
                            <a16:creationId xmlns:a16="http://schemas.microsoft.com/office/drawing/2014/main" id="{3D2C1C10-87E8-4D4E-B8BF-EDD1A1876A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5" name="Line 742">
                        <a:extLst>
                          <a:ext uri="{FF2B5EF4-FFF2-40B4-BE49-F238E27FC236}">
                            <a16:creationId xmlns:a16="http://schemas.microsoft.com/office/drawing/2014/main" id="{E62C2D09-C0A6-448D-B2F8-A752ECD331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6" name="Line 743">
                        <a:extLst>
                          <a:ext uri="{FF2B5EF4-FFF2-40B4-BE49-F238E27FC236}">
                            <a16:creationId xmlns:a16="http://schemas.microsoft.com/office/drawing/2014/main" id="{A1D23403-A374-411A-BD03-7B105DB800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7" name="Line 744">
                        <a:extLst>
                          <a:ext uri="{FF2B5EF4-FFF2-40B4-BE49-F238E27FC236}">
                            <a16:creationId xmlns:a16="http://schemas.microsoft.com/office/drawing/2014/main" id="{AE93E07B-3639-452D-B6D0-331FC14912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8" name="Line 745">
                        <a:extLst>
                          <a:ext uri="{FF2B5EF4-FFF2-40B4-BE49-F238E27FC236}">
                            <a16:creationId xmlns:a16="http://schemas.microsoft.com/office/drawing/2014/main" id="{A28E0A4B-7DA0-4B25-97EC-108F39BE53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4" name="Group 746">
                      <a:extLst>
                        <a:ext uri="{FF2B5EF4-FFF2-40B4-BE49-F238E27FC236}">
                          <a16:creationId xmlns:a16="http://schemas.microsoft.com/office/drawing/2014/main" id="{98AB1A00-D1A9-4AA3-B3B6-3CFEF7CF01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87" name="Rectangle 747">
                        <a:extLst>
                          <a:ext uri="{FF2B5EF4-FFF2-40B4-BE49-F238E27FC236}">
                            <a16:creationId xmlns:a16="http://schemas.microsoft.com/office/drawing/2014/main" id="{C660FF89-825F-4533-A40C-0AE24A3A31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8" name="Line 748">
                        <a:extLst>
                          <a:ext uri="{FF2B5EF4-FFF2-40B4-BE49-F238E27FC236}">
                            <a16:creationId xmlns:a16="http://schemas.microsoft.com/office/drawing/2014/main" id="{A49DE83E-92B1-4C4E-8F43-2D7A6763F8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9" name="Line 749">
                        <a:extLst>
                          <a:ext uri="{FF2B5EF4-FFF2-40B4-BE49-F238E27FC236}">
                            <a16:creationId xmlns:a16="http://schemas.microsoft.com/office/drawing/2014/main" id="{FCD5E6DE-6FCA-4B37-8C46-601C86801E3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0" name="Line 750">
                        <a:extLst>
                          <a:ext uri="{FF2B5EF4-FFF2-40B4-BE49-F238E27FC236}">
                            <a16:creationId xmlns:a16="http://schemas.microsoft.com/office/drawing/2014/main" id="{89A8DAAB-EB60-4F20-9C18-C9621966A2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1" name="Line 751">
                        <a:extLst>
                          <a:ext uri="{FF2B5EF4-FFF2-40B4-BE49-F238E27FC236}">
                            <a16:creationId xmlns:a16="http://schemas.microsoft.com/office/drawing/2014/main" id="{E311838F-E67A-44BA-B352-6DCD336DE7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2" name="Line 752">
                        <a:extLst>
                          <a:ext uri="{FF2B5EF4-FFF2-40B4-BE49-F238E27FC236}">
                            <a16:creationId xmlns:a16="http://schemas.microsoft.com/office/drawing/2014/main" id="{089ABBC6-1CAE-4FB9-8E7A-821BE41B5A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5" name="Group 753">
                      <a:extLst>
                        <a:ext uri="{FF2B5EF4-FFF2-40B4-BE49-F238E27FC236}">
                          <a16:creationId xmlns:a16="http://schemas.microsoft.com/office/drawing/2014/main" id="{F049DFA6-B14D-41B1-A4CA-58BCED5AB5F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81" name="Rectangle 754">
                        <a:extLst>
                          <a:ext uri="{FF2B5EF4-FFF2-40B4-BE49-F238E27FC236}">
                            <a16:creationId xmlns:a16="http://schemas.microsoft.com/office/drawing/2014/main" id="{677FBAC3-F9A8-4E4E-B5CB-F0A4DC33F8A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2" name="Line 755">
                        <a:extLst>
                          <a:ext uri="{FF2B5EF4-FFF2-40B4-BE49-F238E27FC236}">
                            <a16:creationId xmlns:a16="http://schemas.microsoft.com/office/drawing/2014/main" id="{64534DFE-7FD9-4336-B80D-3344C2AD5B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3" name="Line 756">
                        <a:extLst>
                          <a:ext uri="{FF2B5EF4-FFF2-40B4-BE49-F238E27FC236}">
                            <a16:creationId xmlns:a16="http://schemas.microsoft.com/office/drawing/2014/main" id="{DB3C1A51-6454-4005-8F51-8AF6AFC0D5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4" name="Line 757">
                        <a:extLst>
                          <a:ext uri="{FF2B5EF4-FFF2-40B4-BE49-F238E27FC236}">
                            <a16:creationId xmlns:a16="http://schemas.microsoft.com/office/drawing/2014/main" id="{82337B1A-C3DE-4FCF-B988-DEB2CCA0A5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5" name="Line 758">
                        <a:extLst>
                          <a:ext uri="{FF2B5EF4-FFF2-40B4-BE49-F238E27FC236}">
                            <a16:creationId xmlns:a16="http://schemas.microsoft.com/office/drawing/2014/main" id="{00CA5436-AB91-4799-9312-3C84C9012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6" name="Line 759">
                        <a:extLst>
                          <a:ext uri="{FF2B5EF4-FFF2-40B4-BE49-F238E27FC236}">
                            <a16:creationId xmlns:a16="http://schemas.microsoft.com/office/drawing/2014/main" id="{C234B437-F454-4AF2-94AD-898B08AD14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6" name="Group 760">
                      <a:extLst>
                        <a:ext uri="{FF2B5EF4-FFF2-40B4-BE49-F238E27FC236}">
                          <a16:creationId xmlns:a16="http://schemas.microsoft.com/office/drawing/2014/main" id="{B15ABE06-6B19-4C8A-9D9B-DC8987012C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75" name="Rectangle 761">
                        <a:extLst>
                          <a:ext uri="{FF2B5EF4-FFF2-40B4-BE49-F238E27FC236}">
                            <a16:creationId xmlns:a16="http://schemas.microsoft.com/office/drawing/2014/main" id="{D4B06904-C4C3-43D9-B355-A363A2D16D8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6" name="Line 762">
                        <a:extLst>
                          <a:ext uri="{FF2B5EF4-FFF2-40B4-BE49-F238E27FC236}">
                            <a16:creationId xmlns:a16="http://schemas.microsoft.com/office/drawing/2014/main" id="{3E1F5AB1-1F3A-4121-9B3C-1B27EDFA6E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7" name="Line 763">
                        <a:extLst>
                          <a:ext uri="{FF2B5EF4-FFF2-40B4-BE49-F238E27FC236}">
                            <a16:creationId xmlns:a16="http://schemas.microsoft.com/office/drawing/2014/main" id="{BC319359-7D18-4259-9983-2C1F28D1B7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8" name="Line 764">
                        <a:extLst>
                          <a:ext uri="{FF2B5EF4-FFF2-40B4-BE49-F238E27FC236}">
                            <a16:creationId xmlns:a16="http://schemas.microsoft.com/office/drawing/2014/main" id="{CD2851C3-4E1F-42A2-855D-A3DBD17277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9" name="Line 765">
                        <a:extLst>
                          <a:ext uri="{FF2B5EF4-FFF2-40B4-BE49-F238E27FC236}">
                            <a16:creationId xmlns:a16="http://schemas.microsoft.com/office/drawing/2014/main" id="{D369EE6A-BBD0-4D9D-9BCA-ED2F6F91E2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0" name="Line 766">
                        <a:extLst>
                          <a:ext uri="{FF2B5EF4-FFF2-40B4-BE49-F238E27FC236}">
                            <a16:creationId xmlns:a16="http://schemas.microsoft.com/office/drawing/2014/main" id="{18AABDD9-CAE4-4669-BC6D-E7169A543B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7" name="Group 767">
                      <a:extLst>
                        <a:ext uri="{FF2B5EF4-FFF2-40B4-BE49-F238E27FC236}">
                          <a16:creationId xmlns:a16="http://schemas.microsoft.com/office/drawing/2014/main" id="{0B7D13AE-F8A4-4A26-A27F-EBE155846B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69" name="Rectangle 768">
                        <a:extLst>
                          <a:ext uri="{FF2B5EF4-FFF2-40B4-BE49-F238E27FC236}">
                            <a16:creationId xmlns:a16="http://schemas.microsoft.com/office/drawing/2014/main" id="{45E16050-9526-4DEC-AA98-5A1930AB35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0" name="Line 769">
                        <a:extLst>
                          <a:ext uri="{FF2B5EF4-FFF2-40B4-BE49-F238E27FC236}">
                            <a16:creationId xmlns:a16="http://schemas.microsoft.com/office/drawing/2014/main" id="{A337627D-09D0-4AD7-92B8-46B43E63A5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1" name="Line 770">
                        <a:extLst>
                          <a:ext uri="{FF2B5EF4-FFF2-40B4-BE49-F238E27FC236}">
                            <a16:creationId xmlns:a16="http://schemas.microsoft.com/office/drawing/2014/main" id="{27544183-F678-4960-96FD-9B7B2B4A66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2" name="Line 771">
                        <a:extLst>
                          <a:ext uri="{FF2B5EF4-FFF2-40B4-BE49-F238E27FC236}">
                            <a16:creationId xmlns:a16="http://schemas.microsoft.com/office/drawing/2014/main" id="{3AAD9194-5758-4737-B23F-CB7EE6B015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3" name="Line 772">
                        <a:extLst>
                          <a:ext uri="{FF2B5EF4-FFF2-40B4-BE49-F238E27FC236}">
                            <a16:creationId xmlns:a16="http://schemas.microsoft.com/office/drawing/2014/main" id="{97464EF7-F89A-4AC3-8C4B-504043AC08C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4" name="Line 773">
                        <a:extLst>
                          <a:ext uri="{FF2B5EF4-FFF2-40B4-BE49-F238E27FC236}">
                            <a16:creationId xmlns:a16="http://schemas.microsoft.com/office/drawing/2014/main" id="{317E5B4F-5661-41D7-BE81-F719A95B3A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8" name="Group 774">
                      <a:extLst>
                        <a:ext uri="{FF2B5EF4-FFF2-40B4-BE49-F238E27FC236}">
                          <a16:creationId xmlns:a16="http://schemas.microsoft.com/office/drawing/2014/main" id="{7713B103-002E-43F1-BF4C-3DCEAC55E92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63" name="Rectangle 775">
                        <a:extLst>
                          <a:ext uri="{FF2B5EF4-FFF2-40B4-BE49-F238E27FC236}">
                            <a16:creationId xmlns:a16="http://schemas.microsoft.com/office/drawing/2014/main" id="{80FE3BA6-C29F-4F6B-A87C-31577BD25A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4" name="Line 776">
                        <a:extLst>
                          <a:ext uri="{FF2B5EF4-FFF2-40B4-BE49-F238E27FC236}">
                            <a16:creationId xmlns:a16="http://schemas.microsoft.com/office/drawing/2014/main" id="{A542B08D-2516-46D5-A9E4-27FDD6D76F2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5" name="Line 777">
                        <a:extLst>
                          <a:ext uri="{FF2B5EF4-FFF2-40B4-BE49-F238E27FC236}">
                            <a16:creationId xmlns:a16="http://schemas.microsoft.com/office/drawing/2014/main" id="{EA357A43-28C4-48D7-B03B-45B4271108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6" name="Line 778">
                        <a:extLst>
                          <a:ext uri="{FF2B5EF4-FFF2-40B4-BE49-F238E27FC236}">
                            <a16:creationId xmlns:a16="http://schemas.microsoft.com/office/drawing/2014/main" id="{57273E32-98A9-4E44-BB25-1C0905DDA3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7" name="Line 779">
                        <a:extLst>
                          <a:ext uri="{FF2B5EF4-FFF2-40B4-BE49-F238E27FC236}">
                            <a16:creationId xmlns:a16="http://schemas.microsoft.com/office/drawing/2014/main" id="{F5FE72EA-6F56-48B8-B4E8-ACB8680707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8" name="Line 780">
                        <a:extLst>
                          <a:ext uri="{FF2B5EF4-FFF2-40B4-BE49-F238E27FC236}">
                            <a16:creationId xmlns:a16="http://schemas.microsoft.com/office/drawing/2014/main" id="{BA2CD77C-73CE-4EA1-A28B-19325B38AB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9" name="Group 781">
                      <a:extLst>
                        <a:ext uri="{FF2B5EF4-FFF2-40B4-BE49-F238E27FC236}">
                          <a16:creationId xmlns:a16="http://schemas.microsoft.com/office/drawing/2014/main" id="{7A405480-7C6E-42CA-986E-591DD310E89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57" name="Rectangle 782">
                        <a:extLst>
                          <a:ext uri="{FF2B5EF4-FFF2-40B4-BE49-F238E27FC236}">
                            <a16:creationId xmlns:a16="http://schemas.microsoft.com/office/drawing/2014/main" id="{1712B9E4-910C-44E2-8332-B9ED643B9A0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8" name="Line 783">
                        <a:extLst>
                          <a:ext uri="{FF2B5EF4-FFF2-40B4-BE49-F238E27FC236}">
                            <a16:creationId xmlns:a16="http://schemas.microsoft.com/office/drawing/2014/main" id="{4793593D-B536-45EB-BAA8-4D3C417838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9" name="Line 784">
                        <a:extLst>
                          <a:ext uri="{FF2B5EF4-FFF2-40B4-BE49-F238E27FC236}">
                            <a16:creationId xmlns:a16="http://schemas.microsoft.com/office/drawing/2014/main" id="{08237725-72EE-44EF-B1EF-959920C80B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0" name="Line 785">
                        <a:extLst>
                          <a:ext uri="{FF2B5EF4-FFF2-40B4-BE49-F238E27FC236}">
                            <a16:creationId xmlns:a16="http://schemas.microsoft.com/office/drawing/2014/main" id="{081891EF-D6C8-4A10-9912-3EBB944263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1" name="Line 786">
                        <a:extLst>
                          <a:ext uri="{FF2B5EF4-FFF2-40B4-BE49-F238E27FC236}">
                            <a16:creationId xmlns:a16="http://schemas.microsoft.com/office/drawing/2014/main" id="{B110AB95-FCA5-4990-8A0A-A84A634101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2" name="Line 787">
                        <a:extLst>
                          <a:ext uri="{FF2B5EF4-FFF2-40B4-BE49-F238E27FC236}">
                            <a16:creationId xmlns:a16="http://schemas.microsoft.com/office/drawing/2014/main" id="{047CBB7C-6F7C-4567-802D-E330780625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0" name="Group 788">
                      <a:extLst>
                        <a:ext uri="{FF2B5EF4-FFF2-40B4-BE49-F238E27FC236}">
                          <a16:creationId xmlns:a16="http://schemas.microsoft.com/office/drawing/2014/main" id="{5AD3DF0E-B8C5-4FA5-9BBE-25C959EC6C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51" name="Rectangle 789">
                        <a:extLst>
                          <a:ext uri="{FF2B5EF4-FFF2-40B4-BE49-F238E27FC236}">
                            <a16:creationId xmlns:a16="http://schemas.microsoft.com/office/drawing/2014/main" id="{DF3237AC-81FE-498D-B424-2D6964030E6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2" name="Line 790">
                        <a:extLst>
                          <a:ext uri="{FF2B5EF4-FFF2-40B4-BE49-F238E27FC236}">
                            <a16:creationId xmlns:a16="http://schemas.microsoft.com/office/drawing/2014/main" id="{AB4628DB-2F92-4609-B8D8-CF6C6557D4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3" name="Line 791">
                        <a:extLst>
                          <a:ext uri="{FF2B5EF4-FFF2-40B4-BE49-F238E27FC236}">
                            <a16:creationId xmlns:a16="http://schemas.microsoft.com/office/drawing/2014/main" id="{02817203-2E15-4115-A2D0-11751D16AF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4" name="Line 792">
                        <a:extLst>
                          <a:ext uri="{FF2B5EF4-FFF2-40B4-BE49-F238E27FC236}">
                            <a16:creationId xmlns:a16="http://schemas.microsoft.com/office/drawing/2014/main" id="{6B46708C-A4BC-4964-A9A4-5803A36D3C4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5" name="Line 793">
                        <a:extLst>
                          <a:ext uri="{FF2B5EF4-FFF2-40B4-BE49-F238E27FC236}">
                            <a16:creationId xmlns:a16="http://schemas.microsoft.com/office/drawing/2014/main" id="{A124F652-6CA1-42BF-9C2D-2DB0CC4743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6" name="Line 794">
                        <a:extLst>
                          <a:ext uri="{FF2B5EF4-FFF2-40B4-BE49-F238E27FC236}">
                            <a16:creationId xmlns:a16="http://schemas.microsoft.com/office/drawing/2014/main" id="{F4306305-E281-416F-8934-C522A7186A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1" name="Group 795">
                      <a:extLst>
                        <a:ext uri="{FF2B5EF4-FFF2-40B4-BE49-F238E27FC236}">
                          <a16:creationId xmlns:a16="http://schemas.microsoft.com/office/drawing/2014/main" id="{B3E7DC8B-EA5F-44BE-87E2-392782ED86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45" name="Rectangle 796">
                        <a:extLst>
                          <a:ext uri="{FF2B5EF4-FFF2-40B4-BE49-F238E27FC236}">
                            <a16:creationId xmlns:a16="http://schemas.microsoft.com/office/drawing/2014/main" id="{FC3D2AAB-D5E0-4FDD-995A-B044DED5C2C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6" name="Line 797">
                        <a:extLst>
                          <a:ext uri="{FF2B5EF4-FFF2-40B4-BE49-F238E27FC236}">
                            <a16:creationId xmlns:a16="http://schemas.microsoft.com/office/drawing/2014/main" id="{0F2B15B1-175E-4853-A193-B6328E2651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7" name="Line 798">
                        <a:extLst>
                          <a:ext uri="{FF2B5EF4-FFF2-40B4-BE49-F238E27FC236}">
                            <a16:creationId xmlns:a16="http://schemas.microsoft.com/office/drawing/2014/main" id="{0D8A2414-C056-4839-AA3B-E7FC4873C1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8" name="Line 799">
                        <a:extLst>
                          <a:ext uri="{FF2B5EF4-FFF2-40B4-BE49-F238E27FC236}">
                            <a16:creationId xmlns:a16="http://schemas.microsoft.com/office/drawing/2014/main" id="{E3D3997D-F25E-4BD4-A280-BED5C16991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9" name="Line 800">
                        <a:extLst>
                          <a:ext uri="{FF2B5EF4-FFF2-40B4-BE49-F238E27FC236}">
                            <a16:creationId xmlns:a16="http://schemas.microsoft.com/office/drawing/2014/main" id="{3E97EACE-38C2-449C-9FB7-78129C9789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0" name="Line 801">
                        <a:extLst>
                          <a:ext uri="{FF2B5EF4-FFF2-40B4-BE49-F238E27FC236}">
                            <a16:creationId xmlns:a16="http://schemas.microsoft.com/office/drawing/2014/main" id="{40D1FADF-C97A-48DD-886B-D9B0092342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342" name="Line 802">
                      <a:extLst>
                        <a:ext uri="{FF2B5EF4-FFF2-40B4-BE49-F238E27FC236}">
                          <a16:creationId xmlns:a16="http://schemas.microsoft.com/office/drawing/2014/main" id="{4CBAE28C-F1E4-4153-A63F-8435C7D7DB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3" name="Line 803">
                      <a:extLst>
                        <a:ext uri="{FF2B5EF4-FFF2-40B4-BE49-F238E27FC236}">
                          <a16:creationId xmlns:a16="http://schemas.microsoft.com/office/drawing/2014/main" id="{49356698-FB4C-4AD2-9506-C35458258C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4" name="Line 804">
                      <a:extLst>
                        <a:ext uri="{FF2B5EF4-FFF2-40B4-BE49-F238E27FC236}">
                          <a16:creationId xmlns:a16="http://schemas.microsoft.com/office/drawing/2014/main" id="{980AC296-2BCD-45C0-AD0E-70D6E505A3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8" name="Group 806">
                    <a:extLst>
                      <a:ext uri="{FF2B5EF4-FFF2-40B4-BE49-F238E27FC236}">
                        <a16:creationId xmlns:a16="http://schemas.microsoft.com/office/drawing/2014/main" id="{3391E9DA-24B9-4901-840E-5B0BB9200C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25" name="Rectangle 807">
                      <a:extLst>
                        <a:ext uri="{FF2B5EF4-FFF2-40B4-BE49-F238E27FC236}">
                          <a16:creationId xmlns:a16="http://schemas.microsoft.com/office/drawing/2014/main" id="{F0547A4E-60A9-4096-9B5D-8B2CAADCE2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6" name="Line 808">
                      <a:extLst>
                        <a:ext uri="{FF2B5EF4-FFF2-40B4-BE49-F238E27FC236}">
                          <a16:creationId xmlns:a16="http://schemas.microsoft.com/office/drawing/2014/main" id="{EF2F128E-C14A-4086-9109-A8ED888DC2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7" name="Line 809">
                      <a:extLst>
                        <a:ext uri="{FF2B5EF4-FFF2-40B4-BE49-F238E27FC236}">
                          <a16:creationId xmlns:a16="http://schemas.microsoft.com/office/drawing/2014/main" id="{6E5A18F8-109E-44AC-BDC8-3748D91C4B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8" name="Line 810">
                      <a:extLst>
                        <a:ext uri="{FF2B5EF4-FFF2-40B4-BE49-F238E27FC236}">
                          <a16:creationId xmlns:a16="http://schemas.microsoft.com/office/drawing/2014/main" id="{B4129A6A-FB92-4D76-BDB2-39D3AD6BA6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9" name="Line 811">
                      <a:extLst>
                        <a:ext uri="{FF2B5EF4-FFF2-40B4-BE49-F238E27FC236}">
                          <a16:creationId xmlns:a16="http://schemas.microsoft.com/office/drawing/2014/main" id="{954F14C2-384F-4FE5-B9B2-B5F3795D9A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0" name="Line 812">
                      <a:extLst>
                        <a:ext uri="{FF2B5EF4-FFF2-40B4-BE49-F238E27FC236}">
                          <a16:creationId xmlns:a16="http://schemas.microsoft.com/office/drawing/2014/main" id="{4289350B-5198-4917-B521-F851875787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9" name="Group 813">
                    <a:extLst>
                      <a:ext uri="{FF2B5EF4-FFF2-40B4-BE49-F238E27FC236}">
                        <a16:creationId xmlns:a16="http://schemas.microsoft.com/office/drawing/2014/main" id="{E25DAA4B-3C68-4BA0-BECB-08481E85D1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19" name="Rectangle 814">
                      <a:extLst>
                        <a:ext uri="{FF2B5EF4-FFF2-40B4-BE49-F238E27FC236}">
                          <a16:creationId xmlns:a16="http://schemas.microsoft.com/office/drawing/2014/main" id="{13647057-3EFC-4307-BB27-D5517EB926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0" name="Line 815">
                      <a:extLst>
                        <a:ext uri="{FF2B5EF4-FFF2-40B4-BE49-F238E27FC236}">
                          <a16:creationId xmlns:a16="http://schemas.microsoft.com/office/drawing/2014/main" id="{593DF879-CA30-4F6C-B6D8-7258798E14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1" name="Line 816">
                      <a:extLst>
                        <a:ext uri="{FF2B5EF4-FFF2-40B4-BE49-F238E27FC236}">
                          <a16:creationId xmlns:a16="http://schemas.microsoft.com/office/drawing/2014/main" id="{787AA264-13D6-475B-BE28-62DD00A30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2" name="Line 817">
                      <a:extLst>
                        <a:ext uri="{FF2B5EF4-FFF2-40B4-BE49-F238E27FC236}">
                          <a16:creationId xmlns:a16="http://schemas.microsoft.com/office/drawing/2014/main" id="{E15B3677-E066-40E3-80B2-438060BF32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3" name="Line 818">
                      <a:extLst>
                        <a:ext uri="{FF2B5EF4-FFF2-40B4-BE49-F238E27FC236}">
                          <a16:creationId xmlns:a16="http://schemas.microsoft.com/office/drawing/2014/main" id="{AEC63F1D-FBA2-4A75-9FB9-447291CB3F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4" name="Line 819">
                      <a:extLst>
                        <a:ext uri="{FF2B5EF4-FFF2-40B4-BE49-F238E27FC236}">
                          <a16:creationId xmlns:a16="http://schemas.microsoft.com/office/drawing/2014/main" id="{3207A853-53E5-4FCE-83E4-051D9ACCD8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0" name="Group 820">
                    <a:extLst>
                      <a:ext uri="{FF2B5EF4-FFF2-40B4-BE49-F238E27FC236}">
                        <a16:creationId xmlns:a16="http://schemas.microsoft.com/office/drawing/2014/main" id="{7AB009AD-ABCE-401B-81C3-E57B01F7C4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13" name="Rectangle 821">
                      <a:extLst>
                        <a:ext uri="{FF2B5EF4-FFF2-40B4-BE49-F238E27FC236}">
                          <a16:creationId xmlns:a16="http://schemas.microsoft.com/office/drawing/2014/main" id="{274DD64F-C3F1-45D7-AFA7-35EC941B23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4" name="Line 822">
                      <a:extLst>
                        <a:ext uri="{FF2B5EF4-FFF2-40B4-BE49-F238E27FC236}">
                          <a16:creationId xmlns:a16="http://schemas.microsoft.com/office/drawing/2014/main" id="{A503E751-ECC7-4F53-AAAD-3AA6A59D4A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5" name="Line 823">
                      <a:extLst>
                        <a:ext uri="{FF2B5EF4-FFF2-40B4-BE49-F238E27FC236}">
                          <a16:creationId xmlns:a16="http://schemas.microsoft.com/office/drawing/2014/main" id="{792AC041-046F-4802-91E8-6AB4FFC4BA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6" name="Line 824">
                      <a:extLst>
                        <a:ext uri="{FF2B5EF4-FFF2-40B4-BE49-F238E27FC236}">
                          <a16:creationId xmlns:a16="http://schemas.microsoft.com/office/drawing/2014/main" id="{FDD47644-1448-450D-82FC-09C1B2CBD7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7" name="Line 825">
                      <a:extLst>
                        <a:ext uri="{FF2B5EF4-FFF2-40B4-BE49-F238E27FC236}">
                          <a16:creationId xmlns:a16="http://schemas.microsoft.com/office/drawing/2014/main" id="{DEA397F9-E79C-429E-8147-9D2D3D41E8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8" name="Line 826">
                      <a:extLst>
                        <a:ext uri="{FF2B5EF4-FFF2-40B4-BE49-F238E27FC236}">
                          <a16:creationId xmlns:a16="http://schemas.microsoft.com/office/drawing/2014/main" id="{6EC189A3-AEA0-4DD9-8987-118D5CDF91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1" name="Group 827">
                    <a:extLst>
                      <a:ext uri="{FF2B5EF4-FFF2-40B4-BE49-F238E27FC236}">
                        <a16:creationId xmlns:a16="http://schemas.microsoft.com/office/drawing/2014/main" id="{06DCAE10-259B-42C5-8B36-21F820A831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07" name="Rectangle 828">
                      <a:extLst>
                        <a:ext uri="{FF2B5EF4-FFF2-40B4-BE49-F238E27FC236}">
                          <a16:creationId xmlns:a16="http://schemas.microsoft.com/office/drawing/2014/main" id="{6C21212E-CB15-4119-85DC-00C5115069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8" name="Line 829">
                      <a:extLst>
                        <a:ext uri="{FF2B5EF4-FFF2-40B4-BE49-F238E27FC236}">
                          <a16:creationId xmlns:a16="http://schemas.microsoft.com/office/drawing/2014/main" id="{D3482FA4-4504-4920-AAE6-3AFB59FFAF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9" name="Line 830">
                      <a:extLst>
                        <a:ext uri="{FF2B5EF4-FFF2-40B4-BE49-F238E27FC236}">
                          <a16:creationId xmlns:a16="http://schemas.microsoft.com/office/drawing/2014/main" id="{F2A343B9-5D0A-428A-A4A3-AC24740D8B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0" name="Line 831">
                      <a:extLst>
                        <a:ext uri="{FF2B5EF4-FFF2-40B4-BE49-F238E27FC236}">
                          <a16:creationId xmlns:a16="http://schemas.microsoft.com/office/drawing/2014/main" id="{29ACAA6B-0E6B-467F-A7F4-AC911ED525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1" name="Line 832">
                      <a:extLst>
                        <a:ext uri="{FF2B5EF4-FFF2-40B4-BE49-F238E27FC236}">
                          <a16:creationId xmlns:a16="http://schemas.microsoft.com/office/drawing/2014/main" id="{5FDD8F3D-3EAA-4B7A-96B2-C783C5C357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2" name="Line 833">
                      <a:extLst>
                        <a:ext uri="{FF2B5EF4-FFF2-40B4-BE49-F238E27FC236}">
                          <a16:creationId xmlns:a16="http://schemas.microsoft.com/office/drawing/2014/main" id="{0FC74FA8-2B3E-4621-9D16-A941D446A8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2" name="Group 834">
                    <a:extLst>
                      <a:ext uri="{FF2B5EF4-FFF2-40B4-BE49-F238E27FC236}">
                        <a16:creationId xmlns:a16="http://schemas.microsoft.com/office/drawing/2014/main" id="{5A2DDA4B-D964-4459-8416-4E59BAC9B7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01" name="Rectangle 835">
                      <a:extLst>
                        <a:ext uri="{FF2B5EF4-FFF2-40B4-BE49-F238E27FC236}">
                          <a16:creationId xmlns:a16="http://schemas.microsoft.com/office/drawing/2014/main" id="{2EA58F5B-B78B-4202-88D1-B09BEC5DFF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2" name="Line 836">
                      <a:extLst>
                        <a:ext uri="{FF2B5EF4-FFF2-40B4-BE49-F238E27FC236}">
                          <a16:creationId xmlns:a16="http://schemas.microsoft.com/office/drawing/2014/main" id="{4722B2BF-8235-40AD-94B7-E317CFC4DE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3" name="Line 837">
                      <a:extLst>
                        <a:ext uri="{FF2B5EF4-FFF2-40B4-BE49-F238E27FC236}">
                          <a16:creationId xmlns:a16="http://schemas.microsoft.com/office/drawing/2014/main" id="{C9A068DB-FC47-42AA-BFDF-0B2C6485BD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4" name="Line 838">
                      <a:extLst>
                        <a:ext uri="{FF2B5EF4-FFF2-40B4-BE49-F238E27FC236}">
                          <a16:creationId xmlns:a16="http://schemas.microsoft.com/office/drawing/2014/main" id="{B9B140AF-077D-4E26-8D49-ACA2C4A5DC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5" name="Line 839">
                      <a:extLst>
                        <a:ext uri="{FF2B5EF4-FFF2-40B4-BE49-F238E27FC236}">
                          <a16:creationId xmlns:a16="http://schemas.microsoft.com/office/drawing/2014/main" id="{E442E5BD-1534-4FA8-AF50-98E77817C3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6" name="Line 840">
                      <a:extLst>
                        <a:ext uri="{FF2B5EF4-FFF2-40B4-BE49-F238E27FC236}">
                          <a16:creationId xmlns:a16="http://schemas.microsoft.com/office/drawing/2014/main" id="{B93EC317-D772-4F2B-BF21-511FDC69A9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3" name="Group 841">
                    <a:extLst>
                      <a:ext uri="{FF2B5EF4-FFF2-40B4-BE49-F238E27FC236}">
                        <a16:creationId xmlns:a16="http://schemas.microsoft.com/office/drawing/2014/main" id="{E942CEB0-E6A5-4561-B2FF-9242E90C2B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95" name="Rectangle 842">
                      <a:extLst>
                        <a:ext uri="{FF2B5EF4-FFF2-40B4-BE49-F238E27FC236}">
                          <a16:creationId xmlns:a16="http://schemas.microsoft.com/office/drawing/2014/main" id="{8250CFB7-A0E4-4626-A65B-A215EF7C0D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6" name="Line 843">
                      <a:extLst>
                        <a:ext uri="{FF2B5EF4-FFF2-40B4-BE49-F238E27FC236}">
                          <a16:creationId xmlns:a16="http://schemas.microsoft.com/office/drawing/2014/main" id="{0B6EF2A1-0E8C-4EAF-9A56-A5E2CB7F13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7" name="Line 844">
                      <a:extLst>
                        <a:ext uri="{FF2B5EF4-FFF2-40B4-BE49-F238E27FC236}">
                          <a16:creationId xmlns:a16="http://schemas.microsoft.com/office/drawing/2014/main" id="{DC158BE5-A536-4D5E-806C-0C53426044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8" name="Line 845">
                      <a:extLst>
                        <a:ext uri="{FF2B5EF4-FFF2-40B4-BE49-F238E27FC236}">
                          <a16:creationId xmlns:a16="http://schemas.microsoft.com/office/drawing/2014/main" id="{45FF764C-866A-4205-A4CA-18CDAAB1C1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9" name="Line 846">
                      <a:extLst>
                        <a:ext uri="{FF2B5EF4-FFF2-40B4-BE49-F238E27FC236}">
                          <a16:creationId xmlns:a16="http://schemas.microsoft.com/office/drawing/2014/main" id="{37494501-06A8-4DEE-A6DF-918B858E81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0" name="Line 847">
                      <a:extLst>
                        <a:ext uri="{FF2B5EF4-FFF2-40B4-BE49-F238E27FC236}">
                          <a16:creationId xmlns:a16="http://schemas.microsoft.com/office/drawing/2014/main" id="{FFB96F92-AEF7-49E4-AD3F-8C8DC72E9A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4" name="Group 848">
                    <a:extLst>
                      <a:ext uri="{FF2B5EF4-FFF2-40B4-BE49-F238E27FC236}">
                        <a16:creationId xmlns:a16="http://schemas.microsoft.com/office/drawing/2014/main" id="{00BC3D50-D793-4B30-9645-EC027E1E0D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89" name="Rectangle 849">
                      <a:extLst>
                        <a:ext uri="{FF2B5EF4-FFF2-40B4-BE49-F238E27FC236}">
                          <a16:creationId xmlns:a16="http://schemas.microsoft.com/office/drawing/2014/main" id="{D6AE4378-4A48-4434-9FBC-51A9436063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0" name="Line 850">
                      <a:extLst>
                        <a:ext uri="{FF2B5EF4-FFF2-40B4-BE49-F238E27FC236}">
                          <a16:creationId xmlns:a16="http://schemas.microsoft.com/office/drawing/2014/main" id="{BF5C5CDF-F8D0-43FD-82F3-77F99E079D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1" name="Line 851">
                      <a:extLst>
                        <a:ext uri="{FF2B5EF4-FFF2-40B4-BE49-F238E27FC236}">
                          <a16:creationId xmlns:a16="http://schemas.microsoft.com/office/drawing/2014/main" id="{2A0CA747-132B-4DEC-AE91-9DF476D1E7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2" name="Line 852">
                      <a:extLst>
                        <a:ext uri="{FF2B5EF4-FFF2-40B4-BE49-F238E27FC236}">
                          <a16:creationId xmlns:a16="http://schemas.microsoft.com/office/drawing/2014/main" id="{77D09F69-FF95-4FF0-9C88-4BB771A28C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3" name="Line 853">
                      <a:extLst>
                        <a:ext uri="{FF2B5EF4-FFF2-40B4-BE49-F238E27FC236}">
                          <a16:creationId xmlns:a16="http://schemas.microsoft.com/office/drawing/2014/main" id="{EDE21FA9-D921-4633-A123-35E8767C67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4" name="Line 854">
                      <a:extLst>
                        <a:ext uri="{FF2B5EF4-FFF2-40B4-BE49-F238E27FC236}">
                          <a16:creationId xmlns:a16="http://schemas.microsoft.com/office/drawing/2014/main" id="{0D7020CF-DE4B-4E9F-A638-C8B75CB48C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5" name="Group 855">
                    <a:extLst>
                      <a:ext uri="{FF2B5EF4-FFF2-40B4-BE49-F238E27FC236}">
                        <a16:creationId xmlns:a16="http://schemas.microsoft.com/office/drawing/2014/main" id="{73AFDD1D-1094-4686-AB90-81F7706D6C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83" name="Rectangle 856">
                      <a:extLst>
                        <a:ext uri="{FF2B5EF4-FFF2-40B4-BE49-F238E27FC236}">
                          <a16:creationId xmlns:a16="http://schemas.microsoft.com/office/drawing/2014/main" id="{6318D9E5-2675-4A9D-BF9C-BAB20D4931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4" name="Line 857">
                      <a:extLst>
                        <a:ext uri="{FF2B5EF4-FFF2-40B4-BE49-F238E27FC236}">
                          <a16:creationId xmlns:a16="http://schemas.microsoft.com/office/drawing/2014/main" id="{4D26496E-6D42-4671-A567-9F1C2359B4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5" name="Line 858">
                      <a:extLst>
                        <a:ext uri="{FF2B5EF4-FFF2-40B4-BE49-F238E27FC236}">
                          <a16:creationId xmlns:a16="http://schemas.microsoft.com/office/drawing/2014/main" id="{98D64C22-0B50-42B1-9AF0-0A5B892F47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6" name="Line 859">
                      <a:extLst>
                        <a:ext uri="{FF2B5EF4-FFF2-40B4-BE49-F238E27FC236}">
                          <a16:creationId xmlns:a16="http://schemas.microsoft.com/office/drawing/2014/main" id="{2C07E31E-9E32-4722-8F1A-75B618E93F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7" name="Line 860">
                      <a:extLst>
                        <a:ext uri="{FF2B5EF4-FFF2-40B4-BE49-F238E27FC236}">
                          <a16:creationId xmlns:a16="http://schemas.microsoft.com/office/drawing/2014/main" id="{CC2E5615-9F7E-438A-BF1D-F7758FE9A4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8" name="Line 861">
                      <a:extLst>
                        <a:ext uri="{FF2B5EF4-FFF2-40B4-BE49-F238E27FC236}">
                          <a16:creationId xmlns:a16="http://schemas.microsoft.com/office/drawing/2014/main" id="{F155BAD5-5B4B-4146-95EA-3A4ABC643C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862">
                    <a:extLst>
                      <a:ext uri="{FF2B5EF4-FFF2-40B4-BE49-F238E27FC236}">
                        <a16:creationId xmlns:a16="http://schemas.microsoft.com/office/drawing/2014/main" id="{468D6C28-4422-4100-8B64-59EEF052E4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77" name="Rectangle 863">
                      <a:extLst>
                        <a:ext uri="{FF2B5EF4-FFF2-40B4-BE49-F238E27FC236}">
                          <a16:creationId xmlns:a16="http://schemas.microsoft.com/office/drawing/2014/main" id="{6FF4CD4D-42A3-4A76-8D67-0805082EA7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8" name="Line 864">
                      <a:extLst>
                        <a:ext uri="{FF2B5EF4-FFF2-40B4-BE49-F238E27FC236}">
                          <a16:creationId xmlns:a16="http://schemas.microsoft.com/office/drawing/2014/main" id="{CADE1203-553B-4A4F-AAEB-7BDB73FB19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9" name="Line 865">
                      <a:extLst>
                        <a:ext uri="{FF2B5EF4-FFF2-40B4-BE49-F238E27FC236}">
                          <a16:creationId xmlns:a16="http://schemas.microsoft.com/office/drawing/2014/main" id="{39E09B6D-3922-44A5-8F3A-5604361E82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0" name="Line 866">
                      <a:extLst>
                        <a:ext uri="{FF2B5EF4-FFF2-40B4-BE49-F238E27FC236}">
                          <a16:creationId xmlns:a16="http://schemas.microsoft.com/office/drawing/2014/main" id="{2E41DBCA-001E-4A07-A6C2-4D9D3843E4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1" name="Line 867">
                      <a:extLst>
                        <a:ext uri="{FF2B5EF4-FFF2-40B4-BE49-F238E27FC236}">
                          <a16:creationId xmlns:a16="http://schemas.microsoft.com/office/drawing/2014/main" id="{8ACC847A-C7F8-43EC-936D-6FADC59E07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2" name="Line 868">
                      <a:extLst>
                        <a:ext uri="{FF2B5EF4-FFF2-40B4-BE49-F238E27FC236}">
                          <a16:creationId xmlns:a16="http://schemas.microsoft.com/office/drawing/2014/main" id="{1A1BBCB1-E677-4EAB-855D-98ABE68D06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7" name="Group 869">
                    <a:extLst>
                      <a:ext uri="{FF2B5EF4-FFF2-40B4-BE49-F238E27FC236}">
                        <a16:creationId xmlns:a16="http://schemas.microsoft.com/office/drawing/2014/main" id="{A08BA871-B4A6-4C04-887F-162F4C8237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71" name="Rectangle 870">
                      <a:extLst>
                        <a:ext uri="{FF2B5EF4-FFF2-40B4-BE49-F238E27FC236}">
                          <a16:creationId xmlns:a16="http://schemas.microsoft.com/office/drawing/2014/main" id="{09CA77CD-1633-420F-81C7-C7CD11ECD0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2" name="Line 871">
                      <a:extLst>
                        <a:ext uri="{FF2B5EF4-FFF2-40B4-BE49-F238E27FC236}">
                          <a16:creationId xmlns:a16="http://schemas.microsoft.com/office/drawing/2014/main" id="{06039477-6EB3-4666-BBC8-9644116BDA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3" name="Line 872">
                      <a:extLst>
                        <a:ext uri="{FF2B5EF4-FFF2-40B4-BE49-F238E27FC236}">
                          <a16:creationId xmlns:a16="http://schemas.microsoft.com/office/drawing/2014/main" id="{A3C5849D-656F-464C-97B9-0A2812B4F9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4" name="Line 873">
                      <a:extLst>
                        <a:ext uri="{FF2B5EF4-FFF2-40B4-BE49-F238E27FC236}">
                          <a16:creationId xmlns:a16="http://schemas.microsoft.com/office/drawing/2014/main" id="{902FA5AE-77F2-4346-AAAB-5FACE67EED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5" name="Line 874">
                      <a:extLst>
                        <a:ext uri="{FF2B5EF4-FFF2-40B4-BE49-F238E27FC236}">
                          <a16:creationId xmlns:a16="http://schemas.microsoft.com/office/drawing/2014/main" id="{583CA5C8-969C-42A8-AF27-A3765FF09F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6" name="Line 875">
                      <a:extLst>
                        <a:ext uri="{FF2B5EF4-FFF2-40B4-BE49-F238E27FC236}">
                          <a16:creationId xmlns:a16="http://schemas.microsoft.com/office/drawing/2014/main" id="{E440D4FE-241C-46D0-A497-C1C956C0BA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8" name="Group 876">
                    <a:extLst>
                      <a:ext uri="{FF2B5EF4-FFF2-40B4-BE49-F238E27FC236}">
                        <a16:creationId xmlns:a16="http://schemas.microsoft.com/office/drawing/2014/main" id="{E6C02F76-EEC8-4026-987E-972D3281EA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65" name="Rectangle 877">
                      <a:extLst>
                        <a:ext uri="{FF2B5EF4-FFF2-40B4-BE49-F238E27FC236}">
                          <a16:creationId xmlns:a16="http://schemas.microsoft.com/office/drawing/2014/main" id="{9555F2AC-A00B-4817-92DE-935D23B914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6" name="Line 878">
                      <a:extLst>
                        <a:ext uri="{FF2B5EF4-FFF2-40B4-BE49-F238E27FC236}">
                          <a16:creationId xmlns:a16="http://schemas.microsoft.com/office/drawing/2014/main" id="{BE72875F-7851-4A42-8495-AC66B53C11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7" name="Line 879">
                      <a:extLst>
                        <a:ext uri="{FF2B5EF4-FFF2-40B4-BE49-F238E27FC236}">
                          <a16:creationId xmlns:a16="http://schemas.microsoft.com/office/drawing/2014/main" id="{8C2656F8-C33E-44C2-90B2-106535A990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8" name="Line 880">
                      <a:extLst>
                        <a:ext uri="{FF2B5EF4-FFF2-40B4-BE49-F238E27FC236}">
                          <a16:creationId xmlns:a16="http://schemas.microsoft.com/office/drawing/2014/main" id="{0FBB7895-6AD6-4847-8D57-966830A4A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9" name="Line 881">
                      <a:extLst>
                        <a:ext uri="{FF2B5EF4-FFF2-40B4-BE49-F238E27FC236}">
                          <a16:creationId xmlns:a16="http://schemas.microsoft.com/office/drawing/2014/main" id="{7401A4EC-2D27-4A0B-AEE8-CD2013D1D5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0" name="Line 882">
                      <a:extLst>
                        <a:ext uri="{FF2B5EF4-FFF2-40B4-BE49-F238E27FC236}">
                          <a16:creationId xmlns:a16="http://schemas.microsoft.com/office/drawing/2014/main" id="{3D41481E-868F-467A-B472-7C4F01601D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99" name="Line 883">
                    <a:extLst>
                      <a:ext uri="{FF2B5EF4-FFF2-40B4-BE49-F238E27FC236}">
                        <a16:creationId xmlns:a16="http://schemas.microsoft.com/office/drawing/2014/main" id="{674B675E-A36F-4627-83E0-6C28709A12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608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0" name="Line 884">
                    <a:extLst>
                      <a:ext uri="{FF2B5EF4-FFF2-40B4-BE49-F238E27FC236}">
                        <a16:creationId xmlns:a16="http://schemas.microsoft.com/office/drawing/2014/main" id="{412FB045-9585-440B-851A-AC1EF84D77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608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Line 885">
                    <a:extLst>
                      <a:ext uri="{FF2B5EF4-FFF2-40B4-BE49-F238E27FC236}">
                        <a16:creationId xmlns:a16="http://schemas.microsoft.com/office/drawing/2014/main" id="{3C238364-50AB-499F-9B13-FA89F29DF4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608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02" name="Group 887">
                    <a:extLst>
                      <a:ext uri="{FF2B5EF4-FFF2-40B4-BE49-F238E27FC236}">
                        <a16:creationId xmlns:a16="http://schemas.microsoft.com/office/drawing/2014/main" id="{4971E31B-DF94-4312-A3E0-6F30BAD19E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59" name="Rectangle 888">
                      <a:extLst>
                        <a:ext uri="{FF2B5EF4-FFF2-40B4-BE49-F238E27FC236}">
                          <a16:creationId xmlns:a16="http://schemas.microsoft.com/office/drawing/2014/main" id="{12F74E47-CD13-40D5-A1F9-D2C48F8AAB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0" name="Line 889">
                      <a:extLst>
                        <a:ext uri="{FF2B5EF4-FFF2-40B4-BE49-F238E27FC236}">
                          <a16:creationId xmlns:a16="http://schemas.microsoft.com/office/drawing/2014/main" id="{F421C593-93C5-4815-8F85-D81172169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1" name="Line 890">
                      <a:extLst>
                        <a:ext uri="{FF2B5EF4-FFF2-40B4-BE49-F238E27FC236}">
                          <a16:creationId xmlns:a16="http://schemas.microsoft.com/office/drawing/2014/main" id="{306D99F7-E6F0-432D-8717-5EAF926824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2" name="Line 891">
                      <a:extLst>
                        <a:ext uri="{FF2B5EF4-FFF2-40B4-BE49-F238E27FC236}">
                          <a16:creationId xmlns:a16="http://schemas.microsoft.com/office/drawing/2014/main" id="{7D831D51-E598-4181-A114-0A6D51E939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3" name="Line 892">
                      <a:extLst>
                        <a:ext uri="{FF2B5EF4-FFF2-40B4-BE49-F238E27FC236}">
                          <a16:creationId xmlns:a16="http://schemas.microsoft.com/office/drawing/2014/main" id="{B10D6DCF-42CA-4F9D-BE4A-1CAB0F2D43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4" name="Line 893">
                      <a:extLst>
                        <a:ext uri="{FF2B5EF4-FFF2-40B4-BE49-F238E27FC236}">
                          <a16:creationId xmlns:a16="http://schemas.microsoft.com/office/drawing/2014/main" id="{8218C770-4DB4-49C2-8A3D-64A86A8927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3" name="Group 894">
                    <a:extLst>
                      <a:ext uri="{FF2B5EF4-FFF2-40B4-BE49-F238E27FC236}">
                        <a16:creationId xmlns:a16="http://schemas.microsoft.com/office/drawing/2014/main" id="{C1E9F114-2F79-4F15-9918-4A3A8A4F3F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53" name="Rectangle 895">
                      <a:extLst>
                        <a:ext uri="{FF2B5EF4-FFF2-40B4-BE49-F238E27FC236}">
                          <a16:creationId xmlns:a16="http://schemas.microsoft.com/office/drawing/2014/main" id="{6648DD07-4AF0-46D8-8D05-9622894A83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4" name="Line 896">
                      <a:extLst>
                        <a:ext uri="{FF2B5EF4-FFF2-40B4-BE49-F238E27FC236}">
                          <a16:creationId xmlns:a16="http://schemas.microsoft.com/office/drawing/2014/main" id="{AF5CAB5D-599B-4D64-9EB4-F262D4B9A7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5" name="Line 897">
                      <a:extLst>
                        <a:ext uri="{FF2B5EF4-FFF2-40B4-BE49-F238E27FC236}">
                          <a16:creationId xmlns:a16="http://schemas.microsoft.com/office/drawing/2014/main" id="{C3D2842B-6A24-4D87-AFE8-F44440AA27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6" name="Line 898">
                      <a:extLst>
                        <a:ext uri="{FF2B5EF4-FFF2-40B4-BE49-F238E27FC236}">
                          <a16:creationId xmlns:a16="http://schemas.microsoft.com/office/drawing/2014/main" id="{D07F879D-3D7D-46AB-A4EC-0E1BF107EE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7" name="Line 899">
                      <a:extLst>
                        <a:ext uri="{FF2B5EF4-FFF2-40B4-BE49-F238E27FC236}">
                          <a16:creationId xmlns:a16="http://schemas.microsoft.com/office/drawing/2014/main" id="{811C2827-440B-4378-A442-DD0E87AE89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8" name="Line 900">
                      <a:extLst>
                        <a:ext uri="{FF2B5EF4-FFF2-40B4-BE49-F238E27FC236}">
                          <a16:creationId xmlns:a16="http://schemas.microsoft.com/office/drawing/2014/main" id="{BE46C7B9-2C6F-4576-A7B2-F1EC94F482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4" name="Group 901">
                    <a:extLst>
                      <a:ext uri="{FF2B5EF4-FFF2-40B4-BE49-F238E27FC236}">
                        <a16:creationId xmlns:a16="http://schemas.microsoft.com/office/drawing/2014/main" id="{018E8628-3EA3-4B65-BD73-7F8B223359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47" name="Rectangle 902">
                      <a:extLst>
                        <a:ext uri="{FF2B5EF4-FFF2-40B4-BE49-F238E27FC236}">
                          <a16:creationId xmlns:a16="http://schemas.microsoft.com/office/drawing/2014/main" id="{9313E516-30C0-463A-880A-DC867618E0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8" name="Line 903">
                      <a:extLst>
                        <a:ext uri="{FF2B5EF4-FFF2-40B4-BE49-F238E27FC236}">
                          <a16:creationId xmlns:a16="http://schemas.microsoft.com/office/drawing/2014/main" id="{CEAA6FBE-FC8D-4801-B9DC-101012C975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9" name="Line 904">
                      <a:extLst>
                        <a:ext uri="{FF2B5EF4-FFF2-40B4-BE49-F238E27FC236}">
                          <a16:creationId xmlns:a16="http://schemas.microsoft.com/office/drawing/2014/main" id="{BB049166-ACB0-457C-80F0-4BE4570F28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0" name="Line 905">
                      <a:extLst>
                        <a:ext uri="{FF2B5EF4-FFF2-40B4-BE49-F238E27FC236}">
                          <a16:creationId xmlns:a16="http://schemas.microsoft.com/office/drawing/2014/main" id="{7C2AAD7F-3ED9-4EC1-A9B1-9DB4EA7625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1" name="Line 906">
                      <a:extLst>
                        <a:ext uri="{FF2B5EF4-FFF2-40B4-BE49-F238E27FC236}">
                          <a16:creationId xmlns:a16="http://schemas.microsoft.com/office/drawing/2014/main" id="{AE4902AB-BDBC-4510-987D-4D9D5B804A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2" name="Line 907">
                      <a:extLst>
                        <a:ext uri="{FF2B5EF4-FFF2-40B4-BE49-F238E27FC236}">
                          <a16:creationId xmlns:a16="http://schemas.microsoft.com/office/drawing/2014/main" id="{24C707E0-9658-4A5D-ABE4-CD994126AB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5" name="Group 908">
                    <a:extLst>
                      <a:ext uri="{FF2B5EF4-FFF2-40B4-BE49-F238E27FC236}">
                        <a16:creationId xmlns:a16="http://schemas.microsoft.com/office/drawing/2014/main" id="{2B83B647-70B5-4D37-8536-3809C54FED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41" name="Rectangle 909">
                      <a:extLst>
                        <a:ext uri="{FF2B5EF4-FFF2-40B4-BE49-F238E27FC236}">
                          <a16:creationId xmlns:a16="http://schemas.microsoft.com/office/drawing/2014/main" id="{8D53ECE6-4D01-4408-9171-3BB579E581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2" name="Line 910">
                      <a:extLst>
                        <a:ext uri="{FF2B5EF4-FFF2-40B4-BE49-F238E27FC236}">
                          <a16:creationId xmlns:a16="http://schemas.microsoft.com/office/drawing/2014/main" id="{7A07C8A3-386D-46FB-A995-1A38F177A9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3" name="Line 911">
                      <a:extLst>
                        <a:ext uri="{FF2B5EF4-FFF2-40B4-BE49-F238E27FC236}">
                          <a16:creationId xmlns:a16="http://schemas.microsoft.com/office/drawing/2014/main" id="{BF96445A-40DD-4EAD-BB8D-8A73B16B39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4" name="Line 912">
                      <a:extLst>
                        <a:ext uri="{FF2B5EF4-FFF2-40B4-BE49-F238E27FC236}">
                          <a16:creationId xmlns:a16="http://schemas.microsoft.com/office/drawing/2014/main" id="{6E93AE1A-4A32-4778-BB89-D6B0EC27B0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5" name="Line 913">
                      <a:extLst>
                        <a:ext uri="{FF2B5EF4-FFF2-40B4-BE49-F238E27FC236}">
                          <a16:creationId xmlns:a16="http://schemas.microsoft.com/office/drawing/2014/main" id="{B7B95CE5-9402-4B99-9BA7-2918646254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6" name="Line 914">
                      <a:extLst>
                        <a:ext uri="{FF2B5EF4-FFF2-40B4-BE49-F238E27FC236}">
                          <a16:creationId xmlns:a16="http://schemas.microsoft.com/office/drawing/2014/main" id="{A9EB892B-B0C3-4AA5-B7AC-94A0CC3611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6" name="Group 915">
                    <a:extLst>
                      <a:ext uri="{FF2B5EF4-FFF2-40B4-BE49-F238E27FC236}">
                        <a16:creationId xmlns:a16="http://schemas.microsoft.com/office/drawing/2014/main" id="{78F7A573-D74D-425A-B973-EBF5651F8E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35" name="Rectangle 916">
                      <a:extLst>
                        <a:ext uri="{FF2B5EF4-FFF2-40B4-BE49-F238E27FC236}">
                          <a16:creationId xmlns:a16="http://schemas.microsoft.com/office/drawing/2014/main" id="{CB7A7258-6ACD-4103-9868-89A70F81F9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6" name="Line 917">
                      <a:extLst>
                        <a:ext uri="{FF2B5EF4-FFF2-40B4-BE49-F238E27FC236}">
                          <a16:creationId xmlns:a16="http://schemas.microsoft.com/office/drawing/2014/main" id="{D78FDBCA-8CA0-41DA-B463-BBEDB6E0F6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7" name="Line 918">
                      <a:extLst>
                        <a:ext uri="{FF2B5EF4-FFF2-40B4-BE49-F238E27FC236}">
                          <a16:creationId xmlns:a16="http://schemas.microsoft.com/office/drawing/2014/main" id="{826240D8-0696-4936-9D9A-A81399DEE8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Line 919">
                      <a:extLst>
                        <a:ext uri="{FF2B5EF4-FFF2-40B4-BE49-F238E27FC236}">
                          <a16:creationId xmlns:a16="http://schemas.microsoft.com/office/drawing/2014/main" id="{C9A9CE36-52E1-4A41-9E12-6AF17950B5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Line 920">
                      <a:extLst>
                        <a:ext uri="{FF2B5EF4-FFF2-40B4-BE49-F238E27FC236}">
                          <a16:creationId xmlns:a16="http://schemas.microsoft.com/office/drawing/2014/main" id="{981CC2B4-9ECF-4E4C-9912-0CB35FA5D0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0" name="Line 921">
                      <a:extLst>
                        <a:ext uri="{FF2B5EF4-FFF2-40B4-BE49-F238E27FC236}">
                          <a16:creationId xmlns:a16="http://schemas.microsoft.com/office/drawing/2014/main" id="{C60B40DB-D0A1-4662-A3D2-EF3FE78C1E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7" name="Group 922">
                    <a:extLst>
                      <a:ext uri="{FF2B5EF4-FFF2-40B4-BE49-F238E27FC236}">
                        <a16:creationId xmlns:a16="http://schemas.microsoft.com/office/drawing/2014/main" id="{EC661E50-94BB-47B5-8453-9C48391A91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29" name="Rectangle 923">
                      <a:extLst>
                        <a:ext uri="{FF2B5EF4-FFF2-40B4-BE49-F238E27FC236}">
                          <a16:creationId xmlns:a16="http://schemas.microsoft.com/office/drawing/2014/main" id="{BE8B2F17-5F97-47F6-9BE1-256A2641E5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0" name="Line 924">
                      <a:extLst>
                        <a:ext uri="{FF2B5EF4-FFF2-40B4-BE49-F238E27FC236}">
                          <a16:creationId xmlns:a16="http://schemas.microsoft.com/office/drawing/2014/main" id="{4C22D8F1-4F94-4D82-9127-C4025622B1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1" name="Line 925">
                      <a:extLst>
                        <a:ext uri="{FF2B5EF4-FFF2-40B4-BE49-F238E27FC236}">
                          <a16:creationId xmlns:a16="http://schemas.microsoft.com/office/drawing/2014/main" id="{64F68122-349D-4B2C-9D90-B6465853C1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2" name="Line 926">
                      <a:extLst>
                        <a:ext uri="{FF2B5EF4-FFF2-40B4-BE49-F238E27FC236}">
                          <a16:creationId xmlns:a16="http://schemas.microsoft.com/office/drawing/2014/main" id="{73CC7F22-7353-4B0B-BDFF-A35715838D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3" name="Line 927">
                      <a:extLst>
                        <a:ext uri="{FF2B5EF4-FFF2-40B4-BE49-F238E27FC236}">
                          <a16:creationId xmlns:a16="http://schemas.microsoft.com/office/drawing/2014/main" id="{C1865AFC-5800-4C87-8677-DD2594BDC0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4" name="Line 928">
                      <a:extLst>
                        <a:ext uri="{FF2B5EF4-FFF2-40B4-BE49-F238E27FC236}">
                          <a16:creationId xmlns:a16="http://schemas.microsoft.com/office/drawing/2014/main" id="{9655DA00-218F-4812-93F3-17888A91D7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8" name="Group 929">
                    <a:extLst>
                      <a:ext uri="{FF2B5EF4-FFF2-40B4-BE49-F238E27FC236}">
                        <a16:creationId xmlns:a16="http://schemas.microsoft.com/office/drawing/2014/main" id="{6C5F6D87-E101-42DF-86E4-10D4B6FB39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23" name="Rectangle 930">
                      <a:extLst>
                        <a:ext uri="{FF2B5EF4-FFF2-40B4-BE49-F238E27FC236}">
                          <a16:creationId xmlns:a16="http://schemas.microsoft.com/office/drawing/2014/main" id="{F798B37F-0048-41EF-960A-A9A8F4D6A8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4" name="Line 931">
                      <a:extLst>
                        <a:ext uri="{FF2B5EF4-FFF2-40B4-BE49-F238E27FC236}">
                          <a16:creationId xmlns:a16="http://schemas.microsoft.com/office/drawing/2014/main" id="{EC6E85D2-A7CD-4A01-AD43-FE93BCF097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" name="Line 932">
                      <a:extLst>
                        <a:ext uri="{FF2B5EF4-FFF2-40B4-BE49-F238E27FC236}">
                          <a16:creationId xmlns:a16="http://schemas.microsoft.com/office/drawing/2014/main" id="{E9865C56-EC2E-4F74-B030-EDE79E8E9C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6" name="Line 933">
                      <a:extLst>
                        <a:ext uri="{FF2B5EF4-FFF2-40B4-BE49-F238E27FC236}">
                          <a16:creationId xmlns:a16="http://schemas.microsoft.com/office/drawing/2014/main" id="{52447C28-F191-474C-8042-83822D19B9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7" name="Line 934">
                      <a:extLst>
                        <a:ext uri="{FF2B5EF4-FFF2-40B4-BE49-F238E27FC236}">
                          <a16:creationId xmlns:a16="http://schemas.microsoft.com/office/drawing/2014/main" id="{9C258CA8-E036-4C69-85E6-49899910BD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8" name="Line 935">
                      <a:extLst>
                        <a:ext uri="{FF2B5EF4-FFF2-40B4-BE49-F238E27FC236}">
                          <a16:creationId xmlns:a16="http://schemas.microsoft.com/office/drawing/2014/main" id="{B59E8FFB-84DA-4DD0-B1BC-11E005AA57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9" name="Group 936">
                    <a:extLst>
                      <a:ext uri="{FF2B5EF4-FFF2-40B4-BE49-F238E27FC236}">
                        <a16:creationId xmlns:a16="http://schemas.microsoft.com/office/drawing/2014/main" id="{55DF4F94-54A8-442B-8883-F36B7DEA02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17" name="Rectangle 937">
                      <a:extLst>
                        <a:ext uri="{FF2B5EF4-FFF2-40B4-BE49-F238E27FC236}">
                          <a16:creationId xmlns:a16="http://schemas.microsoft.com/office/drawing/2014/main" id="{E9665B2B-6222-4C70-99EE-FD0CA9131B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8" name="Line 938">
                      <a:extLst>
                        <a:ext uri="{FF2B5EF4-FFF2-40B4-BE49-F238E27FC236}">
                          <a16:creationId xmlns:a16="http://schemas.microsoft.com/office/drawing/2014/main" id="{9BC9125E-3323-494C-B0DC-F11C079446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9" name="Line 939">
                      <a:extLst>
                        <a:ext uri="{FF2B5EF4-FFF2-40B4-BE49-F238E27FC236}">
                          <a16:creationId xmlns:a16="http://schemas.microsoft.com/office/drawing/2014/main" id="{71D927FA-8011-46EF-B40B-2E031EE954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0" name="Line 940">
                      <a:extLst>
                        <a:ext uri="{FF2B5EF4-FFF2-40B4-BE49-F238E27FC236}">
                          <a16:creationId xmlns:a16="http://schemas.microsoft.com/office/drawing/2014/main" id="{AF0AE391-FB5E-4C7C-B41B-4DBC109CB2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1" name="Line 941">
                      <a:extLst>
                        <a:ext uri="{FF2B5EF4-FFF2-40B4-BE49-F238E27FC236}">
                          <a16:creationId xmlns:a16="http://schemas.microsoft.com/office/drawing/2014/main" id="{75771B2A-363F-46E8-95D0-6A34FAB380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2" name="Line 942">
                      <a:extLst>
                        <a:ext uri="{FF2B5EF4-FFF2-40B4-BE49-F238E27FC236}">
                          <a16:creationId xmlns:a16="http://schemas.microsoft.com/office/drawing/2014/main" id="{429E34BC-99C3-42DA-B456-40C6956030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0" name="Group 943">
                    <a:extLst>
                      <a:ext uri="{FF2B5EF4-FFF2-40B4-BE49-F238E27FC236}">
                        <a16:creationId xmlns:a16="http://schemas.microsoft.com/office/drawing/2014/main" id="{1821611D-533E-46B6-A5B4-A37A2C2808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11" name="Rectangle 944">
                      <a:extLst>
                        <a:ext uri="{FF2B5EF4-FFF2-40B4-BE49-F238E27FC236}">
                          <a16:creationId xmlns:a16="http://schemas.microsoft.com/office/drawing/2014/main" id="{FE4C30E1-66FA-4ABD-B6D0-2D52DD374F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2" name="Line 945">
                      <a:extLst>
                        <a:ext uri="{FF2B5EF4-FFF2-40B4-BE49-F238E27FC236}">
                          <a16:creationId xmlns:a16="http://schemas.microsoft.com/office/drawing/2014/main" id="{0F32DCDF-E5E8-40F3-8F92-615B3E60BA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3" name="Line 946">
                      <a:extLst>
                        <a:ext uri="{FF2B5EF4-FFF2-40B4-BE49-F238E27FC236}">
                          <a16:creationId xmlns:a16="http://schemas.microsoft.com/office/drawing/2014/main" id="{06B852C3-3E9F-49BE-BE59-D4C7926BB1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4" name="Line 947">
                      <a:extLst>
                        <a:ext uri="{FF2B5EF4-FFF2-40B4-BE49-F238E27FC236}">
                          <a16:creationId xmlns:a16="http://schemas.microsoft.com/office/drawing/2014/main" id="{8806F184-CECA-47A7-9DC1-08DC19E7F6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5" name="Line 948">
                      <a:extLst>
                        <a:ext uri="{FF2B5EF4-FFF2-40B4-BE49-F238E27FC236}">
                          <a16:creationId xmlns:a16="http://schemas.microsoft.com/office/drawing/2014/main" id="{E3ED7651-B5A2-4D70-9711-4135BDE3BF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6" name="Line 949">
                      <a:extLst>
                        <a:ext uri="{FF2B5EF4-FFF2-40B4-BE49-F238E27FC236}">
                          <a16:creationId xmlns:a16="http://schemas.microsoft.com/office/drawing/2014/main" id="{20B350C9-76B0-4862-96FB-FD8D2F3DE7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1" name="Group 950">
                    <a:extLst>
                      <a:ext uri="{FF2B5EF4-FFF2-40B4-BE49-F238E27FC236}">
                        <a16:creationId xmlns:a16="http://schemas.microsoft.com/office/drawing/2014/main" id="{2171CF73-DF45-4835-8BBD-4D77280455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05" name="Rectangle 951">
                      <a:extLst>
                        <a:ext uri="{FF2B5EF4-FFF2-40B4-BE49-F238E27FC236}">
                          <a16:creationId xmlns:a16="http://schemas.microsoft.com/office/drawing/2014/main" id="{3AF36D74-08C5-4F49-959E-31E9AD27C2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6" name="Line 952">
                      <a:extLst>
                        <a:ext uri="{FF2B5EF4-FFF2-40B4-BE49-F238E27FC236}">
                          <a16:creationId xmlns:a16="http://schemas.microsoft.com/office/drawing/2014/main" id="{46E8D8BA-6CBC-4FAB-B0C3-AAA87BC471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7" name="Line 953">
                      <a:extLst>
                        <a:ext uri="{FF2B5EF4-FFF2-40B4-BE49-F238E27FC236}">
                          <a16:creationId xmlns:a16="http://schemas.microsoft.com/office/drawing/2014/main" id="{9C4921EE-866E-4510-9DE1-C9C5E17CFF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8" name="Line 954">
                      <a:extLst>
                        <a:ext uri="{FF2B5EF4-FFF2-40B4-BE49-F238E27FC236}">
                          <a16:creationId xmlns:a16="http://schemas.microsoft.com/office/drawing/2014/main" id="{0CADCE21-DD42-4F97-9A77-AF519D9054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9" name="Line 955">
                      <a:extLst>
                        <a:ext uri="{FF2B5EF4-FFF2-40B4-BE49-F238E27FC236}">
                          <a16:creationId xmlns:a16="http://schemas.microsoft.com/office/drawing/2014/main" id="{9F73D7E8-3561-4B0D-A69F-ECB3C06BE6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0" name="Line 956">
                      <a:extLst>
                        <a:ext uri="{FF2B5EF4-FFF2-40B4-BE49-F238E27FC236}">
                          <a16:creationId xmlns:a16="http://schemas.microsoft.com/office/drawing/2014/main" id="{E87A9F2D-2664-4A59-917D-5F840A3CBB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2" name="Group 957">
                    <a:extLst>
                      <a:ext uri="{FF2B5EF4-FFF2-40B4-BE49-F238E27FC236}">
                        <a16:creationId xmlns:a16="http://schemas.microsoft.com/office/drawing/2014/main" id="{3695969D-D5D8-4088-9D65-9678EE67C0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199" name="Rectangle 958">
                      <a:extLst>
                        <a:ext uri="{FF2B5EF4-FFF2-40B4-BE49-F238E27FC236}">
                          <a16:creationId xmlns:a16="http://schemas.microsoft.com/office/drawing/2014/main" id="{5281792C-D582-4EDB-996F-C2A291F0E5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0" name="Line 959">
                      <a:extLst>
                        <a:ext uri="{FF2B5EF4-FFF2-40B4-BE49-F238E27FC236}">
                          <a16:creationId xmlns:a16="http://schemas.microsoft.com/office/drawing/2014/main" id="{50142F0B-F477-4DBA-A768-12E184DFB3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1" name="Line 960">
                      <a:extLst>
                        <a:ext uri="{FF2B5EF4-FFF2-40B4-BE49-F238E27FC236}">
                          <a16:creationId xmlns:a16="http://schemas.microsoft.com/office/drawing/2014/main" id="{8E6ADD93-B7F7-45FE-A5B9-672DA05D78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2" name="Line 961">
                      <a:extLst>
                        <a:ext uri="{FF2B5EF4-FFF2-40B4-BE49-F238E27FC236}">
                          <a16:creationId xmlns:a16="http://schemas.microsoft.com/office/drawing/2014/main" id="{82A287FD-E49B-41E7-94E5-A7D5E4ED5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3" name="Line 962">
                      <a:extLst>
                        <a:ext uri="{FF2B5EF4-FFF2-40B4-BE49-F238E27FC236}">
                          <a16:creationId xmlns:a16="http://schemas.microsoft.com/office/drawing/2014/main" id="{0B1A96F1-4B0B-473A-B5D4-81C9C9CB51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4" name="Line 963">
                      <a:extLst>
                        <a:ext uri="{FF2B5EF4-FFF2-40B4-BE49-F238E27FC236}">
                          <a16:creationId xmlns:a16="http://schemas.microsoft.com/office/drawing/2014/main" id="{DFEB7263-511C-4943-A262-92E926E181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13" name="Line 964">
                    <a:extLst>
                      <a:ext uri="{FF2B5EF4-FFF2-40B4-BE49-F238E27FC236}">
                        <a16:creationId xmlns:a16="http://schemas.microsoft.com/office/drawing/2014/main" id="{C74A6680-981C-4480-B3AC-2EC546984B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859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Line 965">
                    <a:extLst>
                      <a:ext uri="{FF2B5EF4-FFF2-40B4-BE49-F238E27FC236}">
                        <a16:creationId xmlns:a16="http://schemas.microsoft.com/office/drawing/2014/main" id="{2E1A8789-5B9E-41DB-AF9C-2AFA134213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859"/>
                    <a:ext cx="0" cy="25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Line 966">
                    <a:extLst>
                      <a:ext uri="{FF2B5EF4-FFF2-40B4-BE49-F238E27FC236}">
                        <a16:creationId xmlns:a16="http://schemas.microsoft.com/office/drawing/2014/main" id="{2D280986-944F-4146-950B-634B5F3BB8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859"/>
                    <a:ext cx="0" cy="25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16" name="Group 968">
                    <a:extLst>
                      <a:ext uri="{FF2B5EF4-FFF2-40B4-BE49-F238E27FC236}">
                        <a16:creationId xmlns:a16="http://schemas.microsoft.com/office/drawing/2014/main" id="{8CD880B3-8511-4758-B6B5-1B796EC317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93" name="Rectangle 969">
                      <a:extLst>
                        <a:ext uri="{FF2B5EF4-FFF2-40B4-BE49-F238E27FC236}">
                          <a16:creationId xmlns:a16="http://schemas.microsoft.com/office/drawing/2014/main" id="{C0466F19-3345-409C-A34C-55850CAD10B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4" name="Line 970">
                      <a:extLst>
                        <a:ext uri="{FF2B5EF4-FFF2-40B4-BE49-F238E27FC236}">
                          <a16:creationId xmlns:a16="http://schemas.microsoft.com/office/drawing/2014/main" id="{3D894C0D-7444-4E77-AB17-93E42105DA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5" name="Line 971">
                      <a:extLst>
                        <a:ext uri="{FF2B5EF4-FFF2-40B4-BE49-F238E27FC236}">
                          <a16:creationId xmlns:a16="http://schemas.microsoft.com/office/drawing/2014/main" id="{96F2FD12-655E-4DBD-AF97-A56B456350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6" name="Line 972">
                      <a:extLst>
                        <a:ext uri="{FF2B5EF4-FFF2-40B4-BE49-F238E27FC236}">
                          <a16:creationId xmlns:a16="http://schemas.microsoft.com/office/drawing/2014/main" id="{0C3D79BA-4B70-4C30-9421-ACC12C854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7" name="Line 973">
                      <a:extLst>
                        <a:ext uri="{FF2B5EF4-FFF2-40B4-BE49-F238E27FC236}">
                          <a16:creationId xmlns:a16="http://schemas.microsoft.com/office/drawing/2014/main" id="{60D4CEC4-D2B7-4528-975F-6509697DAC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8" name="Line 974">
                      <a:extLst>
                        <a:ext uri="{FF2B5EF4-FFF2-40B4-BE49-F238E27FC236}">
                          <a16:creationId xmlns:a16="http://schemas.microsoft.com/office/drawing/2014/main" id="{9B01A6F9-DECC-4119-B1BF-AAEC3A7992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7" name="Group 975">
                    <a:extLst>
                      <a:ext uri="{FF2B5EF4-FFF2-40B4-BE49-F238E27FC236}">
                        <a16:creationId xmlns:a16="http://schemas.microsoft.com/office/drawing/2014/main" id="{ED285530-BC83-42B2-A9B1-9E141CD0D4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87" name="Rectangle 976">
                      <a:extLst>
                        <a:ext uri="{FF2B5EF4-FFF2-40B4-BE49-F238E27FC236}">
                          <a16:creationId xmlns:a16="http://schemas.microsoft.com/office/drawing/2014/main" id="{F744B301-5BFB-48F2-BB50-AF3BAAC8E1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8" name="Line 977">
                      <a:extLst>
                        <a:ext uri="{FF2B5EF4-FFF2-40B4-BE49-F238E27FC236}">
                          <a16:creationId xmlns:a16="http://schemas.microsoft.com/office/drawing/2014/main" id="{D7A9A321-C662-4AE3-A18E-9ACC0F4250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9" name="Line 978">
                      <a:extLst>
                        <a:ext uri="{FF2B5EF4-FFF2-40B4-BE49-F238E27FC236}">
                          <a16:creationId xmlns:a16="http://schemas.microsoft.com/office/drawing/2014/main" id="{C00DF295-3C54-4CB1-B3E7-226E23843D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0" name="Line 979">
                      <a:extLst>
                        <a:ext uri="{FF2B5EF4-FFF2-40B4-BE49-F238E27FC236}">
                          <a16:creationId xmlns:a16="http://schemas.microsoft.com/office/drawing/2014/main" id="{B3A6B57C-C486-4014-A9A5-AFD39A46E3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Line 980">
                      <a:extLst>
                        <a:ext uri="{FF2B5EF4-FFF2-40B4-BE49-F238E27FC236}">
                          <a16:creationId xmlns:a16="http://schemas.microsoft.com/office/drawing/2014/main" id="{D99914A5-A74C-4D36-AA8E-DA61EC5346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Line 981">
                      <a:extLst>
                        <a:ext uri="{FF2B5EF4-FFF2-40B4-BE49-F238E27FC236}">
                          <a16:creationId xmlns:a16="http://schemas.microsoft.com/office/drawing/2014/main" id="{7145C63A-68A2-4C3B-A44E-D5DC6BD09B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8" name="Group 982">
                    <a:extLst>
                      <a:ext uri="{FF2B5EF4-FFF2-40B4-BE49-F238E27FC236}">
                        <a16:creationId xmlns:a16="http://schemas.microsoft.com/office/drawing/2014/main" id="{60030BCD-85C9-4585-ABF8-C97224BA61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81" name="Rectangle 983">
                      <a:extLst>
                        <a:ext uri="{FF2B5EF4-FFF2-40B4-BE49-F238E27FC236}">
                          <a16:creationId xmlns:a16="http://schemas.microsoft.com/office/drawing/2014/main" id="{D5EDFC47-E9AE-4BCF-9745-0837698C22E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2" name="Line 984">
                      <a:extLst>
                        <a:ext uri="{FF2B5EF4-FFF2-40B4-BE49-F238E27FC236}">
                          <a16:creationId xmlns:a16="http://schemas.microsoft.com/office/drawing/2014/main" id="{7FB9ADB4-6243-4886-AEC5-17ABC74E3C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3" name="Line 985">
                      <a:extLst>
                        <a:ext uri="{FF2B5EF4-FFF2-40B4-BE49-F238E27FC236}">
                          <a16:creationId xmlns:a16="http://schemas.microsoft.com/office/drawing/2014/main" id="{43B7997E-34E0-491C-A90E-5B085B354D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" name="Line 986">
                      <a:extLst>
                        <a:ext uri="{FF2B5EF4-FFF2-40B4-BE49-F238E27FC236}">
                          <a16:creationId xmlns:a16="http://schemas.microsoft.com/office/drawing/2014/main" id="{CED026FD-AC00-471D-AAE1-51A9150277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5" name="Line 987">
                      <a:extLst>
                        <a:ext uri="{FF2B5EF4-FFF2-40B4-BE49-F238E27FC236}">
                          <a16:creationId xmlns:a16="http://schemas.microsoft.com/office/drawing/2014/main" id="{F4E1D415-BDCD-4003-9B65-7B47E3D351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6" name="Line 988">
                      <a:extLst>
                        <a:ext uri="{FF2B5EF4-FFF2-40B4-BE49-F238E27FC236}">
                          <a16:creationId xmlns:a16="http://schemas.microsoft.com/office/drawing/2014/main" id="{5E513E1E-DE2C-43F4-AA15-F8AADDAECE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9" name="Group 989">
                    <a:extLst>
                      <a:ext uri="{FF2B5EF4-FFF2-40B4-BE49-F238E27FC236}">
                        <a16:creationId xmlns:a16="http://schemas.microsoft.com/office/drawing/2014/main" id="{9F140D6B-B8CB-434B-BF5F-4540E80C1B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75" name="Rectangle 990">
                      <a:extLst>
                        <a:ext uri="{FF2B5EF4-FFF2-40B4-BE49-F238E27FC236}">
                          <a16:creationId xmlns:a16="http://schemas.microsoft.com/office/drawing/2014/main" id="{9EF0D097-0633-4275-8FB3-FCBA48353C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6" name="Line 991">
                      <a:extLst>
                        <a:ext uri="{FF2B5EF4-FFF2-40B4-BE49-F238E27FC236}">
                          <a16:creationId xmlns:a16="http://schemas.microsoft.com/office/drawing/2014/main" id="{FDCFD976-0E0E-4422-973D-BD65132275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7" name="Line 992">
                      <a:extLst>
                        <a:ext uri="{FF2B5EF4-FFF2-40B4-BE49-F238E27FC236}">
                          <a16:creationId xmlns:a16="http://schemas.microsoft.com/office/drawing/2014/main" id="{55345188-4478-45D5-A55A-8BEFFF5629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Line 993">
                      <a:extLst>
                        <a:ext uri="{FF2B5EF4-FFF2-40B4-BE49-F238E27FC236}">
                          <a16:creationId xmlns:a16="http://schemas.microsoft.com/office/drawing/2014/main" id="{F1643F10-9ECA-408E-A5F5-98F2D833E8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9" name="Line 994">
                      <a:extLst>
                        <a:ext uri="{FF2B5EF4-FFF2-40B4-BE49-F238E27FC236}">
                          <a16:creationId xmlns:a16="http://schemas.microsoft.com/office/drawing/2014/main" id="{70F31A07-6324-449D-B7AF-C1BAB9AC22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0" name="Line 995">
                      <a:extLst>
                        <a:ext uri="{FF2B5EF4-FFF2-40B4-BE49-F238E27FC236}">
                          <a16:creationId xmlns:a16="http://schemas.microsoft.com/office/drawing/2014/main" id="{35F6C06C-892B-46F4-BBA9-CFAEA20B08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0" name="Group 996">
                    <a:extLst>
                      <a:ext uri="{FF2B5EF4-FFF2-40B4-BE49-F238E27FC236}">
                        <a16:creationId xmlns:a16="http://schemas.microsoft.com/office/drawing/2014/main" id="{70D95471-18BA-48DE-A95A-733F9B86A81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69" name="Rectangle 997">
                      <a:extLst>
                        <a:ext uri="{FF2B5EF4-FFF2-40B4-BE49-F238E27FC236}">
                          <a16:creationId xmlns:a16="http://schemas.microsoft.com/office/drawing/2014/main" id="{F612894E-11E4-4C57-B98E-305A64A842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0" name="Line 998">
                      <a:extLst>
                        <a:ext uri="{FF2B5EF4-FFF2-40B4-BE49-F238E27FC236}">
                          <a16:creationId xmlns:a16="http://schemas.microsoft.com/office/drawing/2014/main" id="{DE601F9C-6D84-480E-A15E-AFDA4B776E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1" name="Line 999">
                      <a:extLst>
                        <a:ext uri="{FF2B5EF4-FFF2-40B4-BE49-F238E27FC236}">
                          <a16:creationId xmlns:a16="http://schemas.microsoft.com/office/drawing/2014/main" id="{C005DEDF-B571-4AC4-A988-93F3693FA3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Line 1000">
                      <a:extLst>
                        <a:ext uri="{FF2B5EF4-FFF2-40B4-BE49-F238E27FC236}">
                          <a16:creationId xmlns:a16="http://schemas.microsoft.com/office/drawing/2014/main" id="{116A713B-8A7B-4AFC-8F4C-E359636412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3" name="Line 1001">
                      <a:extLst>
                        <a:ext uri="{FF2B5EF4-FFF2-40B4-BE49-F238E27FC236}">
                          <a16:creationId xmlns:a16="http://schemas.microsoft.com/office/drawing/2014/main" id="{701A7FF1-593B-472D-825B-9A8855B83A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4" name="Line 1002">
                      <a:extLst>
                        <a:ext uri="{FF2B5EF4-FFF2-40B4-BE49-F238E27FC236}">
                          <a16:creationId xmlns:a16="http://schemas.microsoft.com/office/drawing/2014/main" id="{80E13580-1643-4AA5-9196-947B936574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1" name="Group 1003">
                    <a:extLst>
                      <a:ext uri="{FF2B5EF4-FFF2-40B4-BE49-F238E27FC236}">
                        <a16:creationId xmlns:a16="http://schemas.microsoft.com/office/drawing/2014/main" id="{ACC6E7B0-240E-484E-96A5-A1B0597815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63" name="Rectangle 1004">
                      <a:extLst>
                        <a:ext uri="{FF2B5EF4-FFF2-40B4-BE49-F238E27FC236}">
                          <a16:creationId xmlns:a16="http://schemas.microsoft.com/office/drawing/2014/main" id="{4BF6C15B-62CE-4C85-B757-5CD275E356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4" name="Line 1005">
                      <a:extLst>
                        <a:ext uri="{FF2B5EF4-FFF2-40B4-BE49-F238E27FC236}">
                          <a16:creationId xmlns:a16="http://schemas.microsoft.com/office/drawing/2014/main" id="{0BFE8200-9286-4C71-9BC3-C655738256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5" name="Line 1006">
                      <a:extLst>
                        <a:ext uri="{FF2B5EF4-FFF2-40B4-BE49-F238E27FC236}">
                          <a16:creationId xmlns:a16="http://schemas.microsoft.com/office/drawing/2014/main" id="{8A38E3D3-CD5D-4B7F-824D-3A00B8F615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Line 1007">
                      <a:extLst>
                        <a:ext uri="{FF2B5EF4-FFF2-40B4-BE49-F238E27FC236}">
                          <a16:creationId xmlns:a16="http://schemas.microsoft.com/office/drawing/2014/main" id="{CA5016E9-7565-4747-B511-CF27434140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7" name="Line 1008">
                      <a:extLst>
                        <a:ext uri="{FF2B5EF4-FFF2-40B4-BE49-F238E27FC236}">
                          <a16:creationId xmlns:a16="http://schemas.microsoft.com/office/drawing/2014/main" id="{DBD6CDB5-C77C-4C7D-A9F8-C859EC4E14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8" name="Line 1009">
                      <a:extLst>
                        <a:ext uri="{FF2B5EF4-FFF2-40B4-BE49-F238E27FC236}">
                          <a16:creationId xmlns:a16="http://schemas.microsoft.com/office/drawing/2014/main" id="{276E11D0-9B3C-4320-AA04-292D0CAC31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2" name="Group 1010">
                    <a:extLst>
                      <a:ext uri="{FF2B5EF4-FFF2-40B4-BE49-F238E27FC236}">
                        <a16:creationId xmlns:a16="http://schemas.microsoft.com/office/drawing/2014/main" id="{514B14B7-0B8C-4527-9C9C-379814B3CB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57" name="Rectangle 1011">
                      <a:extLst>
                        <a:ext uri="{FF2B5EF4-FFF2-40B4-BE49-F238E27FC236}">
                          <a16:creationId xmlns:a16="http://schemas.microsoft.com/office/drawing/2014/main" id="{381A2694-50FF-4063-8961-7C7CF4B7C6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8" name="Line 1012">
                      <a:extLst>
                        <a:ext uri="{FF2B5EF4-FFF2-40B4-BE49-F238E27FC236}">
                          <a16:creationId xmlns:a16="http://schemas.microsoft.com/office/drawing/2014/main" id="{E5E655C2-A26C-4B56-9F17-089164C51E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9" name="Line 1013">
                      <a:extLst>
                        <a:ext uri="{FF2B5EF4-FFF2-40B4-BE49-F238E27FC236}">
                          <a16:creationId xmlns:a16="http://schemas.microsoft.com/office/drawing/2014/main" id="{55692FA2-CB92-417E-8131-A05EB05A91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0" name="Line 1014">
                      <a:extLst>
                        <a:ext uri="{FF2B5EF4-FFF2-40B4-BE49-F238E27FC236}">
                          <a16:creationId xmlns:a16="http://schemas.microsoft.com/office/drawing/2014/main" id="{110F1B0D-C471-45F2-8B6A-0DEC756654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1" name="Line 1015">
                      <a:extLst>
                        <a:ext uri="{FF2B5EF4-FFF2-40B4-BE49-F238E27FC236}">
                          <a16:creationId xmlns:a16="http://schemas.microsoft.com/office/drawing/2014/main" id="{4A84A133-656B-4B28-A4AE-F4519804F6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2" name="Line 1016">
                      <a:extLst>
                        <a:ext uri="{FF2B5EF4-FFF2-40B4-BE49-F238E27FC236}">
                          <a16:creationId xmlns:a16="http://schemas.microsoft.com/office/drawing/2014/main" id="{D742B8B1-9BC1-4AF7-83DD-D2C4BAE219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3" name="Group 1017">
                    <a:extLst>
                      <a:ext uri="{FF2B5EF4-FFF2-40B4-BE49-F238E27FC236}">
                        <a16:creationId xmlns:a16="http://schemas.microsoft.com/office/drawing/2014/main" id="{A51F778D-C10E-4419-AB1F-AFD706485B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51" name="Rectangle 1018">
                      <a:extLst>
                        <a:ext uri="{FF2B5EF4-FFF2-40B4-BE49-F238E27FC236}">
                          <a16:creationId xmlns:a16="http://schemas.microsoft.com/office/drawing/2014/main" id="{E10B1F35-03CD-4D9F-97E4-407ADC0B24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2" name="Line 1019">
                      <a:extLst>
                        <a:ext uri="{FF2B5EF4-FFF2-40B4-BE49-F238E27FC236}">
                          <a16:creationId xmlns:a16="http://schemas.microsoft.com/office/drawing/2014/main" id="{A76DE330-6180-4FD1-B3FF-E0AE691913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3" name="Line 1020">
                      <a:extLst>
                        <a:ext uri="{FF2B5EF4-FFF2-40B4-BE49-F238E27FC236}">
                          <a16:creationId xmlns:a16="http://schemas.microsoft.com/office/drawing/2014/main" id="{FF91E1C0-E6E4-4F21-B41D-32E4700223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4" name="Line 1021">
                      <a:extLst>
                        <a:ext uri="{FF2B5EF4-FFF2-40B4-BE49-F238E27FC236}">
                          <a16:creationId xmlns:a16="http://schemas.microsoft.com/office/drawing/2014/main" id="{7899A830-57DD-4E57-8F8D-72363634F4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5" name="Line 1022">
                      <a:extLst>
                        <a:ext uri="{FF2B5EF4-FFF2-40B4-BE49-F238E27FC236}">
                          <a16:creationId xmlns:a16="http://schemas.microsoft.com/office/drawing/2014/main" id="{03477332-F9D9-4422-B858-7BB047D315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6" name="Line 1023">
                      <a:extLst>
                        <a:ext uri="{FF2B5EF4-FFF2-40B4-BE49-F238E27FC236}">
                          <a16:creationId xmlns:a16="http://schemas.microsoft.com/office/drawing/2014/main" id="{DB26D6E9-875A-49FD-84DD-325ED61D55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024">
                    <a:extLst>
                      <a:ext uri="{FF2B5EF4-FFF2-40B4-BE49-F238E27FC236}">
                        <a16:creationId xmlns:a16="http://schemas.microsoft.com/office/drawing/2014/main" id="{1BF02763-1B2D-4CE3-92DF-4E5BC290DD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45" name="Rectangle 1025">
                      <a:extLst>
                        <a:ext uri="{FF2B5EF4-FFF2-40B4-BE49-F238E27FC236}">
                          <a16:creationId xmlns:a16="http://schemas.microsoft.com/office/drawing/2014/main" id="{174FAAFD-5114-4675-896C-FCD9F828A6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6" name="Line 1026">
                      <a:extLst>
                        <a:ext uri="{FF2B5EF4-FFF2-40B4-BE49-F238E27FC236}">
                          <a16:creationId xmlns:a16="http://schemas.microsoft.com/office/drawing/2014/main" id="{E492872A-CA4F-4AD8-836D-E5188B6AAD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7" name="Line 1027">
                      <a:extLst>
                        <a:ext uri="{FF2B5EF4-FFF2-40B4-BE49-F238E27FC236}">
                          <a16:creationId xmlns:a16="http://schemas.microsoft.com/office/drawing/2014/main" id="{632A77AC-CD4B-44D7-BE39-C890C84C4C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8" name="Line 1028">
                      <a:extLst>
                        <a:ext uri="{FF2B5EF4-FFF2-40B4-BE49-F238E27FC236}">
                          <a16:creationId xmlns:a16="http://schemas.microsoft.com/office/drawing/2014/main" id="{77400AF5-980E-483E-BBF6-F0036EF8E9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9" name="Line 1029">
                      <a:extLst>
                        <a:ext uri="{FF2B5EF4-FFF2-40B4-BE49-F238E27FC236}">
                          <a16:creationId xmlns:a16="http://schemas.microsoft.com/office/drawing/2014/main" id="{1E947725-AFAD-4FE6-AD90-366B000BAC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0" name="Line 1030">
                      <a:extLst>
                        <a:ext uri="{FF2B5EF4-FFF2-40B4-BE49-F238E27FC236}">
                          <a16:creationId xmlns:a16="http://schemas.microsoft.com/office/drawing/2014/main" id="{E7235C1C-5A7B-4FA9-9B60-6472674F3A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5" name="Group 1031">
                    <a:extLst>
                      <a:ext uri="{FF2B5EF4-FFF2-40B4-BE49-F238E27FC236}">
                        <a16:creationId xmlns:a16="http://schemas.microsoft.com/office/drawing/2014/main" id="{A596226F-8A09-4D5A-819F-CE4890959A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39" name="Rectangle 1032">
                      <a:extLst>
                        <a:ext uri="{FF2B5EF4-FFF2-40B4-BE49-F238E27FC236}">
                          <a16:creationId xmlns:a16="http://schemas.microsoft.com/office/drawing/2014/main" id="{A3373770-FED4-42E6-A9AD-06A634C66A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0" name="Line 1033">
                      <a:extLst>
                        <a:ext uri="{FF2B5EF4-FFF2-40B4-BE49-F238E27FC236}">
                          <a16:creationId xmlns:a16="http://schemas.microsoft.com/office/drawing/2014/main" id="{603AC25A-300F-41DF-8B92-834FCAAE81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1" name="Line 1034">
                      <a:extLst>
                        <a:ext uri="{FF2B5EF4-FFF2-40B4-BE49-F238E27FC236}">
                          <a16:creationId xmlns:a16="http://schemas.microsoft.com/office/drawing/2014/main" id="{1994E2BA-73D1-41DB-A228-6D05893605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2" name="Line 1035">
                      <a:extLst>
                        <a:ext uri="{FF2B5EF4-FFF2-40B4-BE49-F238E27FC236}">
                          <a16:creationId xmlns:a16="http://schemas.microsoft.com/office/drawing/2014/main" id="{C086C0E2-5C99-47F2-9DB0-BCE0735FF2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3" name="Line 1036">
                      <a:extLst>
                        <a:ext uri="{FF2B5EF4-FFF2-40B4-BE49-F238E27FC236}">
                          <a16:creationId xmlns:a16="http://schemas.microsoft.com/office/drawing/2014/main" id="{8947BB34-750D-4554-A005-4407CDF53E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Line 1037">
                      <a:extLst>
                        <a:ext uri="{FF2B5EF4-FFF2-40B4-BE49-F238E27FC236}">
                          <a16:creationId xmlns:a16="http://schemas.microsoft.com/office/drawing/2014/main" id="{FFAE85F5-E964-4866-85FC-CA5970CE2C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6" name="Group 1038">
                    <a:extLst>
                      <a:ext uri="{FF2B5EF4-FFF2-40B4-BE49-F238E27FC236}">
                        <a16:creationId xmlns:a16="http://schemas.microsoft.com/office/drawing/2014/main" id="{E87E00ED-CD69-452E-A0A6-106DAF8593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33" name="Rectangle 1039">
                      <a:extLst>
                        <a:ext uri="{FF2B5EF4-FFF2-40B4-BE49-F238E27FC236}">
                          <a16:creationId xmlns:a16="http://schemas.microsoft.com/office/drawing/2014/main" id="{EB8E1EF8-A9BE-4F35-8694-9EA944C46E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4" name="Line 1040">
                      <a:extLst>
                        <a:ext uri="{FF2B5EF4-FFF2-40B4-BE49-F238E27FC236}">
                          <a16:creationId xmlns:a16="http://schemas.microsoft.com/office/drawing/2014/main" id="{843D7BF4-AC7B-44BE-B5AE-30E11AC808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5" name="Line 1041">
                      <a:extLst>
                        <a:ext uri="{FF2B5EF4-FFF2-40B4-BE49-F238E27FC236}">
                          <a16:creationId xmlns:a16="http://schemas.microsoft.com/office/drawing/2014/main" id="{C7DC62CA-A6EC-4A2A-9AC0-B930D3B9D1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6" name="Line 1042">
                      <a:extLst>
                        <a:ext uri="{FF2B5EF4-FFF2-40B4-BE49-F238E27FC236}">
                          <a16:creationId xmlns:a16="http://schemas.microsoft.com/office/drawing/2014/main" id="{D3AA41BD-A456-4D5C-9EAE-E1C50F7A29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7" name="Line 1043">
                      <a:extLst>
                        <a:ext uri="{FF2B5EF4-FFF2-40B4-BE49-F238E27FC236}">
                          <a16:creationId xmlns:a16="http://schemas.microsoft.com/office/drawing/2014/main" id="{977E70C3-A13E-4137-831A-F82A549E51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Line 1044">
                      <a:extLst>
                        <a:ext uri="{FF2B5EF4-FFF2-40B4-BE49-F238E27FC236}">
                          <a16:creationId xmlns:a16="http://schemas.microsoft.com/office/drawing/2014/main" id="{1E73ECA2-A094-4375-A936-017CA55E7A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27" name="Line 1045">
                    <a:extLst>
                      <a:ext uri="{FF2B5EF4-FFF2-40B4-BE49-F238E27FC236}">
                        <a16:creationId xmlns:a16="http://schemas.microsoft.com/office/drawing/2014/main" id="{33D87F6E-0158-4FEA-8889-4494ACDB48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09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8" name="Line 1046">
                    <a:extLst>
                      <a:ext uri="{FF2B5EF4-FFF2-40B4-BE49-F238E27FC236}">
                        <a16:creationId xmlns:a16="http://schemas.microsoft.com/office/drawing/2014/main" id="{DA6C4C59-7098-473E-BCBC-108C1389E4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09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9" name="Line 1047">
                    <a:extLst>
                      <a:ext uri="{FF2B5EF4-FFF2-40B4-BE49-F238E27FC236}">
                        <a16:creationId xmlns:a16="http://schemas.microsoft.com/office/drawing/2014/main" id="{211FC904-34CB-4FB1-AC56-069687A915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3109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0" name="Line 1049">
                    <a:extLst>
                      <a:ext uri="{FF2B5EF4-FFF2-40B4-BE49-F238E27FC236}">
                        <a16:creationId xmlns:a16="http://schemas.microsoft.com/office/drawing/2014/main" id="{39DC03E3-1502-4C7F-BF7C-C7C057F951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360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tangle 1051">
                    <a:extLst>
                      <a:ext uri="{FF2B5EF4-FFF2-40B4-BE49-F238E27FC236}">
                        <a16:creationId xmlns:a16="http://schemas.microsoft.com/office/drawing/2014/main" id="{8CCC1F01-B049-491C-8C98-3BAD664C6B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36"/>
                    <a:ext cx="288" cy="624"/>
                  </a:xfrm>
                  <a:prstGeom prst="rect">
                    <a:avLst/>
                  </a:prstGeom>
                  <a:solidFill>
                    <a:schemeClr val="hlink"/>
                  </a:solidFill>
                  <a:ln w="317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2" name="Rectangle 1053">
                    <a:extLst>
                      <a:ext uri="{FF2B5EF4-FFF2-40B4-BE49-F238E27FC236}">
                        <a16:creationId xmlns:a16="http://schemas.microsoft.com/office/drawing/2014/main" id="{5BF818F7-BD8D-43F0-ACFC-5DF6AB9425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2976"/>
                    <a:ext cx="288" cy="384"/>
                  </a:xfrm>
                  <a:prstGeom prst="rect">
                    <a:avLst/>
                  </a:prstGeom>
                  <a:solidFill>
                    <a:schemeClr val="hlink"/>
                  </a:solidFill>
                  <a:ln w="317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18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7" name="Text Box 1061">
                  <a:extLst>
                    <a:ext uri="{FF2B5EF4-FFF2-40B4-BE49-F238E27FC236}">
                      <a16:creationId xmlns:a16="http://schemas.microsoft.com/office/drawing/2014/main" id="{5A7F5885-BB48-47EF-9D4A-E4F18E9BD6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5" y="4032"/>
                  <a:ext cx="52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Cam</a:t>
                  </a:r>
                </a:p>
              </p:txBody>
            </p:sp>
            <p:sp>
              <p:nvSpPr>
                <p:cNvPr id="78" name="Text Box 1062">
                  <a:extLst>
                    <a:ext uri="{FF2B5EF4-FFF2-40B4-BE49-F238E27FC236}">
                      <a16:creationId xmlns:a16="http://schemas.microsoft.com/office/drawing/2014/main" id="{1B873BB3-0115-4181-BFA2-638A29B70A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4032"/>
                  <a:ext cx="52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Táo</a:t>
                  </a:r>
                </a:p>
              </p:txBody>
            </p:sp>
            <p:sp>
              <p:nvSpPr>
                <p:cNvPr id="79" name="Text Box 1063">
                  <a:extLst>
                    <a:ext uri="{FF2B5EF4-FFF2-40B4-BE49-F238E27FC236}">
                      <a16:creationId xmlns:a16="http://schemas.microsoft.com/office/drawing/2014/main" id="{7D9F1DAF-08FC-44C2-8B0D-6A1B0E713E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5" y="4032"/>
                  <a:ext cx="52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Nhãn</a:t>
                  </a:r>
                </a:p>
              </p:txBody>
            </p:sp>
            <p:sp>
              <p:nvSpPr>
                <p:cNvPr id="80" name="Text Box 1064">
                  <a:extLst>
                    <a:ext uri="{FF2B5EF4-FFF2-40B4-BE49-F238E27FC236}">
                      <a16:creationId xmlns:a16="http://schemas.microsoft.com/office/drawing/2014/main" id="{C286344E-AB88-4E48-93E8-08B0BEFE4D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3" y="4032"/>
                  <a:ext cx="52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Chuối</a:t>
                  </a:r>
                </a:p>
              </p:txBody>
            </p:sp>
            <p:sp>
              <p:nvSpPr>
                <p:cNvPr id="81" name="Text Box 1065">
                  <a:extLst>
                    <a:ext uri="{FF2B5EF4-FFF2-40B4-BE49-F238E27FC236}">
                      <a16:creationId xmlns:a16="http://schemas.microsoft.com/office/drawing/2014/main" id="{F19BEE17-7260-40AC-AB5C-DF3A8D3342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4032"/>
                  <a:ext cx="52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Xoài</a:t>
                  </a:r>
                </a:p>
              </p:txBody>
            </p:sp>
          </p:grpSp>
        </p:grpSp>
        <p:grpSp>
          <p:nvGrpSpPr>
            <p:cNvPr id="63" name="Group 1075">
              <a:extLst>
                <a:ext uri="{FF2B5EF4-FFF2-40B4-BE49-F238E27FC236}">
                  <a16:creationId xmlns:a16="http://schemas.microsoft.com/office/drawing/2014/main" id="{462CEA7C-DD0C-4A49-B21D-1479294DD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881"/>
              <a:ext cx="288" cy="2238"/>
              <a:chOff x="1104" y="1881"/>
              <a:chExt cx="288" cy="2238"/>
            </a:xfrm>
          </p:grpSpPr>
          <p:sp>
            <p:nvSpPr>
              <p:cNvPr id="64" name="Text Box 1066">
                <a:extLst>
                  <a:ext uri="{FF2B5EF4-FFF2-40B4-BE49-F238E27FC236}">
                    <a16:creationId xmlns:a16="http://schemas.microsoft.com/office/drawing/2014/main" id="{4DFA151D-B40F-4D1A-A715-3023D4DE8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881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65" name="Text Box 1067">
                <a:extLst>
                  <a:ext uri="{FF2B5EF4-FFF2-40B4-BE49-F238E27FC236}">
                    <a16:creationId xmlns:a16="http://schemas.microsoft.com/office/drawing/2014/main" id="{61A39560-2C95-4CEF-B079-07ED354EF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121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  <p:sp>
            <p:nvSpPr>
              <p:cNvPr id="66" name="Text Box 1068">
                <a:extLst>
                  <a:ext uri="{FF2B5EF4-FFF2-40B4-BE49-F238E27FC236}">
                    <a16:creationId xmlns:a16="http://schemas.microsoft.com/office/drawing/2014/main" id="{915B0D8F-09D5-4CC0-A091-191AB1533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409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67" name="Text Box 1069">
                <a:extLst>
                  <a:ext uri="{FF2B5EF4-FFF2-40B4-BE49-F238E27FC236}">
                    <a16:creationId xmlns:a16="http://schemas.microsoft.com/office/drawing/2014/main" id="{4D9F64CD-6653-444C-9982-78F58BF76B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649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68" name="Text Box 1070">
                <a:extLst>
                  <a:ext uri="{FF2B5EF4-FFF2-40B4-BE49-F238E27FC236}">
                    <a16:creationId xmlns:a16="http://schemas.microsoft.com/office/drawing/2014/main" id="{2338DF55-E2B4-4940-AD8F-596004F17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88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69" name="Text Box 1071">
                <a:extLst>
                  <a:ext uri="{FF2B5EF4-FFF2-40B4-BE49-F238E27FC236}">
                    <a16:creationId xmlns:a16="http://schemas.microsoft.com/office/drawing/2014/main" id="{5F5FBF4C-0FF0-4B25-9099-652C13636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70" name="Text Box 1072">
                <a:extLst>
                  <a:ext uri="{FF2B5EF4-FFF2-40B4-BE49-F238E27FC236}">
                    <a16:creationId xmlns:a16="http://schemas.microsoft.com/office/drawing/2014/main" id="{C3E067DC-3AEC-4101-87A0-F9200FCA21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40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71" name="Text Box 1073">
                <a:extLst>
                  <a:ext uri="{FF2B5EF4-FFF2-40B4-BE49-F238E27FC236}">
                    <a16:creationId xmlns:a16="http://schemas.microsoft.com/office/drawing/2014/main" id="{6B136A65-087A-4E05-8F71-D3C1DB5A8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72" name="Text Box 1074">
                <a:extLst>
                  <a:ext uri="{FF2B5EF4-FFF2-40B4-BE49-F238E27FC236}">
                    <a16:creationId xmlns:a16="http://schemas.microsoft.com/office/drawing/2014/main" id="{61E48A72-28FB-4558-80D8-C06F05EEC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88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89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58" y="-251163"/>
            <a:ext cx="1440542" cy="13590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0" y="-179945"/>
            <a:ext cx="2013527" cy="135900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58" y="1254923"/>
            <a:ext cx="121541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Bài 2. </a:t>
            </a:r>
            <a:r>
              <a:rPr lang="vi-VN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b) Dựa vào bảng trên hãy vẽ tiếp các cột còn thiếu trong biểu đồ dưới đây: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479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sp>
        <p:nvSpPr>
          <p:cNvPr id="73" name="Text Box 1059">
            <a:extLst>
              <a:ext uri="{FF2B5EF4-FFF2-40B4-BE49-F238E27FC236}">
                <a16:creationId xmlns:a16="http://schemas.microsoft.com/office/drawing/2014/main" id="{641C0B2E-AFB3-4D97-AF42-CB0FD8FC3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21" y="2344059"/>
            <a:ext cx="190026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(Số học sinh)</a:t>
            </a:r>
          </a:p>
        </p:txBody>
      </p:sp>
      <p:sp>
        <p:nvSpPr>
          <p:cNvPr id="74" name="Text Box 1060">
            <a:extLst>
              <a:ext uri="{FF2B5EF4-FFF2-40B4-BE49-F238E27FC236}">
                <a16:creationId xmlns:a16="http://schemas.microsoft.com/office/drawing/2014/main" id="{F5A259AC-C5B8-434A-8054-06DA66D2A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107" y="6077859"/>
            <a:ext cx="161862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(Loại quả)</a:t>
            </a:r>
          </a:p>
        </p:txBody>
      </p:sp>
      <p:grpSp>
        <p:nvGrpSpPr>
          <p:cNvPr id="76" name="Group 1054">
            <a:extLst>
              <a:ext uri="{FF2B5EF4-FFF2-40B4-BE49-F238E27FC236}">
                <a16:creationId xmlns:a16="http://schemas.microsoft.com/office/drawing/2014/main" id="{BB6E0006-99A1-4CF4-A7D1-AA6F6789801B}"/>
              </a:ext>
            </a:extLst>
          </p:cNvPr>
          <p:cNvGrpSpPr>
            <a:grpSpLocks/>
          </p:cNvGrpSpPr>
          <p:nvPr/>
        </p:nvGrpSpPr>
        <p:grpSpPr bwMode="auto">
          <a:xfrm>
            <a:off x="2888216" y="2706173"/>
            <a:ext cx="5127811" cy="3600450"/>
            <a:chOff x="1344" y="1104"/>
            <a:chExt cx="3168" cy="2268"/>
          </a:xfrm>
        </p:grpSpPr>
        <p:grpSp>
          <p:nvGrpSpPr>
            <p:cNvPr id="82" name="Group 399">
              <a:extLst>
                <a:ext uri="{FF2B5EF4-FFF2-40B4-BE49-F238E27FC236}">
                  <a16:creationId xmlns:a16="http://schemas.microsoft.com/office/drawing/2014/main" id="{577FE5FC-66BE-4328-8A76-BBAD7EEAB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104"/>
              <a:ext cx="3168" cy="251"/>
              <a:chOff x="672" y="1152"/>
              <a:chExt cx="3168" cy="240"/>
            </a:xfrm>
          </p:grpSpPr>
          <p:grpSp>
            <p:nvGrpSpPr>
              <p:cNvPr id="731" name="Group 325">
                <a:extLst>
                  <a:ext uri="{FF2B5EF4-FFF2-40B4-BE49-F238E27FC236}">
                    <a16:creationId xmlns:a16="http://schemas.microsoft.com/office/drawing/2014/main" id="{96DA465A-876C-4D6D-A8DA-5032AEB35F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805" name="Rectangle 318">
                  <a:extLst>
                    <a:ext uri="{FF2B5EF4-FFF2-40B4-BE49-F238E27FC236}">
                      <a16:creationId xmlns:a16="http://schemas.microsoft.com/office/drawing/2014/main" id="{7425BB26-6D9D-4AF7-90A8-C2CF517C3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6" name="Line 320">
                  <a:extLst>
                    <a:ext uri="{FF2B5EF4-FFF2-40B4-BE49-F238E27FC236}">
                      <a16:creationId xmlns:a16="http://schemas.microsoft.com/office/drawing/2014/main" id="{1E5B4369-A07D-447D-A0B2-DC3F2F5B8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7" name="Line 321">
                  <a:extLst>
                    <a:ext uri="{FF2B5EF4-FFF2-40B4-BE49-F238E27FC236}">
                      <a16:creationId xmlns:a16="http://schemas.microsoft.com/office/drawing/2014/main" id="{20407AFE-9ED9-4234-8588-2143F7D8F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8" name="Line 322">
                  <a:extLst>
                    <a:ext uri="{FF2B5EF4-FFF2-40B4-BE49-F238E27FC236}">
                      <a16:creationId xmlns:a16="http://schemas.microsoft.com/office/drawing/2014/main" id="{FA9A2A70-D54F-4C11-9C33-ECA66ADDA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9" name="Line 323">
                  <a:extLst>
                    <a:ext uri="{FF2B5EF4-FFF2-40B4-BE49-F238E27FC236}">
                      <a16:creationId xmlns:a16="http://schemas.microsoft.com/office/drawing/2014/main" id="{4262B022-D223-4CD1-A5A3-8CA57D0984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0" name="Line 324">
                  <a:extLst>
                    <a:ext uri="{FF2B5EF4-FFF2-40B4-BE49-F238E27FC236}">
                      <a16:creationId xmlns:a16="http://schemas.microsoft.com/office/drawing/2014/main" id="{0FCF4FA5-964D-4EC2-9570-53FE663DD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2" name="Group 326">
                <a:extLst>
                  <a:ext uri="{FF2B5EF4-FFF2-40B4-BE49-F238E27FC236}">
                    <a16:creationId xmlns:a16="http://schemas.microsoft.com/office/drawing/2014/main" id="{AB6DA2D6-5EC1-4905-B527-233C174F38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799" name="Rectangle 327">
                  <a:extLst>
                    <a:ext uri="{FF2B5EF4-FFF2-40B4-BE49-F238E27FC236}">
                      <a16:creationId xmlns:a16="http://schemas.microsoft.com/office/drawing/2014/main" id="{1397FB64-72D0-4968-B819-E1DBF9B6F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" name="Line 328">
                  <a:extLst>
                    <a:ext uri="{FF2B5EF4-FFF2-40B4-BE49-F238E27FC236}">
                      <a16:creationId xmlns:a16="http://schemas.microsoft.com/office/drawing/2014/main" id="{CCEC9534-87DB-4A4D-A36D-959B1E07A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1" name="Line 329">
                  <a:extLst>
                    <a:ext uri="{FF2B5EF4-FFF2-40B4-BE49-F238E27FC236}">
                      <a16:creationId xmlns:a16="http://schemas.microsoft.com/office/drawing/2014/main" id="{973E6B7E-1487-43AE-ACA7-3E810A40F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2" name="Line 330">
                  <a:extLst>
                    <a:ext uri="{FF2B5EF4-FFF2-40B4-BE49-F238E27FC236}">
                      <a16:creationId xmlns:a16="http://schemas.microsoft.com/office/drawing/2014/main" id="{2DC0BF76-16DE-4E84-881E-FFB2F4A6F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3" name="Line 331">
                  <a:extLst>
                    <a:ext uri="{FF2B5EF4-FFF2-40B4-BE49-F238E27FC236}">
                      <a16:creationId xmlns:a16="http://schemas.microsoft.com/office/drawing/2014/main" id="{163EA9F2-7510-4ABF-91BA-AD1F9C5AF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4" name="Line 332">
                  <a:extLst>
                    <a:ext uri="{FF2B5EF4-FFF2-40B4-BE49-F238E27FC236}">
                      <a16:creationId xmlns:a16="http://schemas.microsoft.com/office/drawing/2014/main" id="{EA52FDD9-804A-4C52-A2E0-C84F92D363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3" name="Group 333">
                <a:extLst>
                  <a:ext uri="{FF2B5EF4-FFF2-40B4-BE49-F238E27FC236}">
                    <a16:creationId xmlns:a16="http://schemas.microsoft.com/office/drawing/2014/main" id="{18C68409-A45A-4799-BF87-11A9C1FE7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793" name="Rectangle 334">
                  <a:extLst>
                    <a:ext uri="{FF2B5EF4-FFF2-40B4-BE49-F238E27FC236}">
                      <a16:creationId xmlns:a16="http://schemas.microsoft.com/office/drawing/2014/main" id="{F75F7406-94E9-4AA2-BAB8-06EC7B62C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4" name="Line 335">
                  <a:extLst>
                    <a:ext uri="{FF2B5EF4-FFF2-40B4-BE49-F238E27FC236}">
                      <a16:creationId xmlns:a16="http://schemas.microsoft.com/office/drawing/2014/main" id="{EEA8B332-94FB-4E04-903D-EE0D9CA14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5" name="Line 336">
                  <a:extLst>
                    <a:ext uri="{FF2B5EF4-FFF2-40B4-BE49-F238E27FC236}">
                      <a16:creationId xmlns:a16="http://schemas.microsoft.com/office/drawing/2014/main" id="{6F254EDE-A73F-4045-8A0E-924D89591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6" name="Line 337">
                  <a:extLst>
                    <a:ext uri="{FF2B5EF4-FFF2-40B4-BE49-F238E27FC236}">
                      <a16:creationId xmlns:a16="http://schemas.microsoft.com/office/drawing/2014/main" id="{0D8406D8-98CD-494A-AA31-ABB782145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7" name="Line 338">
                  <a:extLst>
                    <a:ext uri="{FF2B5EF4-FFF2-40B4-BE49-F238E27FC236}">
                      <a16:creationId xmlns:a16="http://schemas.microsoft.com/office/drawing/2014/main" id="{046AAD55-DE6A-4833-A6EF-649A0A987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8" name="Line 339">
                  <a:extLst>
                    <a:ext uri="{FF2B5EF4-FFF2-40B4-BE49-F238E27FC236}">
                      <a16:creationId xmlns:a16="http://schemas.microsoft.com/office/drawing/2014/main" id="{2D015C8A-7D34-4F53-AD39-4D83E778AD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4" name="Group 340">
                <a:extLst>
                  <a:ext uri="{FF2B5EF4-FFF2-40B4-BE49-F238E27FC236}">
                    <a16:creationId xmlns:a16="http://schemas.microsoft.com/office/drawing/2014/main" id="{69569E8E-B846-497F-85B4-19BC2DBBB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787" name="Rectangle 341">
                  <a:extLst>
                    <a:ext uri="{FF2B5EF4-FFF2-40B4-BE49-F238E27FC236}">
                      <a16:creationId xmlns:a16="http://schemas.microsoft.com/office/drawing/2014/main" id="{808B992F-1E9A-4C7C-9277-83AC2524A4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8" name="Line 342">
                  <a:extLst>
                    <a:ext uri="{FF2B5EF4-FFF2-40B4-BE49-F238E27FC236}">
                      <a16:creationId xmlns:a16="http://schemas.microsoft.com/office/drawing/2014/main" id="{5F26A000-26CB-4056-9D1A-EEE02EEA0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9" name="Line 343">
                  <a:extLst>
                    <a:ext uri="{FF2B5EF4-FFF2-40B4-BE49-F238E27FC236}">
                      <a16:creationId xmlns:a16="http://schemas.microsoft.com/office/drawing/2014/main" id="{33709BE7-A2E8-4C58-8734-B36944BC8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0" name="Line 344">
                  <a:extLst>
                    <a:ext uri="{FF2B5EF4-FFF2-40B4-BE49-F238E27FC236}">
                      <a16:creationId xmlns:a16="http://schemas.microsoft.com/office/drawing/2014/main" id="{51973B0B-FB82-41E7-8B10-8B1C2DDC7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1" name="Line 345">
                  <a:extLst>
                    <a:ext uri="{FF2B5EF4-FFF2-40B4-BE49-F238E27FC236}">
                      <a16:creationId xmlns:a16="http://schemas.microsoft.com/office/drawing/2014/main" id="{B3B98FDA-2C1B-48FA-B25D-CD24F59AF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2" name="Line 346">
                  <a:extLst>
                    <a:ext uri="{FF2B5EF4-FFF2-40B4-BE49-F238E27FC236}">
                      <a16:creationId xmlns:a16="http://schemas.microsoft.com/office/drawing/2014/main" id="{A15B30D1-5911-4B01-97C8-CC66BD06A6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5" name="Group 347">
                <a:extLst>
                  <a:ext uri="{FF2B5EF4-FFF2-40B4-BE49-F238E27FC236}">
                    <a16:creationId xmlns:a16="http://schemas.microsoft.com/office/drawing/2014/main" id="{0E3F38D1-50A3-4CC9-A82C-16106C14C9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781" name="Rectangle 348">
                  <a:extLst>
                    <a:ext uri="{FF2B5EF4-FFF2-40B4-BE49-F238E27FC236}">
                      <a16:creationId xmlns:a16="http://schemas.microsoft.com/office/drawing/2014/main" id="{CFF7BDC6-5479-4F0A-AB97-E0CA6D038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2" name="Line 349">
                  <a:extLst>
                    <a:ext uri="{FF2B5EF4-FFF2-40B4-BE49-F238E27FC236}">
                      <a16:creationId xmlns:a16="http://schemas.microsoft.com/office/drawing/2014/main" id="{A630F0AA-30A1-40D3-8B34-0521F6FA5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3" name="Line 350">
                  <a:extLst>
                    <a:ext uri="{FF2B5EF4-FFF2-40B4-BE49-F238E27FC236}">
                      <a16:creationId xmlns:a16="http://schemas.microsoft.com/office/drawing/2014/main" id="{6DCCAD16-BCCF-4D49-B1DB-D3D6F3F0C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4" name="Line 351">
                  <a:extLst>
                    <a:ext uri="{FF2B5EF4-FFF2-40B4-BE49-F238E27FC236}">
                      <a16:creationId xmlns:a16="http://schemas.microsoft.com/office/drawing/2014/main" id="{6FBBE63B-CEA8-44DA-97A7-6EDD3B959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5" name="Line 352">
                  <a:extLst>
                    <a:ext uri="{FF2B5EF4-FFF2-40B4-BE49-F238E27FC236}">
                      <a16:creationId xmlns:a16="http://schemas.microsoft.com/office/drawing/2014/main" id="{0B342F56-8B3C-4EB7-B87C-F9CF8378E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6" name="Line 353">
                  <a:extLst>
                    <a:ext uri="{FF2B5EF4-FFF2-40B4-BE49-F238E27FC236}">
                      <a16:creationId xmlns:a16="http://schemas.microsoft.com/office/drawing/2014/main" id="{D6907C20-F468-4EA2-BFE6-96A1DE5E6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6" name="Group 354">
                <a:extLst>
                  <a:ext uri="{FF2B5EF4-FFF2-40B4-BE49-F238E27FC236}">
                    <a16:creationId xmlns:a16="http://schemas.microsoft.com/office/drawing/2014/main" id="{22D2503B-C800-42BF-8769-41E6C7EE25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775" name="Rectangle 355">
                  <a:extLst>
                    <a:ext uri="{FF2B5EF4-FFF2-40B4-BE49-F238E27FC236}">
                      <a16:creationId xmlns:a16="http://schemas.microsoft.com/office/drawing/2014/main" id="{7BFF9E2C-07C2-4D8C-93E9-03C0EF12B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6" name="Line 356">
                  <a:extLst>
                    <a:ext uri="{FF2B5EF4-FFF2-40B4-BE49-F238E27FC236}">
                      <a16:creationId xmlns:a16="http://schemas.microsoft.com/office/drawing/2014/main" id="{4CCF8349-CEC7-4E45-8EAA-0A86AD691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7" name="Line 357">
                  <a:extLst>
                    <a:ext uri="{FF2B5EF4-FFF2-40B4-BE49-F238E27FC236}">
                      <a16:creationId xmlns:a16="http://schemas.microsoft.com/office/drawing/2014/main" id="{FE10442C-3F80-4BF3-96D7-C5D30CC448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8" name="Line 358">
                  <a:extLst>
                    <a:ext uri="{FF2B5EF4-FFF2-40B4-BE49-F238E27FC236}">
                      <a16:creationId xmlns:a16="http://schemas.microsoft.com/office/drawing/2014/main" id="{490BC0F2-9E33-4CA0-9D78-E37CCEC72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9" name="Line 359">
                  <a:extLst>
                    <a:ext uri="{FF2B5EF4-FFF2-40B4-BE49-F238E27FC236}">
                      <a16:creationId xmlns:a16="http://schemas.microsoft.com/office/drawing/2014/main" id="{08CD6DE3-E6B9-49CE-BFF7-75352AD1C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0" name="Line 360">
                  <a:extLst>
                    <a:ext uri="{FF2B5EF4-FFF2-40B4-BE49-F238E27FC236}">
                      <a16:creationId xmlns:a16="http://schemas.microsoft.com/office/drawing/2014/main" id="{D626CD59-7C4D-4E30-B98E-061B138827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7" name="Group 361">
                <a:extLst>
                  <a:ext uri="{FF2B5EF4-FFF2-40B4-BE49-F238E27FC236}">
                    <a16:creationId xmlns:a16="http://schemas.microsoft.com/office/drawing/2014/main" id="{0F237C22-BCBF-4EE1-862C-AF859DF325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769" name="Rectangle 362">
                  <a:extLst>
                    <a:ext uri="{FF2B5EF4-FFF2-40B4-BE49-F238E27FC236}">
                      <a16:creationId xmlns:a16="http://schemas.microsoft.com/office/drawing/2014/main" id="{758815D1-AA76-478F-9F98-0860ACEC5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0" name="Line 363">
                  <a:extLst>
                    <a:ext uri="{FF2B5EF4-FFF2-40B4-BE49-F238E27FC236}">
                      <a16:creationId xmlns:a16="http://schemas.microsoft.com/office/drawing/2014/main" id="{479A39F2-2330-49F0-95EE-E2E8F0206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1" name="Line 364">
                  <a:extLst>
                    <a:ext uri="{FF2B5EF4-FFF2-40B4-BE49-F238E27FC236}">
                      <a16:creationId xmlns:a16="http://schemas.microsoft.com/office/drawing/2014/main" id="{AF49414D-DAAC-4C59-B0D3-F64B5E3E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2" name="Line 365">
                  <a:extLst>
                    <a:ext uri="{FF2B5EF4-FFF2-40B4-BE49-F238E27FC236}">
                      <a16:creationId xmlns:a16="http://schemas.microsoft.com/office/drawing/2014/main" id="{273705E2-E85D-4EA7-9A20-9DBB88D194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3" name="Line 366">
                  <a:extLst>
                    <a:ext uri="{FF2B5EF4-FFF2-40B4-BE49-F238E27FC236}">
                      <a16:creationId xmlns:a16="http://schemas.microsoft.com/office/drawing/2014/main" id="{3CB34A25-919D-434B-B68C-948F6CC88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4" name="Line 367">
                  <a:extLst>
                    <a:ext uri="{FF2B5EF4-FFF2-40B4-BE49-F238E27FC236}">
                      <a16:creationId xmlns:a16="http://schemas.microsoft.com/office/drawing/2014/main" id="{241C8428-E9B8-4102-A477-3DFAA4200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8" name="Group 368">
                <a:extLst>
                  <a:ext uri="{FF2B5EF4-FFF2-40B4-BE49-F238E27FC236}">
                    <a16:creationId xmlns:a16="http://schemas.microsoft.com/office/drawing/2014/main" id="{29CD2B40-6245-4DA2-8A50-D492D72C1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763" name="Rectangle 369">
                  <a:extLst>
                    <a:ext uri="{FF2B5EF4-FFF2-40B4-BE49-F238E27FC236}">
                      <a16:creationId xmlns:a16="http://schemas.microsoft.com/office/drawing/2014/main" id="{64E2EA4F-A57F-4C2D-83DD-2257235E9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4" name="Line 370">
                  <a:extLst>
                    <a:ext uri="{FF2B5EF4-FFF2-40B4-BE49-F238E27FC236}">
                      <a16:creationId xmlns:a16="http://schemas.microsoft.com/office/drawing/2014/main" id="{DCF62B87-9888-40CC-9353-8A148467B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5" name="Line 371">
                  <a:extLst>
                    <a:ext uri="{FF2B5EF4-FFF2-40B4-BE49-F238E27FC236}">
                      <a16:creationId xmlns:a16="http://schemas.microsoft.com/office/drawing/2014/main" id="{92C1DA0F-9BD5-4FBD-BF85-0FA8828BD3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6" name="Line 372">
                  <a:extLst>
                    <a:ext uri="{FF2B5EF4-FFF2-40B4-BE49-F238E27FC236}">
                      <a16:creationId xmlns:a16="http://schemas.microsoft.com/office/drawing/2014/main" id="{66E16FBC-BE55-4524-8B53-3FF54AB50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7" name="Line 373">
                  <a:extLst>
                    <a:ext uri="{FF2B5EF4-FFF2-40B4-BE49-F238E27FC236}">
                      <a16:creationId xmlns:a16="http://schemas.microsoft.com/office/drawing/2014/main" id="{05F6EFAA-A045-4936-A866-16FD81C8A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8" name="Line 374">
                  <a:extLst>
                    <a:ext uri="{FF2B5EF4-FFF2-40B4-BE49-F238E27FC236}">
                      <a16:creationId xmlns:a16="http://schemas.microsoft.com/office/drawing/2014/main" id="{C4B74137-07B1-4E01-A770-BAF7595F7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9" name="Group 375">
                <a:extLst>
                  <a:ext uri="{FF2B5EF4-FFF2-40B4-BE49-F238E27FC236}">
                    <a16:creationId xmlns:a16="http://schemas.microsoft.com/office/drawing/2014/main" id="{25212062-634B-4940-81F3-A9796FA33F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757" name="Rectangle 376">
                  <a:extLst>
                    <a:ext uri="{FF2B5EF4-FFF2-40B4-BE49-F238E27FC236}">
                      <a16:creationId xmlns:a16="http://schemas.microsoft.com/office/drawing/2014/main" id="{9F2CB135-5053-4A93-837E-1C73BE54C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8" name="Line 377">
                  <a:extLst>
                    <a:ext uri="{FF2B5EF4-FFF2-40B4-BE49-F238E27FC236}">
                      <a16:creationId xmlns:a16="http://schemas.microsoft.com/office/drawing/2014/main" id="{45864E57-AD4E-4A6B-8D02-25078D632B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9" name="Line 378">
                  <a:extLst>
                    <a:ext uri="{FF2B5EF4-FFF2-40B4-BE49-F238E27FC236}">
                      <a16:creationId xmlns:a16="http://schemas.microsoft.com/office/drawing/2014/main" id="{C443D46F-8FAB-459A-9D15-03DBEA70E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0" name="Line 379">
                  <a:extLst>
                    <a:ext uri="{FF2B5EF4-FFF2-40B4-BE49-F238E27FC236}">
                      <a16:creationId xmlns:a16="http://schemas.microsoft.com/office/drawing/2014/main" id="{9A5A2216-A7E0-40AF-B647-557EEA276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1" name="Line 380">
                  <a:extLst>
                    <a:ext uri="{FF2B5EF4-FFF2-40B4-BE49-F238E27FC236}">
                      <a16:creationId xmlns:a16="http://schemas.microsoft.com/office/drawing/2014/main" id="{9A5D8482-AD3E-4A5E-A2DD-BAC7966D6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2" name="Line 381">
                  <a:extLst>
                    <a:ext uri="{FF2B5EF4-FFF2-40B4-BE49-F238E27FC236}">
                      <a16:creationId xmlns:a16="http://schemas.microsoft.com/office/drawing/2014/main" id="{E7F6FF1E-F851-4BFA-AE2A-9BD7151EBD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0" name="Group 382">
                <a:extLst>
                  <a:ext uri="{FF2B5EF4-FFF2-40B4-BE49-F238E27FC236}">
                    <a16:creationId xmlns:a16="http://schemas.microsoft.com/office/drawing/2014/main" id="{676336D9-7D9B-4515-A1DE-7D19F25347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751" name="Rectangle 383">
                  <a:extLst>
                    <a:ext uri="{FF2B5EF4-FFF2-40B4-BE49-F238E27FC236}">
                      <a16:creationId xmlns:a16="http://schemas.microsoft.com/office/drawing/2014/main" id="{E8597FD2-D7E3-4E48-BF88-09B17DE60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2" name="Line 384">
                  <a:extLst>
                    <a:ext uri="{FF2B5EF4-FFF2-40B4-BE49-F238E27FC236}">
                      <a16:creationId xmlns:a16="http://schemas.microsoft.com/office/drawing/2014/main" id="{1DA1575A-EA2D-4E40-93D5-652AD6210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3" name="Line 385">
                  <a:extLst>
                    <a:ext uri="{FF2B5EF4-FFF2-40B4-BE49-F238E27FC236}">
                      <a16:creationId xmlns:a16="http://schemas.microsoft.com/office/drawing/2014/main" id="{0D610093-3E58-432D-8223-4D94D9C1F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4" name="Line 386">
                  <a:extLst>
                    <a:ext uri="{FF2B5EF4-FFF2-40B4-BE49-F238E27FC236}">
                      <a16:creationId xmlns:a16="http://schemas.microsoft.com/office/drawing/2014/main" id="{80FD07AB-4DC1-4201-94C2-BD55FAED33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5" name="Line 387">
                  <a:extLst>
                    <a:ext uri="{FF2B5EF4-FFF2-40B4-BE49-F238E27FC236}">
                      <a16:creationId xmlns:a16="http://schemas.microsoft.com/office/drawing/2014/main" id="{D1DD7883-F0F8-4695-AC65-53290FB15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6" name="Line 388">
                  <a:extLst>
                    <a:ext uri="{FF2B5EF4-FFF2-40B4-BE49-F238E27FC236}">
                      <a16:creationId xmlns:a16="http://schemas.microsoft.com/office/drawing/2014/main" id="{9CFAAB4A-B3B9-40D5-9BA4-F5DF8F69C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1" name="Group 389">
                <a:extLst>
                  <a:ext uri="{FF2B5EF4-FFF2-40B4-BE49-F238E27FC236}">
                    <a16:creationId xmlns:a16="http://schemas.microsoft.com/office/drawing/2014/main" id="{BFC60FDD-0336-42A4-ACED-1971FDA82B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745" name="Rectangle 390">
                  <a:extLst>
                    <a:ext uri="{FF2B5EF4-FFF2-40B4-BE49-F238E27FC236}">
                      <a16:creationId xmlns:a16="http://schemas.microsoft.com/office/drawing/2014/main" id="{6FC5238B-18B2-4C1C-B1EA-ED5C6CA0A2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6" name="Line 391">
                  <a:extLst>
                    <a:ext uri="{FF2B5EF4-FFF2-40B4-BE49-F238E27FC236}">
                      <a16:creationId xmlns:a16="http://schemas.microsoft.com/office/drawing/2014/main" id="{5FA4690B-1C27-48EC-998B-97B956232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7" name="Line 392">
                  <a:extLst>
                    <a:ext uri="{FF2B5EF4-FFF2-40B4-BE49-F238E27FC236}">
                      <a16:creationId xmlns:a16="http://schemas.microsoft.com/office/drawing/2014/main" id="{9520F7A1-EFA2-4603-B9AA-7C9C69992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8" name="Line 393">
                  <a:extLst>
                    <a:ext uri="{FF2B5EF4-FFF2-40B4-BE49-F238E27FC236}">
                      <a16:creationId xmlns:a16="http://schemas.microsoft.com/office/drawing/2014/main" id="{47D9D1A8-3D5B-42E4-AA96-1ED4A43D0E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9" name="Line 394">
                  <a:extLst>
                    <a:ext uri="{FF2B5EF4-FFF2-40B4-BE49-F238E27FC236}">
                      <a16:creationId xmlns:a16="http://schemas.microsoft.com/office/drawing/2014/main" id="{712596B1-A55B-46E8-8506-795EF008D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0" name="Line 395">
                  <a:extLst>
                    <a:ext uri="{FF2B5EF4-FFF2-40B4-BE49-F238E27FC236}">
                      <a16:creationId xmlns:a16="http://schemas.microsoft.com/office/drawing/2014/main" id="{65570C75-7FB4-4254-AB37-B54B7B250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42" name="Line 396">
                <a:extLst>
                  <a:ext uri="{FF2B5EF4-FFF2-40B4-BE49-F238E27FC236}">
                    <a16:creationId xmlns:a16="http://schemas.microsoft.com/office/drawing/2014/main" id="{4C452500-2A1A-406F-B462-484B3F1B7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3" name="Line 397">
                <a:extLst>
                  <a:ext uri="{FF2B5EF4-FFF2-40B4-BE49-F238E27FC236}">
                    <a16:creationId xmlns:a16="http://schemas.microsoft.com/office/drawing/2014/main" id="{C67452F7-D5D5-412E-A372-0B5C1698B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Line 398">
                <a:extLst>
                  <a:ext uri="{FF2B5EF4-FFF2-40B4-BE49-F238E27FC236}">
                    <a16:creationId xmlns:a16="http://schemas.microsoft.com/office/drawing/2014/main" id="{67A55BF3-0FAD-4F38-8A3F-4219922B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3" name="Group 400">
              <a:extLst>
                <a:ext uri="{FF2B5EF4-FFF2-40B4-BE49-F238E27FC236}">
                  <a16:creationId xmlns:a16="http://schemas.microsoft.com/office/drawing/2014/main" id="{17FEC8B4-8C36-4679-AD1A-1D1382258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355"/>
              <a:ext cx="3168" cy="250"/>
              <a:chOff x="672" y="1152"/>
              <a:chExt cx="3168" cy="240"/>
            </a:xfrm>
          </p:grpSpPr>
          <p:grpSp>
            <p:nvGrpSpPr>
              <p:cNvPr id="651" name="Group 401">
                <a:extLst>
                  <a:ext uri="{FF2B5EF4-FFF2-40B4-BE49-F238E27FC236}">
                    <a16:creationId xmlns:a16="http://schemas.microsoft.com/office/drawing/2014/main" id="{62FAA1B0-B745-4B24-A625-3B83382CD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725" name="Rectangle 402">
                  <a:extLst>
                    <a:ext uri="{FF2B5EF4-FFF2-40B4-BE49-F238E27FC236}">
                      <a16:creationId xmlns:a16="http://schemas.microsoft.com/office/drawing/2014/main" id="{D3EF78BE-BBF9-499C-9166-6E6AB251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6" name="Line 403">
                  <a:extLst>
                    <a:ext uri="{FF2B5EF4-FFF2-40B4-BE49-F238E27FC236}">
                      <a16:creationId xmlns:a16="http://schemas.microsoft.com/office/drawing/2014/main" id="{274A69F4-5389-45D5-97CF-70598D6E7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7" name="Line 404">
                  <a:extLst>
                    <a:ext uri="{FF2B5EF4-FFF2-40B4-BE49-F238E27FC236}">
                      <a16:creationId xmlns:a16="http://schemas.microsoft.com/office/drawing/2014/main" id="{2118AF33-869C-4169-877B-FFDEA0C2D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8" name="Line 405">
                  <a:extLst>
                    <a:ext uri="{FF2B5EF4-FFF2-40B4-BE49-F238E27FC236}">
                      <a16:creationId xmlns:a16="http://schemas.microsoft.com/office/drawing/2014/main" id="{836D1285-CC4B-4AB4-9947-972768A88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9" name="Line 406">
                  <a:extLst>
                    <a:ext uri="{FF2B5EF4-FFF2-40B4-BE49-F238E27FC236}">
                      <a16:creationId xmlns:a16="http://schemas.microsoft.com/office/drawing/2014/main" id="{F38521E2-AB94-4EED-B4C6-EF89E4CEC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0" name="Line 407">
                  <a:extLst>
                    <a:ext uri="{FF2B5EF4-FFF2-40B4-BE49-F238E27FC236}">
                      <a16:creationId xmlns:a16="http://schemas.microsoft.com/office/drawing/2014/main" id="{76DD97AA-0394-4841-B35F-33BCC83FB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2" name="Group 408">
                <a:extLst>
                  <a:ext uri="{FF2B5EF4-FFF2-40B4-BE49-F238E27FC236}">
                    <a16:creationId xmlns:a16="http://schemas.microsoft.com/office/drawing/2014/main" id="{343517E9-6C61-4EBE-BB23-3ED341475A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719" name="Rectangle 409">
                  <a:extLst>
                    <a:ext uri="{FF2B5EF4-FFF2-40B4-BE49-F238E27FC236}">
                      <a16:creationId xmlns:a16="http://schemas.microsoft.com/office/drawing/2014/main" id="{7E7531AC-B1F0-4D39-9560-EC93DA632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0" name="Line 410">
                  <a:extLst>
                    <a:ext uri="{FF2B5EF4-FFF2-40B4-BE49-F238E27FC236}">
                      <a16:creationId xmlns:a16="http://schemas.microsoft.com/office/drawing/2014/main" id="{6E77ECEB-FFB4-4894-8AF6-0CB5E2A49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1" name="Line 411">
                  <a:extLst>
                    <a:ext uri="{FF2B5EF4-FFF2-40B4-BE49-F238E27FC236}">
                      <a16:creationId xmlns:a16="http://schemas.microsoft.com/office/drawing/2014/main" id="{C96477F2-EBD2-49E3-BA45-E64F2A5E5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2" name="Line 412">
                  <a:extLst>
                    <a:ext uri="{FF2B5EF4-FFF2-40B4-BE49-F238E27FC236}">
                      <a16:creationId xmlns:a16="http://schemas.microsoft.com/office/drawing/2014/main" id="{822E3F97-6572-47CC-B0C4-A349F8A71A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3" name="Line 413">
                  <a:extLst>
                    <a:ext uri="{FF2B5EF4-FFF2-40B4-BE49-F238E27FC236}">
                      <a16:creationId xmlns:a16="http://schemas.microsoft.com/office/drawing/2014/main" id="{6B204B05-E8B0-4897-B6FB-F960BCD9B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4" name="Line 414">
                  <a:extLst>
                    <a:ext uri="{FF2B5EF4-FFF2-40B4-BE49-F238E27FC236}">
                      <a16:creationId xmlns:a16="http://schemas.microsoft.com/office/drawing/2014/main" id="{DD7D137B-8F9D-4A2F-BF21-C398E42E2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3" name="Group 415">
                <a:extLst>
                  <a:ext uri="{FF2B5EF4-FFF2-40B4-BE49-F238E27FC236}">
                    <a16:creationId xmlns:a16="http://schemas.microsoft.com/office/drawing/2014/main" id="{E57D12C3-CD6A-4159-9926-8D45F7D5F8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713" name="Rectangle 416">
                  <a:extLst>
                    <a:ext uri="{FF2B5EF4-FFF2-40B4-BE49-F238E27FC236}">
                      <a16:creationId xmlns:a16="http://schemas.microsoft.com/office/drawing/2014/main" id="{E7ED6714-44A1-4AEB-8E56-59AE389FE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4" name="Line 417">
                  <a:extLst>
                    <a:ext uri="{FF2B5EF4-FFF2-40B4-BE49-F238E27FC236}">
                      <a16:creationId xmlns:a16="http://schemas.microsoft.com/office/drawing/2014/main" id="{6DF04FC7-2AAB-40DD-906B-38BB713E2D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5" name="Line 418">
                  <a:extLst>
                    <a:ext uri="{FF2B5EF4-FFF2-40B4-BE49-F238E27FC236}">
                      <a16:creationId xmlns:a16="http://schemas.microsoft.com/office/drawing/2014/main" id="{4ABE8088-EC87-4AC5-9182-2BDD27E9D0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6" name="Line 419">
                  <a:extLst>
                    <a:ext uri="{FF2B5EF4-FFF2-40B4-BE49-F238E27FC236}">
                      <a16:creationId xmlns:a16="http://schemas.microsoft.com/office/drawing/2014/main" id="{CB2CC040-79B7-45CA-9FDD-80BFB3901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7" name="Line 420">
                  <a:extLst>
                    <a:ext uri="{FF2B5EF4-FFF2-40B4-BE49-F238E27FC236}">
                      <a16:creationId xmlns:a16="http://schemas.microsoft.com/office/drawing/2014/main" id="{2AF7707D-DD50-4C1E-928E-FC304BD5D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8" name="Line 421">
                  <a:extLst>
                    <a:ext uri="{FF2B5EF4-FFF2-40B4-BE49-F238E27FC236}">
                      <a16:creationId xmlns:a16="http://schemas.microsoft.com/office/drawing/2014/main" id="{BECA7400-C23E-4E25-8E48-3111E28AB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4" name="Group 422">
                <a:extLst>
                  <a:ext uri="{FF2B5EF4-FFF2-40B4-BE49-F238E27FC236}">
                    <a16:creationId xmlns:a16="http://schemas.microsoft.com/office/drawing/2014/main" id="{38AFC9D0-4C60-4A23-A9B7-2A5515DFB3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707" name="Rectangle 423">
                  <a:extLst>
                    <a:ext uri="{FF2B5EF4-FFF2-40B4-BE49-F238E27FC236}">
                      <a16:creationId xmlns:a16="http://schemas.microsoft.com/office/drawing/2014/main" id="{7115DCF2-7EE6-49A7-8708-199B3B217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8" name="Line 424">
                  <a:extLst>
                    <a:ext uri="{FF2B5EF4-FFF2-40B4-BE49-F238E27FC236}">
                      <a16:creationId xmlns:a16="http://schemas.microsoft.com/office/drawing/2014/main" id="{21D91D39-B78D-4F2A-AD20-1B5291DF3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9" name="Line 425">
                  <a:extLst>
                    <a:ext uri="{FF2B5EF4-FFF2-40B4-BE49-F238E27FC236}">
                      <a16:creationId xmlns:a16="http://schemas.microsoft.com/office/drawing/2014/main" id="{7DA7DB4A-7E8C-4458-8750-8525EC78F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0" name="Line 426">
                  <a:extLst>
                    <a:ext uri="{FF2B5EF4-FFF2-40B4-BE49-F238E27FC236}">
                      <a16:creationId xmlns:a16="http://schemas.microsoft.com/office/drawing/2014/main" id="{C926EF92-A523-4B98-AAE4-733947F5A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1" name="Line 427">
                  <a:extLst>
                    <a:ext uri="{FF2B5EF4-FFF2-40B4-BE49-F238E27FC236}">
                      <a16:creationId xmlns:a16="http://schemas.microsoft.com/office/drawing/2014/main" id="{40EF120A-46EA-4719-A768-1FEBFB1EE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2" name="Line 428">
                  <a:extLst>
                    <a:ext uri="{FF2B5EF4-FFF2-40B4-BE49-F238E27FC236}">
                      <a16:creationId xmlns:a16="http://schemas.microsoft.com/office/drawing/2014/main" id="{EE722DE0-6FC0-4DD5-B42E-CF07A3641F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5" name="Group 429">
                <a:extLst>
                  <a:ext uri="{FF2B5EF4-FFF2-40B4-BE49-F238E27FC236}">
                    <a16:creationId xmlns:a16="http://schemas.microsoft.com/office/drawing/2014/main" id="{8962C73B-6204-47E1-BD8E-F1778660B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701" name="Rectangle 430">
                  <a:extLst>
                    <a:ext uri="{FF2B5EF4-FFF2-40B4-BE49-F238E27FC236}">
                      <a16:creationId xmlns:a16="http://schemas.microsoft.com/office/drawing/2014/main" id="{3E70923B-ED20-4152-A94F-94A11F2CE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2" name="Line 431">
                  <a:extLst>
                    <a:ext uri="{FF2B5EF4-FFF2-40B4-BE49-F238E27FC236}">
                      <a16:creationId xmlns:a16="http://schemas.microsoft.com/office/drawing/2014/main" id="{BC2E38E1-32BA-41E3-A761-970E156E9C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3" name="Line 432">
                  <a:extLst>
                    <a:ext uri="{FF2B5EF4-FFF2-40B4-BE49-F238E27FC236}">
                      <a16:creationId xmlns:a16="http://schemas.microsoft.com/office/drawing/2014/main" id="{5252729F-FB99-459E-9ABA-0DB9D68E0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4" name="Line 433">
                  <a:extLst>
                    <a:ext uri="{FF2B5EF4-FFF2-40B4-BE49-F238E27FC236}">
                      <a16:creationId xmlns:a16="http://schemas.microsoft.com/office/drawing/2014/main" id="{043BAA29-C239-490E-B549-327F5B765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5" name="Line 434">
                  <a:extLst>
                    <a:ext uri="{FF2B5EF4-FFF2-40B4-BE49-F238E27FC236}">
                      <a16:creationId xmlns:a16="http://schemas.microsoft.com/office/drawing/2014/main" id="{CF8AA694-8F9A-4EE1-B9B5-9D57FE4AE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6" name="Line 435">
                  <a:extLst>
                    <a:ext uri="{FF2B5EF4-FFF2-40B4-BE49-F238E27FC236}">
                      <a16:creationId xmlns:a16="http://schemas.microsoft.com/office/drawing/2014/main" id="{ED566357-639C-4DF5-906D-3540CCB5BA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6" name="Group 436">
                <a:extLst>
                  <a:ext uri="{FF2B5EF4-FFF2-40B4-BE49-F238E27FC236}">
                    <a16:creationId xmlns:a16="http://schemas.microsoft.com/office/drawing/2014/main" id="{E63FFE58-4F6A-4BC1-ADAC-A8DD6ACDA0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695" name="Rectangle 437">
                  <a:extLst>
                    <a:ext uri="{FF2B5EF4-FFF2-40B4-BE49-F238E27FC236}">
                      <a16:creationId xmlns:a16="http://schemas.microsoft.com/office/drawing/2014/main" id="{EB87D4CD-18C9-47EE-8D0B-1D8460BDF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6" name="Line 438">
                  <a:extLst>
                    <a:ext uri="{FF2B5EF4-FFF2-40B4-BE49-F238E27FC236}">
                      <a16:creationId xmlns:a16="http://schemas.microsoft.com/office/drawing/2014/main" id="{D13EEDFD-D727-407E-AFFB-F6B6AA832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7" name="Line 439">
                  <a:extLst>
                    <a:ext uri="{FF2B5EF4-FFF2-40B4-BE49-F238E27FC236}">
                      <a16:creationId xmlns:a16="http://schemas.microsoft.com/office/drawing/2014/main" id="{696A0DD4-00BC-4438-8598-B9222A89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8" name="Line 440">
                  <a:extLst>
                    <a:ext uri="{FF2B5EF4-FFF2-40B4-BE49-F238E27FC236}">
                      <a16:creationId xmlns:a16="http://schemas.microsoft.com/office/drawing/2014/main" id="{CC2C4BE7-025C-42C8-8DF0-7B15D60DA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9" name="Line 441">
                  <a:extLst>
                    <a:ext uri="{FF2B5EF4-FFF2-40B4-BE49-F238E27FC236}">
                      <a16:creationId xmlns:a16="http://schemas.microsoft.com/office/drawing/2014/main" id="{C1677ACC-11D6-4FA2-94EE-A37352293E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0" name="Line 442">
                  <a:extLst>
                    <a:ext uri="{FF2B5EF4-FFF2-40B4-BE49-F238E27FC236}">
                      <a16:creationId xmlns:a16="http://schemas.microsoft.com/office/drawing/2014/main" id="{842CE6ED-A137-4F36-92F5-5AB6A9C7F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7" name="Group 443">
                <a:extLst>
                  <a:ext uri="{FF2B5EF4-FFF2-40B4-BE49-F238E27FC236}">
                    <a16:creationId xmlns:a16="http://schemas.microsoft.com/office/drawing/2014/main" id="{1836F2CE-5A1A-4444-8865-B445EF8BC2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689" name="Rectangle 444">
                  <a:extLst>
                    <a:ext uri="{FF2B5EF4-FFF2-40B4-BE49-F238E27FC236}">
                      <a16:creationId xmlns:a16="http://schemas.microsoft.com/office/drawing/2014/main" id="{1B4BA6C2-E283-41CC-BB54-435A26126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0" name="Line 445">
                  <a:extLst>
                    <a:ext uri="{FF2B5EF4-FFF2-40B4-BE49-F238E27FC236}">
                      <a16:creationId xmlns:a16="http://schemas.microsoft.com/office/drawing/2014/main" id="{04559DD6-7062-4641-BA2B-C4174CC54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1" name="Line 446">
                  <a:extLst>
                    <a:ext uri="{FF2B5EF4-FFF2-40B4-BE49-F238E27FC236}">
                      <a16:creationId xmlns:a16="http://schemas.microsoft.com/office/drawing/2014/main" id="{2415282E-3AD5-4A9D-A0D1-C573CFF0E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2" name="Line 447">
                  <a:extLst>
                    <a:ext uri="{FF2B5EF4-FFF2-40B4-BE49-F238E27FC236}">
                      <a16:creationId xmlns:a16="http://schemas.microsoft.com/office/drawing/2014/main" id="{00A8763D-59ED-4456-B5FA-AFD495522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3" name="Line 448">
                  <a:extLst>
                    <a:ext uri="{FF2B5EF4-FFF2-40B4-BE49-F238E27FC236}">
                      <a16:creationId xmlns:a16="http://schemas.microsoft.com/office/drawing/2014/main" id="{1400F605-D15E-4647-BF35-0CFF45A4C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4" name="Line 449">
                  <a:extLst>
                    <a:ext uri="{FF2B5EF4-FFF2-40B4-BE49-F238E27FC236}">
                      <a16:creationId xmlns:a16="http://schemas.microsoft.com/office/drawing/2014/main" id="{B90A6584-DD3B-45FD-88DB-1D56D512D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8" name="Group 450">
                <a:extLst>
                  <a:ext uri="{FF2B5EF4-FFF2-40B4-BE49-F238E27FC236}">
                    <a16:creationId xmlns:a16="http://schemas.microsoft.com/office/drawing/2014/main" id="{C4CD2E82-CC56-47C0-978B-AEF41AEF6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683" name="Rectangle 451">
                  <a:extLst>
                    <a:ext uri="{FF2B5EF4-FFF2-40B4-BE49-F238E27FC236}">
                      <a16:creationId xmlns:a16="http://schemas.microsoft.com/office/drawing/2014/main" id="{32622F04-BC82-4D9E-98D9-346E6FFB9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4" name="Line 452">
                  <a:extLst>
                    <a:ext uri="{FF2B5EF4-FFF2-40B4-BE49-F238E27FC236}">
                      <a16:creationId xmlns:a16="http://schemas.microsoft.com/office/drawing/2014/main" id="{1080B2FF-0CF7-4E0C-8FB8-CBD6AD7E7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5" name="Line 453">
                  <a:extLst>
                    <a:ext uri="{FF2B5EF4-FFF2-40B4-BE49-F238E27FC236}">
                      <a16:creationId xmlns:a16="http://schemas.microsoft.com/office/drawing/2014/main" id="{E6D51325-F3C4-4D07-851A-73F0C90A4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6" name="Line 454">
                  <a:extLst>
                    <a:ext uri="{FF2B5EF4-FFF2-40B4-BE49-F238E27FC236}">
                      <a16:creationId xmlns:a16="http://schemas.microsoft.com/office/drawing/2014/main" id="{1120774B-0084-4953-814E-18E24CC14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7" name="Line 455">
                  <a:extLst>
                    <a:ext uri="{FF2B5EF4-FFF2-40B4-BE49-F238E27FC236}">
                      <a16:creationId xmlns:a16="http://schemas.microsoft.com/office/drawing/2014/main" id="{B3E00909-160B-4450-B875-F4C22BAC5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8" name="Line 456">
                  <a:extLst>
                    <a:ext uri="{FF2B5EF4-FFF2-40B4-BE49-F238E27FC236}">
                      <a16:creationId xmlns:a16="http://schemas.microsoft.com/office/drawing/2014/main" id="{A34638FA-1DEE-4392-A69D-C6D8F6BCD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9" name="Group 457">
                <a:extLst>
                  <a:ext uri="{FF2B5EF4-FFF2-40B4-BE49-F238E27FC236}">
                    <a16:creationId xmlns:a16="http://schemas.microsoft.com/office/drawing/2014/main" id="{68619ACF-17BA-4AD0-8F06-7DB3FE240D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677" name="Rectangle 458">
                  <a:extLst>
                    <a:ext uri="{FF2B5EF4-FFF2-40B4-BE49-F238E27FC236}">
                      <a16:creationId xmlns:a16="http://schemas.microsoft.com/office/drawing/2014/main" id="{EA6C3D46-8B50-4374-8F5A-20FF95197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8" name="Line 459">
                  <a:extLst>
                    <a:ext uri="{FF2B5EF4-FFF2-40B4-BE49-F238E27FC236}">
                      <a16:creationId xmlns:a16="http://schemas.microsoft.com/office/drawing/2014/main" id="{208047A6-6086-4856-8968-D1538C7D5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9" name="Line 460">
                  <a:extLst>
                    <a:ext uri="{FF2B5EF4-FFF2-40B4-BE49-F238E27FC236}">
                      <a16:creationId xmlns:a16="http://schemas.microsoft.com/office/drawing/2014/main" id="{59B9821D-7DE8-4FFE-9943-7BAB839F0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0" name="Line 461">
                  <a:extLst>
                    <a:ext uri="{FF2B5EF4-FFF2-40B4-BE49-F238E27FC236}">
                      <a16:creationId xmlns:a16="http://schemas.microsoft.com/office/drawing/2014/main" id="{41287988-4047-4AA4-B21A-BD2D0D8EA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1" name="Line 462">
                  <a:extLst>
                    <a:ext uri="{FF2B5EF4-FFF2-40B4-BE49-F238E27FC236}">
                      <a16:creationId xmlns:a16="http://schemas.microsoft.com/office/drawing/2014/main" id="{E0269923-7C7A-4FFF-B9ED-8B2FD648C2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2" name="Line 463">
                  <a:extLst>
                    <a:ext uri="{FF2B5EF4-FFF2-40B4-BE49-F238E27FC236}">
                      <a16:creationId xmlns:a16="http://schemas.microsoft.com/office/drawing/2014/main" id="{3033B598-6A93-4D3C-8A6F-9716B86B9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0" name="Group 464">
                <a:extLst>
                  <a:ext uri="{FF2B5EF4-FFF2-40B4-BE49-F238E27FC236}">
                    <a16:creationId xmlns:a16="http://schemas.microsoft.com/office/drawing/2014/main" id="{A7FB051A-3B3F-455A-81C9-EBCEFA14F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671" name="Rectangle 465">
                  <a:extLst>
                    <a:ext uri="{FF2B5EF4-FFF2-40B4-BE49-F238E27FC236}">
                      <a16:creationId xmlns:a16="http://schemas.microsoft.com/office/drawing/2014/main" id="{74DC2B52-1717-4603-8C40-4BA63B73E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2" name="Line 466">
                  <a:extLst>
                    <a:ext uri="{FF2B5EF4-FFF2-40B4-BE49-F238E27FC236}">
                      <a16:creationId xmlns:a16="http://schemas.microsoft.com/office/drawing/2014/main" id="{D5F98898-68BD-4CCB-8D09-7C183D860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3" name="Line 467">
                  <a:extLst>
                    <a:ext uri="{FF2B5EF4-FFF2-40B4-BE49-F238E27FC236}">
                      <a16:creationId xmlns:a16="http://schemas.microsoft.com/office/drawing/2014/main" id="{22C0F422-7FBF-45F4-9CA1-13EC91970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4" name="Line 468">
                  <a:extLst>
                    <a:ext uri="{FF2B5EF4-FFF2-40B4-BE49-F238E27FC236}">
                      <a16:creationId xmlns:a16="http://schemas.microsoft.com/office/drawing/2014/main" id="{073D8CCB-9C3B-4FE8-ABCB-455E5E008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5" name="Line 469">
                  <a:extLst>
                    <a:ext uri="{FF2B5EF4-FFF2-40B4-BE49-F238E27FC236}">
                      <a16:creationId xmlns:a16="http://schemas.microsoft.com/office/drawing/2014/main" id="{6D2A1A80-4B2C-4480-BD6B-128A15AB1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6" name="Line 470">
                  <a:extLst>
                    <a:ext uri="{FF2B5EF4-FFF2-40B4-BE49-F238E27FC236}">
                      <a16:creationId xmlns:a16="http://schemas.microsoft.com/office/drawing/2014/main" id="{B9775789-CA36-444D-B715-6082CCE89E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1" name="Group 471">
                <a:extLst>
                  <a:ext uri="{FF2B5EF4-FFF2-40B4-BE49-F238E27FC236}">
                    <a16:creationId xmlns:a16="http://schemas.microsoft.com/office/drawing/2014/main" id="{A1480073-9470-4FF5-9E15-0EBCA042F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665" name="Rectangle 472">
                  <a:extLst>
                    <a:ext uri="{FF2B5EF4-FFF2-40B4-BE49-F238E27FC236}">
                      <a16:creationId xmlns:a16="http://schemas.microsoft.com/office/drawing/2014/main" id="{CB2B7768-E522-45CA-9CFD-66737B970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6" name="Line 473">
                  <a:extLst>
                    <a:ext uri="{FF2B5EF4-FFF2-40B4-BE49-F238E27FC236}">
                      <a16:creationId xmlns:a16="http://schemas.microsoft.com/office/drawing/2014/main" id="{8777233C-3140-43BA-B78E-F96A88D53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7" name="Line 474">
                  <a:extLst>
                    <a:ext uri="{FF2B5EF4-FFF2-40B4-BE49-F238E27FC236}">
                      <a16:creationId xmlns:a16="http://schemas.microsoft.com/office/drawing/2014/main" id="{0BFBF2CA-C5D1-42A1-92B5-D28736820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8" name="Line 475">
                  <a:extLst>
                    <a:ext uri="{FF2B5EF4-FFF2-40B4-BE49-F238E27FC236}">
                      <a16:creationId xmlns:a16="http://schemas.microsoft.com/office/drawing/2014/main" id="{373537AC-9C41-4794-8875-925DBC14D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9" name="Line 476">
                  <a:extLst>
                    <a:ext uri="{FF2B5EF4-FFF2-40B4-BE49-F238E27FC236}">
                      <a16:creationId xmlns:a16="http://schemas.microsoft.com/office/drawing/2014/main" id="{86F5E96D-70AA-4EB4-9C7C-D623BA469A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0" name="Line 477">
                  <a:extLst>
                    <a:ext uri="{FF2B5EF4-FFF2-40B4-BE49-F238E27FC236}">
                      <a16:creationId xmlns:a16="http://schemas.microsoft.com/office/drawing/2014/main" id="{8B1A1D16-9D90-474B-A75F-0128B0B19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62" name="Line 478">
                <a:extLst>
                  <a:ext uri="{FF2B5EF4-FFF2-40B4-BE49-F238E27FC236}">
                    <a16:creationId xmlns:a16="http://schemas.microsoft.com/office/drawing/2014/main" id="{1D968F92-5CC8-4373-BEF5-113B7F211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3" name="Line 479">
                <a:extLst>
                  <a:ext uri="{FF2B5EF4-FFF2-40B4-BE49-F238E27FC236}">
                    <a16:creationId xmlns:a16="http://schemas.microsoft.com/office/drawing/2014/main" id="{E4CF7B8A-5D41-45CB-98D5-F4C9005CF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4" name="Line 480">
                <a:extLst>
                  <a:ext uri="{FF2B5EF4-FFF2-40B4-BE49-F238E27FC236}">
                    <a16:creationId xmlns:a16="http://schemas.microsoft.com/office/drawing/2014/main" id="{5F5168CF-8B69-432F-9B5D-38531BE53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up 481">
              <a:extLst>
                <a:ext uri="{FF2B5EF4-FFF2-40B4-BE49-F238E27FC236}">
                  <a16:creationId xmlns:a16="http://schemas.microsoft.com/office/drawing/2014/main" id="{4DF8A54B-EE13-4746-8DF3-CA9A1578A7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605"/>
              <a:ext cx="3168" cy="251"/>
              <a:chOff x="672" y="1152"/>
              <a:chExt cx="3168" cy="240"/>
            </a:xfrm>
          </p:grpSpPr>
          <p:grpSp>
            <p:nvGrpSpPr>
              <p:cNvPr id="571" name="Group 482">
                <a:extLst>
                  <a:ext uri="{FF2B5EF4-FFF2-40B4-BE49-F238E27FC236}">
                    <a16:creationId xmlns:a16="http://schemas.microsoft.com/office/drawing/2014/main" id="{0EEA7BA1-4ED9-49DB-A2EC-FB7C3FE288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645" name="Rectangle 483">
                  <a:extLst>
                    <a:ext uri="{FF2B5EF4-FFF2-40B4-BE49-F238E27FC236}">
                      <a16:creationId xmlns:a16="http://schemas.microsoft.com/office/drawing/2014/main" id="{080EDEB9-61BA-4681-A2E8-F08A49101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6" name="Line 484">
                  <a:extLst>
                    <a:ext uri="{FF2B5EF4-FFF2-40B4-BE49-F238E27FC236}">
                      <a16:creationId xmlns:a16="http://schemas.microsoft.com/office/drawing/2014/main" id="{1FA4A068-1126-47E4-BAB4-B4708C8A8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7" name="Line 485">
                  <a:extLst>
                    <a:ext uri="{FF2B5EF4-FFF2-40B4-BE49-F238E27FC236}">
                      <a16:creationId xmlns:a16="http://schemas.microsoft.com/office/drawing/2014/main" id="{A6CD7138-F63D-48C1-ABAD-8A71FED65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8" name="Line 486">
                  <a:extLst>
                    <a:ext uri="{FF2B5EF4-FFF2-40B4-BE49-F238E27FC236}">
                      <a16:creationId xmlns:a16="http://schemas.microsoft.com/office/drawing/2014/main" id="{21ECC784-44EA-415F-82FD-B2F38AEE1F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9" name="Line 487">
                  <a:extLst>
                    <a:ext uri="{FF2B5EF4-FFF2-40B4-BE49-F238E27FC236}">
                      <a16:creationId xmlns:a16="http://schemas.microsoft.com/office/drawing/2014/main" id="{5EE64B03-B553-4F13-8C89-C5B78FA36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0" name="Line 488">
                  <a:extLst>
                    <a:ext uri="{FF2B5EF4-FFF2-40B4-BE49-F238E27FC236}">
                      <a16:creationId xmlns:a16="http://schemas.microsoft.com/office/drawing/2014/main" id="{5F48ACAA-2D79-48D5-908A-78C7A4D77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2" name="Group 489">
                <a:extLst>
                  <a:ext uri="{FF2B5EF4-FFF2-40B4-BE49-F238E27FC236}">
                    <a16:creationId xmlns:a16="http://schemas.microsoft.com/office/drawing/2014/main" id="{0BF830B8-D9D7-4E52-BF16-757AA8BCB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639" name="Rectangle 490">
                  <a:extLst>
                    <a:ext uri="{FF2B5EF4-FFF2-40B4-BE49-F238E27FC236}">
                      <a16:creationId xmlns:a16="http://schemas.microsoft.com/office/drawing/2014/main" id="{D51700B6-55BE-4326-8181-CAE1E8DF9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0" name="Line 491">
                  <a:extLst>
                    <a:ext uri="{FF2B5EF4-FFF2-40B4-BE49-F238E27FC236}">
                      <a16:creationId xmlns:a16="http://schemas.microsoft.com/office/drawing/2014/main" id="{C85A2A85-FAC1-4A47-ACA1-61CE1D7C8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1" name="Line 492">
                  <a:extLst>
                    <a:ext uri="{FF2B5EF4-FFF2-40B4-BE49-F238E27FC236}">
                      <a16:creationId xmlns:a16="http://schemas.microsoft.com/office/drawing/2014/main" id="{746179CD-D73C-44B2-98DC-6F7215B466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2" name="Line 493">
                  <a:extLst>
                    <a:ext uri="{FF2B5EF4-FFF2-40B4-BE49-F238E27FC236}">
                      <a16:creationId xmlns:a16="http://schemas.microsoft.com/office/drawing/2014/main" id="{FC589362-F127-4220-AD58-230035F6F8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3" name="Line 494">
                  <a:extLst>
                    <a:ext uri="{FF2B5EF4-FFF2-40B4-BE49-F238E27FC236}">
                      <a16:creationId xmlns:a16="http://schemas.microsoft.com/office/drawing/2014/main" id="{2C9DBC8E-C8AC-4333-AF5B-D1461AA81F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4" name="Line 495">
                  <a:extLst>
                    <a:ext uri="{FF2B5EF4-FFF2-40B4-BE49-F238E27FC236}">
                      <a16:creationId xmlns:a16="http://schemas.microsoft.com/office/drawing/2014/main" id="{F18637DF-62F9-4E8A-B27D-5C6EB1822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3" name="Group 496">
                <a:extLst>
                  <a:ext uri="{FF2B5EF4-FFF2-40B4-BE49-F238E27FC236}">
                    <a16:creationId xmlns:a16="http://schemas.microsoft.com/office/drawing/2014/main" id="{2F49BCCD-A5F1-4AC3-B7A9-AC07686F28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633" name="Rectangle 497">
                  <a:extLst>
                    <a:ext uri="{FF2B5EF4-FFF2-40B4-BE49-F238E27FC236}">
                      <a16:creationId xmlns:a16="http://schemas.microsoft.com/office/drawing/2014/main" id="{CA04B61C-FD65-4D63-93A5-A9B1111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4" name="Line 498">
                  <a:extLst>
                    <a:ext uri="{FF2B5EF4-FFF2-40B4-BE49-F238E27FC236}">
                      <a16:creationId xmlns:a16="http://schemas.microsoft.com/office/drawing/2014/main" id="{E4C61E6F-CFFB-401D-9DA8-3F67B3DD7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5" name="Line 499">
                  <a:extLst>
                    <a:ext uri="{FF2B5EF4-FFF2-40B4-BE49-F238E27FC236}">
                      <a16:creationId xmlns:a16="http://schemas.microsoft.com/office/drawing/2014/main" id="{C5DC8FEA-AAE0-4E39-88F1-1AF4D550A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6" name="Line 500">
                  <a:extLst>
                    <a:ext uri="{FF2B5EF4-FFF2-40B4-BE49-F238E27FC236}">
                      <a16:creationId xmlns:a16="http://schemas.microsoft.com/office/drawing/2014/main" id="{270E259B-7E4D-422F-8C6A-9339A7922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7" name="Line 501">
                  <a:extLst>
                    <a:ext uri="{FF2B5EF4-FFF2-40B4-BE49-F238E27FC236}">
                      <a16:creationId xmlns:a16="http://schemas.microsoft.com/office/drawing/2014/main" id="{061A1F9B-2D14-4E85-99DD-DF057873F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8" name="Line 502">
                  <a:extLst>
                    <a:ext uri="{FF2B5EF4-FFF2-40B4-BE49-F238E27FC236}">
                      <a16:creationId xmlns:a16="http://schemas.microsoft.com/office/drawing/2014/main" id="{B0ABE9BA-2218-482D-A574-00D601FD81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4" name="Group 503">
                <a:extLst>
                  <a:ext uri="{FF2B5EF4-FFF2-40B4-BE49-F238E27FC236}">
                    <a16:creationId xmlns:a16="http://schemas.microsoft.com/office/drawing/2014/main" id="{3A713FA8-6595-4D05-8678-7D2DCA7F08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627" name="Rectangle 504">
                  <a:extLst>
                    <a:ext uri="{FF2B5EF4-FFF2-40B4-BE49-F238E27FC236}">
                      <a16:creationId xmlns:a16="http://schemas.microsoft.com/office/drawing/2014/main" id="{A05968A8-ABBF-46FB-BF81-8C3BC5670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8" name="Line 505">
                  <a:extLst>
                    <a:ext uri="{FF2B5EF4-FFF2-40B4-BE49-F238E27FC236}">
                      <a16:creationId xmlns:a16="http://schemas.microsoft.com/office/drawing/2014/main" id="{7DF0E881-80AB-4711-9044-617D290E9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9" name="Line 506">
                  <a:extLst>
                    <a:ext uri="{FF2B5EF4-FFF2-40B4-BE49-F238E27FC236}">
                      <a16:creationId xmlns:a16="http://schemas.microsoft.com/office/drawing/2014/main" id="{5F1A42D8-95DF-4B99-87F4-C322D4297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0" name="Line 507">
                  <a:extLst>
                    <a:ext uri="{FF2B5EF4-FFF2-40B4-BE49-F238E27FC236}">
                      <a16:creationId xmlns:a16="http://schemas.microsoft.com/office/drawing/2014/main" id="{14BA2473-5A72-447A-847E-7691F27C58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1" name="Line 508">
                  <a:extLst>
                    <a:ext uri="{FF2B5EF4-FFF2-40B4-BE49-F238E27FC236}">
                      <a16:creationId xmlns:a16="http://schemas.microsoft.com/office/drawing/2014/main" id="{14FAF5C5-832A-4065-BC8F-ED96DE3EC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2" name="Line 509">
                  <a:extLst>
                    <a:ext uri="{FF2B5EF4-FFF2-40B4-BE49-F238E27FC236}">
                      <a16:creationId xmlns:a16="http://schemas.microsoft.com/office/drawing/2014/main" id="{B895F583-F0C7-4E17-B603-015A84989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5" name="Group 510">
                <a:extLst>
                  <a:ext uri="{FF2B5EF4-FFF2-40B4-BE49-F238E27FC236}">
                    <a16:creationId xmlns:a16="http://schemas.microsoft.com/office/drawing/2014/main" id="{DE58548D-CCCC-4068-B45A-093BE3A69B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621" name="Rectangle 511">
                  <a:extLst>
                    <a:ext uri="{FF2B5EF4-FFF2-40B4-BE49-F238E27FC236}">
                      <a16:creationId xmlns:a16="http://schemas.microsoft.com/office/drawing/2014/main" id="{820D0A4E-105C-49CA-B16D-91F5EE84B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2" name="Line 512">
                  <a:extLst>
                    <a:ext uri="{FF2B5EF4-FFF2-40B4-BE49-F238E27FC236}">
                      <a16:creationId xmlns:a16="http://schemas.microsoft.com/office/drawing/2014/main" id="{871D21B9-4D31-4258-833B-39C05071C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3" name="Line 513">
                  <a:extLst>
                    <a:ext uri="{FF2B5EF4-FFF2-40B4-BE49-F238E27FC236}">
                      <a16:creationId xmlns:a16="http://schemas.microsoft.com/office/drawing/2014/main" id="{FC9D03A3-61E0-4887-9A5A-D0844D897B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4" name="Line 514">
                  <a:extLst>
                    <a:ext uri="{FF2B5EF4-FFF2-40B4-BE49-F238E27FC236}">
                      <a16:creationId xmlns:a16="http://schemas.microsoft.com/office/drawing/2014/main" id="{FA23AEF8-34B3-4E22-9B4C-085E9A15D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5" name="Line 515">
                  <a:extLst>
                    <a:ext uri="{FF2B5EF4-FFF2-40B4-BE49-F238E27FC236}">
                      <a16:creationId xmlns:a16="http://schemas.microsoft.com/office/drawing/2014/main" id="{1C28077D-46F8-40D6-9C3A-5543B006E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6" name="Line 516">
                  <a:extLst>
                    <a:ext uri="{FF2B5EF4-FFF2-40B4-BE49-F238E27FC236}">
                      <a16:creationId xmlns:a16="http://schemas.microsoft.com/office/drawing/2014/main" id="{DE8D11CA-BEA8-4110-955D-A3F2976AC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6" name="Group 517">
                <a:extLst>
                  <a:ext uri="{FF2B5EF4-FFF2-40B4-BE49-F238E27FC236}">
                    <a16:creationId xmlns:a16="http://schemas.microsoft.com/office/drawing/2014/main" id="{8F170AB8-C37B-43B7-9696-E0C8213271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615" name="Rectangle 518">
                  <a:extLst>
                    <a:ext uri="{FF2B5EF4-FFF2-40B4-BE49-F238E27FC236}">
                      <a16:creationId xmlns:a16="http://schemas.microsoft.com/office/drawing/2014/main" id="{802C8917-5FA2-4AA4-902F-C572B5122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6" name="Line 519">
                  <a:extLst>
                    <a:ext uri="{FF2B5EF4-FFF2-40B4-BE49-F238E27FC236}">
                      <a16:creationId xmlns:a16="http://schemas.microsoft.com/office/drawing/2014/main" id="{F0B9854E-1AED-4B3A-857B-E0836C74B7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7" name="Line 520">
                  <a:extLst>
                    <a:ext uri="{FF2B5EF4-FFF2-40B4-BE49-F238E27FC236}">
                      <a16:creationId xmlns:a16="http://schemas.microsoft.com/office/drawing/2014/main" id="{9A2AB93D-FF77-42F7-8F85-412BE0A6B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8" name="Line 521">
                  <a:extLst>
                    <a:ext uri="{FF2B5EF4-FFF2-40B4-BE49-F238E27FC236}">
                      <a16:creationId xmlns:a16="http://schemas.microsoft.com/office/drawing/2014/main" id="{818626A6-1D1A-4934-BDF6-F8915AC79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9" name="Line 522">
                  <a:extLst>
                    <a:ext uri="{FF2B5EF4-FFF2-40B4-BE49-F238E27FC236}">
                      <a16:creationId xmlns:a16="http://schemas.microsoft.com/office/drawing/2014/main" id="{7279F916-968A-4C12-A67C-8110A682F7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0" name="Line 523">
                  <a:extLst>
                    <a:ext uri="{FF2B5EF4-FFF2-40B4-BE49-F238E27FC236}">
                      <a16:creationId xmlns:a16="http://schemas.microsoft.com/office/drawing/2014/main" id="{92A80C58-ACC7-427B-802D-94A934876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7" name="Group 524">
                <a:extLst>
                  <a:ext uri="{FF2B5EF4-FFF2-40B4-BE49-F238E27FC236}">
                    <a16:creationId xmlns:a16="http://schemas.microsoft.com/office/drawing/2014/main" id="{EA5CF1CD-2C00-4920-A224-A17D9634C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609" name="Rectangle 525">
                  <a:extLst>
                    <a:ext uri="{FF2B5EF4-FFF2-40B4-BE49-F238E27FC236}">
                      <a16:creationId xmlns:a16="http://schemas.microsoft.com/office/drawing/2014/main" id="{1A9B87FF-A58F-48B8-831C-49EDB7AD7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0" name="Line 526">
                  <a:extLst>
                    <a:ext uri="{FF2B5EF4-FFF2-40B4-BE49-F238E27FC236}">
                      <a16:creationId xmlns:a16="http://schemas.microsoft.com/office/drawing/2014/main" id="{D14B553F-2A6F-4AE5-B634-98D70D356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1" name="Line 527">
                  <a:extLst>
                    <a:ext uri="{FF2B5EF4-FFF2-40B4-BE49-F238E27FC236}">
                      <a16:creationId xmlns:a16="http://schemas.microsoft.com/office/drawing/2014/main" id="{145B9855-339D-4C28-84EC-BF69B9B74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2" name="Line 528">
                  <a:extLst>
                    <a:ext uri="{FF2B5EF4-FFF2-40B4-BE49-F238E27FC236}">
                      <a16:creationId xmlns:a16="http://schemas.microsoft.com/office/drawing/2014/main" id="{C83CD28F-225F-430F-AB44-EEECF763C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3" name="Line 529">
                  <a:extLst>
                    <a:ext uri="{FF2B5EF4-FFF2-40B4-BE49-F238E27FC236}">
                      <a16:creationId xmlns:a16="http://schemas.microsoft.com/office/drawing/2014/main" id="{AC471790-EB28-4DE5-AAAD-59991D614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" name="Line 530">
                  <a:extLst>
                    <a:ext uri="{FF2B5EF4-FFF2-40B4-BE49-F238E27FC236}">
                      <a16:creationId xmlns:a16="http://schemas.microsoft.com/office/drawing/2014/main" id="{81C623B6-CD05-486D-9B93-78695E1B0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8" name="Group 531">
                <a:extLst>
                  <a:ext uri="{FF2B5EF4-FFF2-40B4-BE49-F238E27FC236}">
                    <a16:creationId xmlns:a16="http://schemas.microsoft.com/office/drawing/2014/main" id="{5FE1D361-F477-4354-9CA0-4F4BA5117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603" name="Rectangle 532">
                  <a:extLst>
                    <a:ext uri="{FF2B5EF4-FFF2-40B4-BE49-F238E27FC236}">
                      <a16:creationId xmlns:a16="http://schemas.microsoft.com/office/drawing/2014/main" id="{A49F36C5-1CA6-4704-A993-8279943C4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4" name="Line 533">
                  <a:extLst>
                    <a:ext uri="{FF2B5EF4-FFF2-40B4-BE49-F238E27FC236}">
                      <a16:creationId xmlns:a16="http://schemas.microsoft.com/office/drawing/2014/main" id="{AA84D884-226B-4A8B-BFCE-DDCEEBAA88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5" name="Line 534">
                  <a:extLst>
                    <a:ext uri="{FF2B5EF4-FFF2-40B4-BE49-F238E27FC236}">
                      <a16:creationId xmlns:a16="http://schemas.microsoft.com/office/drawing/2014/main" id="{CAB79E29-E9AD-4BE1-8066-CC250D125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6" name="Line 535">
                  <a:extLst>
                    <a:ext uri="{FF2B5EF4-FFF2-40B4-BE49-F238E27FC236}">
                      <a16:creationId xmlns:a16="http://schemas.microsoft.com/office/drawing/2014/main" id="{D70ACAF5-8546-46A4-B8F2-95102369FC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7" name="Line 536">
                  <a:extLst>
                    <a:ext uri="{FF2B5EF4-FFF2-40B4-BE49-F238E27FC236}">
                      <a16:creationId xmlns:a16="http://schemas.microsoft.com/office/drawing/2014/main" id="{032763AA-8661-4744-9461-241E02FFA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8" name="Line 537">
                  <a:extLst>
                    <a:ext uri="{FF2B5EF4-FFF2-40B4-BE49-F238E27FC236}">
                      <a16:creationId xmlns:a16="http://schemas.microsoft.com/office/drawing/2014/main" id="{816B8B58-273A-461D-AEF8-31678C1A7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9" name="Group 538">
                <a:extLst>
                  <a:ext uri="{FF2B5EF4-FFF2-40B4-BE49-F238E27FC236}">
                    <a16:creationId xmlns:a16="http://schemas.microsoft.com/office/drawing/2014/main" id="{FA5FDCDD-1CFB-473E-A824-D50052F3D9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597" name="Rectangle 539">
                  <a:extLst>
                    <a:ext uri="{FF2B5EF4-FFF2-40B4-BE49-F238E27FC236}">
                      <a16:creationId xmlns:a16="http://schemas.microsoft.com/office/drawing/2014/main" id="{D978D717-AFAF-44DA-A373-80FF0FB4A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8" name="Line 540">
                  <a:extLst>
                    <a:ext uri="{FF2B5EF4-FFF2-40B4-BE49-F238E27FC236}">
                      <a16:creationId xmlns:a16="http://schemas.microsoft.com/office/drawing/2014/main" id="{BB4B0848-23D1-459A-9978-7F3A8F5BE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9" name="Line 541">
                  <a:extLst>
                    <a:ext uri="{FF2B5EF4-FFF2-40B4-BE49-F238E27FC236}">
                      <a16:creationId xmlns:a16="http://schemas.microsoft.com/office/drawing/2014/main" id="{1056E14A-D847-40A1-92E9-2994DE4F2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0" name="Line 542">
                  <a:extLst>
                    <a:ext uri="{FF2B5EF4-FFF2-40B4-BE49-F238E27FC236}">
                      <a16:creationId xmlns:a16="http://schemas.microsoft.com/office/drawing/2014/main" id="{97233935-73F4-4CC4-ABA4-781CDBE5F4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1" name="Line 543">
                  <a:extLst>
                    <a:ext uri="{FF2B5EF4-FFF2-40B4-BE49-F238E27FC236}">
                      <a16:creationId xmlns:a16="http://schemas.microsoft.com/office/drawing/2014/main" id="{2A660588-2173-4956-A06D-7D0065D6F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2" name="Line 544">
                  <a:extLst>
                    <a:ext uri="{FF2B5EF4-FFF2-40B4-BE49-F238E27FC236}">
                      <a16:creationId xmlns:a16="http://schemas.microsoft.com/office/drawing/2014/main" id="{B7E9E59F-3193-4D59-A4FB-743C79F0D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0" name="Group 545">
                <a:extLst>
                  <a:ext uri="{FF2B5EF4-FFF2-40B4-BE49-F238E27FC236}">
                    <a16:creationId xmlns:a16="http://schemas.microsoft.com/office/drawing/2014/main" id="{39733D89-D946-483F-82F0-75F83AD7C0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591" name="Rectangle 546">
                  <a:extLst>
                    <a:ext uri="{FF2B5EF4-FFF2-40B4-BE49-F238E27FC236}">
                      <a16:creationId xmlns:a16="http://schemas.microsoft.com/office/drawing/2014/main" id="{AA3191C0-410D-4D59-B422-4F71E6E0D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2" name="Line 547">
                  <a:extLst>
                    <a:ext uri="{FF2B5EF4-FFF2-40B4-BE49-F238E27FC236}">
                      <a16:creationId xmlns:a16="http://schemas.microsoft.com/office/drawing/2014/main" id="{25AB8F23-56AE-4D0C-9F42-BB8E53B04D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3" name="Line 548">
                  <a:extLst>
                    <a:ext uri="{FF2B5EF4-FFF2-40B4-BE49-F238E27FC236}">
                      <a16:creationId xmlns:a16="http://schemas.microsoft.com/office/drawing/2014/main" id="{F5136730-C0E5-4B27-9C52-3FE9ED905A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4" name="Line 549">
                  <a:extLst>
                    <a:ext uri="{FF2B5EF4-FFF2-40B4-BE49-F238E27FC236}">
                      <a16:creationId xmlns:a16="http://schemas.microsoft.com/office/drawing/2014/main" id="{6F60235C-5145-430D-AFF0-1FF8C6EA6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5" name="Line 550">
                  <a:extLst>
                    <a:ext uri="{FF2B5EF4-FFF2-40B4-BE49-F238E27FC236}">
                      <a16:creationId xmlns:a16="http://schemas.microsoft.com/office/drawing/2014/main" id="{7CB1370F-FD2F-4F2D-B199-095E71B579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6" name="Line 551">
                  <a:extLst>
                    <a:ext uri="{FF2B5EF4-FFF2-40B4-BE49-F238E27FC236}">
                      <a16:creationId xmlns:a16="http://schemas.microsoft.com/office/drawing/2014/main" id="{E02B7E97-190F-4441-A86D-2C86FBA1A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1" name="Group 552">
                <a:extLst>
                  <a:ext uri="{FF2B5EF4-FFF2-40B4-BE49-F238E27FC236}">
                    <a16:creationId xmlns:a16="http://schemas.microsoft.com/office/drawing/2014/main" id="{558C40E0-7C26-4BE5-B040-51197A405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585" name="Rectangle 553">
                  <a:extLst>
                    <a:ext uri="{FF2B5EF4-FFF2-40B4-BE49-F238E27FC236}">
                      <a16:creationId xmlns:a16="http://schemas.microsoft.com/office/drawing/2014/main" id="{AD50575B-27DC-4A03-9590-461CFFEA6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6" name="Line 554">
                  <a:extLst>
                    <a:ext uri="{FF2B5EF4-FFF2-40B4-BE49-F238E27FC236}">
                      <a16:creationId xmlns:a16="http://schemas.microsoft.com/office/drawing/2014/main" id="{F92D263E-D68A-43CE-96A8-42A3005BE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7" name="Line 555">
                  <a:extLst>
                    <a:ext uri="{FF2B5EF4-FFF2-40B4-BE49-F238E27FC236}">
                      <a16:creationId xmlns:a16="http://schemas.microsoft.com/office/drawing/2014/main" id="{F63FB608-9F3B-41ED-BE7E-5343FB840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8" name="Line 556">
                  <a:extLst>
                    <a:ext uri="{FF2B5EF4-FFF2-40B4-BE49-F238E27FC236}">
                      <a16:creationId xmlns:a16="http://schemas.microsoft.com/office/drawing/2014/main" id="{7FA2EC75-73C1-47FF-B829-45AD4BA4F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9" name="Line 557">
                  <a:extLst>
                    <a:ext uri="{FF2B5EF4-FFF2-40B4-BE49-F238E27FC236}">
                      <a16:creationId xmlns:a16="http://schemas.microsoft.com/office/drawing/2014/main" id="{B36575EF-EBDC-4A5A-B2E2-1E5AFC062E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0" name="Line 558">
                  <a:extLst>
                    <a:ext uri="{FF2B5EF4-FFF2-40B4-BE49-F238E27FC236}">
                      <a16:creationId xmlns:a16="http://schemas.microsoft.com/office/drawing/2014/main" id="{A030DA12-C335-42F0-A1A8-CCABB572C5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82" name="Line 559">
                <a:extLst>
                  <a:ext uri="{FF2B5EF4-FFF2-40B4-BE49-F238E27FC236}">
                    <a16:creationId xmlns:a16="http://schemas.microsoft.com/office/drawing/2014/main" id="{720DFE28-115E-48F6-954F-37F1FE32E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" name="Line 560">
                <a:extLst>
                  <a:ext uri="{FF2B5EF4-FFF2-40B4-BE49-F238E27FC236}">
                    <a16:creationId xmlns:a16="http://schemas.microsoft.com/office/drawing/2014/main" id="{B735F0B7-CFCD-4EED-9B75-5BD6C69B2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4" name="Line 561">
                <a:extLst>
                  <a:ext uri="{FF2B5EF4-FFF2-40B4-BE49-F238E27FC236}">
                    <a16:creationId xmlns:a16="http://schemas.microsoft.com/office/drawing/2014/main" id="{6F610D4A-81C5-4DBF-9F80-582484BE7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5" name="Group 562">
              <a:extLst>
                <a:ext uri="{FF2B5EF4-FFF2-40B4-BE49-F238E27FC236}">
                  <a16:creationId xmlns:a16="http://schemas.microsoft.com/office/drawing/2014/main" id="{FA723148-D4D9-47D4-A1FB-0205432838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856"/>
              <a:ext cx="3168" cy="251"/>
              <a:chOff x="672" y="1152"/>
              <a:chExt cx="3168" cy="240"/>
            </a:xfrm>
          </p:grpSpPr>
          <p:grpSp>
            <p:nvGrpSpPr>
              <p:cNvPr id="491" name="Group 563">
                <a:extLst>
                  <a:ext uri="{FF2B5EF4-FFF2-40B4-BE49-F238E27FC236}">
                    <a16:creationId xmlns:a16="http://schemas.microsoft.com/office/drawing/2014/main" id="{1F727C51-47EB-4E90-A7B3-9632B2A11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5E458E0E-EC4A-4940-AA09-E8D48BBC7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6" name="Line 565">
                  <a:extLst>
                    <a:ext uri="{FF2B5EF4-FFF2-40B4-BE49-F238E27FC236}">
                      <a16:creationId xmlns:a16="http://schemas.microsoft.com/office/drawing/2014/main" id="{0DBD50AF-19BD-4AEA-B75A-154E7B963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7" name="Line 566">
                  <a:extLst>
                    <a:ext uri="{FF2B5EF4-FFF2-40B4-BE49-F238E27FC236}">
                      <a16:creationId xmlns:a16="http://schemas.microsoft.com/office/drawing/2014/main" id="{2B0A6958-6BFB-4859-8B46-41D796FE6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8" name="Line 567">
                  <a:extLst>
                    <a:ext uri="{FF2B5EF4-FFF2-40B4-BE49-F238E27FC236}">
                      <a16:creationId xmlns:a16="http://schemas.microsoft.com/office/drawing/2014/main" id="{5005D231-D455-49A5-A216-0161EA1B2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9" name="Line 568">
                  <a:extLst>
                    <a:ext uri="{FF2B5EF4-FFF2-40B4-BE49-F238E27FC236}">
                      <a16:creationId xmlns:a16="http://schemas.microsoft.com/office/drawing/2014/main" id="{C0632D94-FA44-4008-9290-D217C2BF2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0" name="Line 569">
                  <a:extLst>
                    <a:ext uri="{FF2B5EF4-FFF2-40B4-BE49-F238E27FC236}">
                      <a16:creationId xmlns:a16="http://schemas.microsoft.com/office/drawing/2014/main" id="{C977DDBD-160A-4098-A5ED-6F6998F9F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2" name="Group 570">
                <a:extLst>
                  <a:ext uri="{FF2B5EF4-FFF2-40B4-BE49-F238E27FC236}">
                    <a16:creationId xmlns:a16="http://schemas.microsoft.com/office/drawing/2014/main" id="{2C6BF3F4-3D20-42AB-9343-44ECA1175A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559" name="Rectangle 571">
                  <a:extLst>
                    <a:ext uri="{FF2B5EF4-FFF2-40B4-BE49-F238E27FC236}">
                      <a16:creationId xmlns:a16="http://schemas.microsoft.com/office/drawing/2014/main" id="{A8A34256-8349-4F8B-88C2-708CB8A7C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0" name="Line 572">
                  <a:extLst>
                    <a:ext uri="{FF2B5EF4-FFF2-40B4-BE49-F238E27FC236}">
                      <a16:creationId xmlns:a16="http://schemas.microsoft.com/office/drawing/2014/main" id="{8E91037B-5071-47AA-AD4D-FDCE0EEF37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1" name="Line 573">
                  <a:extLst>
                    <a:ext uri="{FF2B5EF4-FFF2-40B4-BE49-F238E27FC236}">
                      <a16:creationId xmlns:a16="http://schemas.microsoft.com/office/drawing/2014/main" id="{3FF59695-E0F9-4B43-883C-33722FA13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2" name="Line 574">
                  <a:extLst>
                    <a:ext uri="{FF2B5EF4-FFF2-40B4-BE49-F238E27FC236}">
                      <a16:creationId xmlns:a16="http://schemas.microsoft.com/office/drawing/2014/main" id="{8ED24798-A306-4228-AE0A-C719FBBF4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3" name="Line 575">
                  <a:extLst>
                    <a:ext uri="{FF2B5EF4-FFF2-40B4-BE49-F238E27FC236}">
                      <a16:creationId xmlns:a16="http://schemas.microsoft.com/office/drawing/2014/main" id="{954F1F5E-B14C-4B9D-A51B-5896AFD0F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4" name="Line 576">
                  <a:extLst>
                    <a:ext uri="{FF2B5EF4-FFF2-40B4-BE49-F238E27FC236}">
                      <a16:creationId xmlns:a16="http://schemas.microsoft.com/office/drawing/2014/main" id="{80B395EE-70B4-4B4F-8AF2-050103C7A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3" name="Group 577">
                <a:extLst>
                  <a:ext uri="{FF2B5EF4-FFF2-40B4-BE49-F238E27FC236}">
                    <a16:creationId xmlns:a16="http://schemas.microsoft.com/office/drawing/2014/main" id="{9AF1DEE4-AF60-4AFF-B280-E26452E34E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553" name="Rectangle 578">
                  <a:extLst>
                    <a:ext uri="{FF2B5EF4-FFF2-40B4-BE49-F238E27FC236}">
                      <a16:creationId xmlns:a16="http://schemas.microsoft.com/office/drawing/2014/main" id="{AB680132-4BF1-4746-9477-9F5E126E8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4" name="Line 579">
                  <a:extLst>
                    <a:ext uri="{FF2B5EF4-FFF2-40B4-BE49-F238E27FC236}">
                      <a16:creationId xmlns:a16="http://schemas.microsoft.com/office/drawing/2014/main" id="{BF06CAF7-C70E-4658-9039-F6AD3A999C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5" name="Line 580">
                  <a:extLst>
                    <a:ext uri="{FF2B5EF4-FFF2-40B4-BE49-F238E27FC236}">
                      <a16:creationId xmlns:a16="http://schemas.microsoft.com/office/drawing/2014/main" id="{4EAB3D03-466D-4E83-A22D-DE976A57CF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6" name="Line 581">
                  <a:extLst>
                    <a:ext uri="{FF2B5EF4-FFF2-40B4-BE49-F238E27FC236}">
                      <a16:creationId xmlns:a16="http://schemas.microsoft.com/office/drawing/2014/main" id="{9C997612-CDC3-4D24-A7E5-49EF9E829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7" name="Line 582">
                  <a:extLst>
                    <a:ext uri="{FF2B5EF4-FFF2-40B4-BE49-F238E27FC236}">
                      <a16:creationId xmlns:a16="http://schemas.microsoft.com/office/drawing/2014/main" id="{0BDE76A1-A608-4837-8FA3-415B32DA7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8" name="Line 583">
                  <a:extLst>
                    <a:ext uri="{FF2B5EF4-FFF2-40B4-BE49-F238E27FC236}">
                      <a16:creationId xmlns:a16="http://schemas.microsoft.com/office/drawing/2014/main" id="{5B1F4939-57E0-422C-A209-E6EAC3B45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4" name="Group 584">
                <a:extLst>
                  <a:ext uri="{FF2B5EF4-FFF2-40B4-BE49-F238E27FC236}">
                    <a16:creationId xmlns:a16="http://schemas.microsoft.com/office/drawing/2014/main" id="{9D57D35A-41E1-4C43-A106-8F93DCE9A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547" name="Rectangle 585">
                  <a:extLst>
                    <a:ext uri="{FF2B5EF4-FFF2-40B4-BE49-F238E27FC236}">
                      <a16:creationId xmlns:a16="http://schemas.microsoft.com/office/drawing/2014/main" id="{E5684288-9714-4FB7-A52E-8C9932188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8" name="Line 586">
                  <a:extLst>
                    <a:ext uri="{FF2B5EF4-FFF2-40B4-BE49-F238E27FC236}">
                      <a16:creationId xmlns:a16="http://schemas.microsoft.com/office/drawing/2014/main" id="{19D8DE44-8A58-42ED-8E53-68DADAA57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9" name="Line 587">
                  <a:extLst>
                    <a:ext uri="{FF2B5EF4-FFF2-40B4-BE49-F238E27FC236}">
                      <a16:creationId xmlns:a16="http://schemas.microsoft.com/office/drawing/2014/main" id="{44A12CC6-DCE9-4212-A26B-2496A74EF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0" name="Line 588">
                  <a:extLst>
                    <a:ext uri="{FF2B5EF4-FFF2-40B4-BE49-F238E27FC236}">
                      <a16:creationId xmlns:a16="http://schemas.microsoft.com/office/drawing/2014/main" id="{93BCD453-3512-4318-A0B5-8A271D7B4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1" name="Line 589">
                  <a:extLst>
                    <a:ext uri="{FF2B5EF4-FFF2-40B4-BE49-F238E27FC236}">
                      <a16:creationId xmlns:a16="http://schemas.microsoft.com/office/drawing/2014/main" id="{AB5E168B-DE34-4FED-9C53-CD00CDD508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2" name="Line 590">
                  <a:extLst>
                    <a:ext uri="{FF2B5EF4-FFF2-40B4-BE49-F238E27FC236}">
                      <a16:creationId xmlns:a16="http://schemas.microsoft.com/office/drawing/2014/main" id="{9018220B-4987-477C-8067-CEDD4094C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5" name="Group 591">
                <a:extLst>
                  <a:ext uri="{FF2B5EF4-FFF2-40B4-BE49-F238E27FC236}">
                    <a16:creationId xmlns:a16="http://schemas.microsoft.com/office/drawing/2014/main" id="{B906F31E-9D54-46CF-B5C3-8AE3268021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541" name="Rectangle 592">
                  <a:extLst>
                    <a:ext uri="{FF2B5EF4-FFF2-40B4-BE49-F238E27FC236}">
                      <a16:creationId xmlns:a16="http://schemas.microsoft.com/office/drawing/2014/main" id="{5BA00167-3E7F-443D-AD5B-3CF2A00D5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2" name="Line 593">
                  <a:extLst>
                    <a:ext uri="{FF2B5EF4-FFF2-40B4-BE49-F238E27FC236}">
                      <a16:creationId xmlns:a16="http://schemas.microsoft.com/office/drawing/2014/main" id="{9CC2DCB5-00C9-402A-84BE-6B5809532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3" name="Line 594">
                  <a:extLst>
                    <a:ext uri="{FF2B5EF4-FFF2-40B4-BE49-F238E27FC236}">
                      <a16:creationId xmlns:a16="http://schemas.microsoft.com/office/drawing/2014/main" id="{E3C4F368-BAAB-4113-BE9D-711544735C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4" name="Line 595">
                  <a:extLst>
                    <a:ext uri="{FF2B5EF4-FFF2-40B4-BE49-F238E27FC236}">
                      <a16:creationId xmlns:a16="http://schemas.microsoft.com/office/drawing/2014/main" id="{24652F1D-DB3F-479B-93B4-F089A9CDC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5" name="Line 596">
                  <a:extLst>
                    <a:ext uri="{FF2B5EF4-FFF2-40B4-BE49-F238E27FC236}">
                      <a16:creationId xmlns:a16="http://schemas.microsoft.com/office/drawing/2014/main" id="{9ECCEC01-D463-44A3-B592-2CA4858271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6" name="Line 597">
                  <a:extLst>
                    <a:ext uri="{FF2B5EF4-FFF2-40B4-BE49-F238E27FC236}">
                      <a16:creationId xmlns:a16="http://schemas.microsoft.com/office/drawing/2014/main" id="{3A555EFB-A244-482D-ADD5-196675687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6" name="Group 598">
                <a:extLst>
                  <a:ext uri="{FF2B5EF4-FFF2-40B4-BE49-F238E27FC236}">
                    <a16:creationId xmlns:a16="http://schemas.microsoft.com/office/drawing/2014/main" id="{918A926D-2D57-45A0-9718-DD6C69AECC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535" name="Rectangle 599">
                  <a:extLst>
                    <a:ext uri="{FF2B5EF4-FFF2-40B4-BE49-F238E27FC236}">
                      <a16:creationId xmlns:a16="http://schemas.microsoft.com/office/drawing/2014/main" id="{27B2A629-5BED-45B9-B5F5-F1E31C3C0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6" name="Line 600">
                  <a:extLst>
                    <a:ext uri="{FF2B5EF4-FFF2-40B4-BE49-F238E27FC236}">
                      <a16:creationId xmlns:a16="http://schemas.microsoft.com/office/drawing/2014/main" id="{2717A73D-52FA-44C6-93CC-4C07C01D3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7" name="Line 601">
                  <a:extLst>
                    <a:ext uri="{FF2B5EF4-FFF2-40B4-BE49-F238E27FC236}">
                      <a16:creationId xmlns:a16="http://schemas.microsoft.com/office/drawing/2014/main" id="{294E8072-30C5-4F7C-98D8-225754EA60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8" name="Line 602">
                  <a:extLst>
                    <a:ext uri="{FF2B5EF4-FFF2-40B4-BE49-F238E27FC236}">
                      <a16:creationId xmlns:a16="http://schemas.microsoft.com/office/drawing/2014/main" id="{FFACC714-E17F-4327-A4BA-333CA8113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9" name="Line 603">
                  <a:extLst>
                    <a:ext uri="{FF2B5EF4-FFF2-40B4-BE49-F238E27FC236}">
                      <a16:creationId xmlns:a16="http://schemas.microsoft.com/office/drawing/2014/main" id="{608F91EB-CBEB-4607-A311-F301E58347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" name="Line 604">
                  <a:extLst>
                    <a:ext uri="{FF2B5EF4-FFF2-40B4-BE49-F238E27FC236}">
                      <a16:creationId xmlns:a16="http://schemas.microsoft.com/office/drawing/2014/main" id="{2C256C4C-0A66-4C8D-BDE6-4194CA9426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7" name="Group 605">
                <a:extLst>
                  <a:ext uri="{FF2B5EF4-FFF2-40B4-BE49-F238E27FC236}">
                    <a16:creationId xmlns:a16="http://schemas.microsoft.com/office/drawing/2014/main" id="{D32B2578-D8AE-4F96-9D7D-1D1FD9796A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529" name="Rectangle 606">
                  <a:extLst>
                    <a:ext uri="{FF2B5EF4-FFF2-40B4-BE49-F238E27FC236}">
                      <a16:creationId xmlns:a16="http://schemas.microsoft.com/office/drawing/2014/main" id="{988C48E2-A278-4F4B-8B5F-05619A152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0" name="Line 607">
                  <a:extLst>
                    <a:ext uri="{FF2B5EF4-FFF2-40B4-BE49-F238E27FC236}">
                      <a16:creationId xmlns:a16="http://schemas.microsoft.com/office/drawing/2014/main" id="{655E5E9D-1003-4031-8111-F87B43DC4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1" name="Line 608">
                  <a:extLst>
                    <a:ext uri="{FF2B5EF4-FFF2-40B4-BE49-F238E27FC236}">
                      <a16:creationId xmlns:a16="http://schemas.microsoft.com/office/drawing/2014/main" id="{3CC43166-54D9-4226-A19A-C184FD7DB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2" name="Line 609">
                  <a:extLst>
                    <a:ext uri="{FF2B5EF4-FFF2-40B4-BE49-F238E27FC236}">
                      <a16:creationId xmlns:a16="http://schemas.microsoft.com/office/drawing/2014/main" id="{949B25AA-BFD1-491C-BE1D-02E559B8A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3" name="Line 610">
                  <a:extLst>
                    <a:ext uri="{FF2B5EF4-FFF2-40B4-BE49-F238E27FC236}">
                      <a16:creationId xmlns:a16="http://schemas.microsoft.com/office/drawing/2014/main" id="{5D5DDA41-6548-4D96-B31C-B99FB2670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4" name="Line 611">
                  <a:extLst>
                    <a:ext uri="{FF2B5EF4-FFF2-40B4-BE49-F238E27FC236}">
                      <a16:creationId xmlns:a16="http://schemas.microsoft.com/office/drawing/2014/main" id="{B3123AC0-D293-42ED-894F-B02B2436A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8" name="Group 612">
                <a:extLst>
                  <a:ext uri="{FF2B5EF4-FFF2-40B4-BE49-F238E27FC236}">
                    <a16:creationId xmlns:a16="http://schemas.microsoft.com/office/drawing/2014/main" id="{9D620DED-38D2-4EB0-9A7B-B5845F1EA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523" name="Rectangle 613">
                  <a:extLst>
                    <a:ext uri="{FF2B5EF4-FFF2-40B4-BE49-F238E27FC236}">
                      <a16:creationId xmlns:a16="http://schemas.microsoft.com/office/drawing/2014/main" id="{1E5B1CE6-FC1C-4C67-8A07-A0E3A9553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4" name="Line 614">
                  <a:extLst>
                    <a:ext uri="{FF2B5EF4-FFF2-40B4-BE49-F238E27FC236}">
                      <a16:creationId xmlns:a16="http://schemas.microsoft.com/office/drawing/2014/main" id="{D7C35C72-0B93-45B2-A510-E6D1350288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5" name="Line 615">
                  <a:extLst>
                    <a:ext uri="{FF2B5EF4-FFF2-40B4-BE49-F238E27FC236}">
                      <a16:creationId xmlns:a16="http://schemas.microsoft.com/office/drawing/2014/main" id="{29A546DA-F79F-4355-952F-B8CE795F44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6" name="Line 616">
                  <a:extLst>
                    <a:ext uri="{FF2B5EF4-FFF2-40B4-BE49-F238E27FC236}">
                      <a16:creationId xmlns:a16="http://schemas.microsoft.com/office/drawing/2014/main" id="{63552085-6AA6-4625-864A-5D90C8C98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7" name="Line 617">
                  <a:extLst>
                    <a:ext uri="{FF2B5EF4-FFF2-40B4-BE49-F238E27FC236}">
                      <a16:creationId xmlns:a16="http://schemas.microsoft.com/office/drawing/2014/main" id="{4C798089-13B6-4E4D-9B5D-7A1982861E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8" name="Line 618">
                  <a:extLst>
                    <a:ext uri="{FF2B5EF4-FFF2-40B4-BE49-F238E27FC236}">
                      <a16:creationId xmlns:a16="http://schemas.microsoft.com/office/drawing/2014/main" id="{E9F5CAB6-4F0F-4D52-9EC9-B3F719288B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9" name="Group 619">
                <a:extLst>
                  <a:ext uri="{FF2B5EF4-FFF2-40B4-BE49-F238E27FC236}">
                    <a16:creationId xmlns:a16="http://schemas.microsoft.com/office/drawing/2014/main" id="{78FE5D69-40A7-42F1-ABAD-7031B34334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517" name="Rectangle 620">
                  <a:extLst>
                    <a:ext uri="{FF2B5EF4-FFF2-40B4-BE49-F238E27FC236}">
                      <a16:creationId xmlns:a16="http://schemas.microsoft.com/office/drawing/2014/main" id="{85F34301-FF48-4321-8BD6-503AE2D0B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8" name="Line 621">
                  <a:extLst>
                    <a:ext uri="{FF2B5EF4-FFF2-40B4-BE49-F238E27FC236}">
                      <a16:creationId xmlns:a16="http://schemas.microsoft.com/office/drawing/2014/main" id="{1A44DA69-1C5B-4092-AC71-48EE1B846B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9" name="Line 622">
                  <a:extLst>
                    <a:ext uri="{FF2B5EF4-FFF2-40B4-BE49-F238E27FC236}">
                      <a16:creationId xmlns:a16="http://schemas.microsoft.com/office/drawing/2014/main" id="{A67D8473-B6A0-4EC0-889F-30A52B92D5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0" name="Line 623">
                  <a:extLst>
                    <a:ext uri="{FF2B5EF4-FFF2-40B4-BE49-F238E27FC236}">
                      <a16:creationId xmlns:a16="http://schemas.microsoft.com/office/drawing/2014/main" id="{1D825749-2F23-4D8A-88F8-93CEC950D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1" name="Line 624">
                  <a:extLst>
                    <a:ext uri="{FF2B5EF4-FFF2-40B4-BE49-F238E27FC236}">
                      <a16:creationId xmlns:a16="http://schemas.microsoft.com/office/drawing/2014/main" id="{6689DCED-2170-4312-A442-77B4B64A1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" name="Line 625">
                  <a:extLst>
                    <a:ext uri="{FF2B5EF4-FFF2-40B4-BE49-F238E27FC236}">
                      <a16:creationId xmlns:a16="http://schemas.microsoft.com/office/drawing/2014/main" id="{1EAB7D63-AAD1-4951-96AB-AEEE11E81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0" name="Group 626">
                <a:extLst>
                  <a:ext uri="{FF2B5EF4-FFF2-40B4-BE49-F238E27FC236}">
                    <a16:creationId xmlns:a16="http://schemas.microsoft.com/office/drawing/2014/main" id="{22768679-6DA2-4A3A-97C1-61350904B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511" name="Rectangle 627">
                  <a:extLst>
                    <a:ext uri="{FF2B5EF4-FFF2-40B4-BE49-F238E27FC236}">
                      <a16:creationId xmlns:a16="http://schemas.microsoft.com/office/drawing/2014/main" id="{93B04E17-0638-4BEC-A08C-EA89C8274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2" name="Line 628">
                  <a:extLst>
                    <a:ext uri="{FF2B5EF4-FFF2-40B4-BE49-F238E27FC236}">
                      <a16:creationId xmlns:a16="http://schemas.microsoft.com/office/drawing/2014/main" id="{B1F310DF-31FF-4D3B-A0FD-C7C99C002B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3" name="Line 629">
                  <a:extLst>
                    <a:ext uri="{FF2B5EF4-FFF2-40B4-BE49-F238E27FC236}">
                      <a16:creationId xmlns:a16="http://schemas.microsoft.com/office/drawing/2014/main" id="{0C76F08B-F436-4D02-AE2B-080B80572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4" name="Line 630">
                  <a:extLst>
                    <a:ext uri="{FF2B5EF4-FFF2-40B4-BE49-F238E27FC236}">
                      <a16:creationId xmlns:a16="http://schemas.microsoft.com/office/drawing/2014/main" id="{81D946EB-8ACE-42CA-89AE-0E9E285EA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5" name="Line 631">
                  <a:extLst>
                    <a:ext uri="{FF2B5EF4-FFF2-40B4-BE49-F238E27FC236}">
                      <a16:creationId xmlns:a16="http://schemas.microsoft.com/office/drawing/2014/main" id="{7BC44C9C-D8A4-4C7A-BA1E-8D59036FE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6" name="Line 632">
                  <a:extLst>
                    <a:ext uri="{FF2B5EF4-FFF2-40B4-BE49-F238E27FC236}">
                      <a16:creationId xmlns:a16="http://schemas.microsoft.com/office/drawing/2014/main" id="{853E6B6F-57C9-40C1-A296-6FACF98C7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1" name="Group 633">
                <a:extLst>
                  <a:ext uri="{FF2B5EF4-FFF2-40B4-BE49-F238E27FC236}">
                    <a16:creationId xmlns:a16="http://schemas.microsoft.com/office/drawing/2014/main" id="{AAD31AEC-B354-48FE-8353-C8E6A406A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505" name="Rectangle 634">
                  <a:extLst>
                    <a:ext uri="{FF2B5EF4-FFF2-40B4-BE49-F238E27FC236}">
                      <a16:creationId xmlns:a16="http://schemas.microsoft.com/office/drawing/2014/main" id="{A5B615D2-A57C-4992-9616-B92F4645C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6" name="Line 635">
                  <a:extLst>
                    <a:ext uri="{FF2B5EF4-FFF2-40B4-BE49-F238E27FC236}">
                      <a16:creationId xmlns:a16="http://schemas.microsoft.com/office/drawing/2014/main" id="{B13D25FE-903C-43A5-AD5E-B61B5CFC6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7" name="Line 636">
                  <a:extLst>
                    <a:ext uri="{FF2B5EF4-FFF2-40B4-BE49-F238E27FC236}">
                      <a16:creationId xmlns:a16="http://schemas.microsoft.com/office/drawing/2014/main" id="{3FFD9794-A97B-4034-894F-A1F2B192C1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8" name="Line 637">
                  <a:extLst>
                    <a:ext uri="{FF2B5EF4-FFF2-40B4-BE49-F238E27FC236}">
                      <a16:creationId xmlns:a16="http://schemas.microsoft.com/office/drawing/2014/main" id="{AE409910-B6B0-4D6E-B895-53413CF9F8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9" name="Line 638">
                  <a:extLst>
                    <a:ext uri="{FF2B5EF4-FFF2-40B4-BE49-F238E27FC236}">
                      <a16:creationId xmlns:a16="http://schemas.microsoft.com/office/drawing/2014/main" id="{6E85ECE0-E977-44D5-B398-52D456304D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0" name="Line 639">
                  <a:extLst>
                    <a:ext uri="{FF2B5EF4-FFF2-40B4-BE49-F238E27FC236}">
                      <a16:creationId xmlns:a16="http://schemas.microsoft.com/office/drawing/2014/main" id="{6C641CED-AD45-42DA-BB3B-55C7D6091E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02" name="Line 640">
                <a:extLst>
                  <a:ext uri="{FF2B5EF4-FFF2-40B4-BE49-F238E27FC236}">
                    <a16:creationId xmlns:a16="http://schemas.microsoft.com/office/drawing/2014/main" id="{717BA2E1-F769-4B0F-A398-E177265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3" name="Line 641">
                <a:extLst>
                  <a:ext uri="{FF2B5EF4-FFF2-40B4-BE49-F238E27FC236}">
                    <a16:creationId xmlns:a16="http://schemas.microsoft.com/office/drawing/2014/main" id="{C1FC8FEA-E132-43DE-8AC7-B88E85A71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4" name="Line 642">
                <a:extLst>
                  <a:ext uri="{FF2B5EF4-FFF2-40B4-BE49-F238E27FC236}">
                    <a16:creationId xmlns:a16="http://schemas.microsoft.com/office/drawing/2014/main" id="{AA3ED3C8-F55B-460D-888A-E88BA6186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6" name="Group 643">
              <a:extLst>
                <a:ext uri="{FF2B5EF4-FFF2-40B4-BE49-F238E27FC236}">
                  <a16:creationId xmlns:a16="http://schemas.microsoft.com/office/drawing/2014/main" id="{FA0EC3F6-4146-45CF-906A-DA50301FC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107"/>
              <a:ext cx="3168" cy="250"/>
              <a:chOff x="672" y="1152"/>
              <a:chExt cx="3168" cy="240"/>
            </a:xfrm>
          </p:grpSpPr>
          <p:grpSp>
            <p:nvGrpSpPr>
              <p:cNvPr id="411" name="Group 644">
                <a:extLst>
                  <a:ext uri="{FF2B5EF4-FFF2-40B4-BE49-F238E27FC236}">
                    <a16:creationId xmlns:a16="http://schemas.microsoft.com/office/drawing/2014/main" id="{E5DD5D8B-B66C-4C65-ABA8-A33F91C8C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485" name="Rectangle 645">
                  <a:extLst>
                    <a:ext uri="{FF2B5EF4-FFF2-40B4-BE49-F238E27FC236}">
                      <a16:creationId xmlns:a16="http://schemas.microsoft.com/office/drawing/2014/main" id="{B8569679-D94A-4487-BEC3-85252849C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6" name="Line 646">
                  <a:extLst>
                    <a:ext uri="{FF2B5EF4-FFF2-40B4-BE49-F238E27FC236}">
                      <a16:creationId xmlns:a16="http://schemas.microsoft.com/office/drawing/2014/main" id="{16CCDF93-022D-43DA-87C2-B91F3FCFA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7" name="Line 647">
                  <a:extLst>
                    <a:ext uri="{FF2B5EF4-FFF2-40B4-BE49-F238E27FC236}">
                      <a16:creationId xmlns:a16="http://schemas.microsoft.com/office/drawing/2014/main" id="{65D622B9-CC19-4E58-B4D9-01D378CA0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8" name="Line 648">
                  <a:extLst>
                    <a:ext uri="{FF2B5EF4-FFF2-40B4-BE49-F238E27FC236}">
                      <a16:creationId xmlns:a16="http://schemas.microsoft.com/office/drawing/2014/main" id="{EDF30945-784C-462F-897D-DA8899B7A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9" name="Line 649">
                  <a:extLst>
                    <a:ext uri="{FF2B5EF4-FFF2-40B4-BE49-F238E27FC236}">
                      <a16:creationId xmlns:a16="http://schemas.microsoft.com/office/drawing/2014/main" id="{FEA652A2-1F74-4969-A2EB-A53153D00A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0" name="Line 650">
                  <a:extLst>
                    <a:ext uri="{FF2B5EF4-FFF2-40B4-BE49-F238E27FC236}">
                      <a16:creationId xmlns:a16="http://schemas.microsoft.com/office/drawing/2014/main" id="{9A113D6F-DCF4-4D16-99C9-795AE7E05B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2" name="Group 651">
                <a:extLst>
                  <a:ext uri="{FF2B5EF4-FFF2-40B4-BE49-F238E27FC236}">
                    <a16:creationId xmlns:a16="http://schemas.microsoft.com/office/drawing/2014/main" id="{3CBF93B9-FBCC-49F9-92E0-86EE97DF0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479" name="Rectangle 652">
                  <a:extLst>
                    <a:ext uri="{FF2B5EF4-FFF2-40B4-BE49-F238E27FC236}">
                      <a16:creationId xmlns:a16="http://schemas.microsoft.com/office/drawing/2014/main" id="{C6D33F56-E036-4401-94C2-1B33BD8DC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0" name="Line 653">
                  <a:extLst>
                    <a:ext uri="{FF2B5EF4-FFF2-40B4-BE49-F238E27FC236}">
                      <a16:creationId xmlns:a16="http://schemas.microsoft.com/office/drawing/2014/main" id="{36C04144-4E9C-4950-8131-5D7812C131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1" name="Line 654">
                  <a:extLst>
                    <a:ext uri="{FF2B5EF4-FFF2-40B4-BE49-F238E27FC236}">
                      <a16:creationId xmlns:a16="http://schemas.microsoft.com/office/drawing/2014/main" id="{DD2818CA-EE58-45B6-B8CD-F5F66B3ED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2" name="Line 655">
                  <a:extLst>
                    <a:ext uri="{FF2B5EF4-FFF2-40B4-BE49-F238E27FC236}">
                      <a16:creationId xmlns:a16="http://schemas.microsoft.com/office/drawing/2014/main" id="{32C1FCF6-96A4-4F54-9978-D5D2E1E13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3" name="Line 656">
                  <a:extLst>
                    <a:ext uri="{FF2B5EF4-FFF2-40B4-BE49-F238E27FC236}">
                      <a16:creationId xmlns:a16="http://schemas.microsoft.com/office/drawing/2014/main" id="{8C4C8B79-63F7-4739-9E0A-5F3816F2F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4" name="Line 657">
                  <a:extLst>
                    <a:ext uri="{FF2B5EF4-FFF2-40B4-BE49-F238E27FC236}">
                      <a16:creationId xmlns:a16="http://schemas.microsoft.com/office/drawing/2014/main" id="{E542399B-AD03-4878-A15D-657F42E92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3" name="Group 658">
                <a:extLst>
                  <a:ext uri="{FF2B5EF4-FFF2-40B4-BE49-F238E27FC236}">
                    <a16:creationId xmlns:a16="http://schemas.microsoft.com/office/drawing/2014/main" id="{D6A0EA6E-571C-489A-8043-5C819F53C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473" name="Rectangle 659">
                  <a:extLst>
                    <a:ext uri="{FF2B5EF4-FFF2-40B4-BE49-F238E27FC236}">
                      <a16:creationId xmlns:a16="http://schemas.microsoft.com/office/drawing/2014/main" id="{5635DFD7-CE4C-40C3-887F-26365DB33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4" name="Line 660">
                  <a:extLst>
                    <a:ext uri="{FF2B5EF4-FFF2-40B4-BE49-F238E27FC236}">
                      <a16:creationId xmlns:a16="http://schemas.microsoft.com/office/drawing/2014/main" id="{564CDF9F-27BA-43DF-8557-C5163B9DC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5" name="Line 661">
                  <a:extLst>
                    <a:ext uri="{FF2B5EF4-FFF2-40B4-BE49-F238E27FC236}">
                      <a16:creationId xmlns:a16="http://schemas.microsoft.com/office/drawing/2014/main" id="{E6350120-87B0-490D-A4CB-D559144232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6" name="Line 662">
                  <a:extLst>
                    <a:ext uri="{FF2B5EF4-FFF2-40B4-BE49-F238E27FC236}">
                      <a16:creationId xmlns:a16="http://schemas.microsoft.com/office/drawing/2014/main" id="{A5B0C934-FC3A-4184-88A4-1A2E2B77E3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7" name="Line 663">
                  <a:extLst>
                    <a:ext uri="{FF2B5EF4-FFF2-40B4-BE49-F238E27FC236}">
                      <a16:creationId xmlns:a16="http://schemas.microsoft.com/office/drawing/2014/main" id="{8B548D6D-B1B8-4278-BFB6-15FD1317CD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8" name="Line 664">
                  <a:extLst>
                    <a:ext uri="{FF2B5EF4-FFF2-40B4-BE49-F238E27FC236}">
                      <a16:creationId xmlns:a16="http://schemas.microsoft.com/office/drawing/2014/main" id="{662E2193-70EE-4AF2-9045-27A2EED19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4" name="Group 665">
                <a:extLst>
                  <a:ext uri="{FF2B5EF4-FFF2-40B4-BE49-F238E27FC236}">
                    <a16:creationId xmlns:a16="http://schemas.microsoft.com/office/drawing/2014/main" id="{AA1D9DAC-4953-4E62-B14F-4840DF9633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467" name="Rectangle 666">
                  <a:extLst>
                    <a:ext uri="{FF2B5EF4-FFF2-40B4-BE49-F238E27FC236}">
                      <a16:creationId xmlns:a16="http://schemas.microsoft.com/office/drawing/2014/main" id="{B4FF716F-DE4B-433B-9C44-D07CE77BF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8" name="Line 667">
                  <a:extLst>
                    <a:ext uri="{FF2B5EF4-FFF2-40B4-BE49-F238E27FC236}">
                      <a16:creationId xmlns:a16="http://schemas.microsoft.com/office/drawing/2014/main" id="{BF7824B9-9761-41D9-B160-E16733B9A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9" name="Line 668">
                  <a:extLst>
                    <a:ext uri="{FF2B5EF4-FFF2-40B4-BE49-F238E27FC236}">
                      <a16:creationId xmlns:a16="http://schemas.microsoft.com/office/drawing/2014/main" id="{A41534DB-D97C-4F55-953F-E0BC80663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0" name="Line 669">
                  <a:extLst>
                    <a:ext uri="{FF2B5EF4-FFF2-40B4-BE49-F238E27FC236}">
                      <a16:creationId xmlns:a16="http://schemas.microsoft.com/office/drawing/2014/main" id="{FED68C4B-1E78-4D0E-AEE7-0E290483DA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1" name="Line 670">
                  <a:extLst>
                    <a:ext uri="{FF2B5EF4-FFF2-40B4-BE49-F238E27FC236}">
                      <a16:creationId xmlns:a16="http://schemas.microsoft.com/office/drawing/2014/main" id="{794A04CB-8B9C-49EA-8B78-1E442E465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2" name="Line 671">
                  <a:extLst>
                    <a:ext uri="{FF2B5EF4-FFF2-40B4-BE49-F238E27FC236}">
                      <a16:creationId xmlns:a16="http://schemas.microsoft.com/office/drawing/2014/main" id="{5969E683-0E04-4C87-BE31-12B8FC948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5" name="Group 672">
                <a:extLst>
                  <a:ext uri="{FF2B5EF4-FFF2-40B4-BE49-F238E27FC236}">
                    <a16:creationId xmlns:a16="http://schemas.microsoft.com/office/drawing/2014/main" id="{E73DC116-F8B9-40A3-8C15-3211E7CE8D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461" name="Rectangle 673">
                  <a:extLst>
                    <a:ext uri="{FF2B5EF4-FFF2-40B4-BE49-F238E27FC236}">
                      <a16:creationId xmlns:a16="http://schemas.microsoft.com/office/drawing/2014/main" id="{E4B581BF-52CD-45FD-B410-A826580FF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2" name="Line 674">
                  <a:extLst>
                    <a:ext uri="{FF2B5EF4-FFF2-40B4-BE49-F238E27FC236}">
                      <a16:creationId xmlns:a16="http://schemas.microsoft.com/office/drawing/2014/main" id="{61881C8E-4F5F-4DDB-B825-E7267F5339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3" name="Line 675">
                  <a:extLst>
                    <a:ext uri="{FF2B5EF4-FFF2-40B4-BE49-F238E27FC236}">
                      <a16:creationId xmlns:a16="http://schemas.microsoft.com/office/drawing/2014/main" id="{6DE0940E-5154-4301-A403-42ED5A0BA0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4" name="Line 676">
                  <a:extLst>
                    <a:ext uri="{FF2B5EF4-FFF2-40B4-BE49-F238E27FC236}">
                      <a16:creationId xmlns:a16="http://schemas.microsoft.com/office/drawing/2014/main" id="{74CD5D15-265F-470E-A442-3CB581829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5" name="Line 677">
                  <a:extLst>
                    <a:ext uri="{FF2B5EF4-FFF2-40B4-BE49-F238E27FC236}">
                      <a16:creationId xmlns:a16="http://schemas.microsoft.com/office/drawing/2014/main" id="{617FA4F6-FC8A-4B35-9A2F-6B4B3D324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6" name="Line 678">
                  <a:extLst>
                    <a:ext uri="{FF2B5EF4-FFF2-40B4-BE49-F238E27FC236}">
                      <a16:creationId xmlns:a16="http://schemas.microsoft.com/office/drawing/2014/main" id="{898C112E-C818-4D47-9B4E-277FCB429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6" name="Group 679">
                <a:extLst>
                  <a:ext uri="{FF2B5EF4-FFF2-40B4-BE49-F238E27FC236}">
                    <a16:creationId xmlns:a16="http://schemas.microsoft.com/office/drawing/2014/main" id="{1DED56FF-7C3B-4256-82D6-24FB788C3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455" name="Rectangle 680">
                  <a:extLst>
                    <a:ext uri="{FF2B5EF4-FFF2-40B4-BE49-F238E27FC236}">
                      <a16:creationId xmlns:a16="http://schemas.microsoft.com/office/drawing/2014/main" id="{12FA761B-8F4B-4A76-BDFF-F56145540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6" name="Line 681">
                  <a:extLst>
                    <a:ext uri="{FF2B5EF4-FFF2-40B4-BE49-F238E27FC236}">
                      <a16:creationId xmlns:a16="http://schemas.microsoft.com/office/drawing/2014/main" id="{83471D6F-B455-4AD0-B730-417DF794E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7" name="Line 682">
                  <a:extLst>
                    <a:ext uri="{FF2B5EF4-FFF2-40B4-BE49-F238E27FC236}">
                      <a16:creationId xmlns:a16="http://schemas.microsoft.com/office/drawing/2014/main" id="{D91D94B0-85C2-4E33-BA2D-FF030C47D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8" name="Line 683">
                  <a:extLst>
                    <a:ext uri="{FF2B5EF4-FFF2-40B4-BE49-F238E27FC236}">
                      <a16:creationId xmlns:a16="http://schemas.microsoft.com/office/drawing/2014/main" id="{A80D08DC-AF05-4178-B343-25B757133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9" name="Line 684">
                  <a:extLst>
                    <a:ext uri="{FF2B5EF4-FFF2-40B4-BE49-F238E27FC236}">
                      <a16:creationId xmlns:a16="http://schemas.microsoft.com/office/drawing/2014/main" id="{B2CD1C6A-AECB-4ED2-8FD9-6C3AE3754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0" name="Line 685">
                  <a:extLst>
                    <a:ext uri="{FF2B5EF4-FFF2-40B4-BE49-F238E27FC236}">
                      <a16:creationId xmlns:a16="http://schemas.microsoft.com/office/drawing/2014/main" id="{2BB2D262-EDDB-4A45-ACF3-BE8FDAAF9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7" name="Group 686">
                <a:extLst>
                  <a:ext uri="{FF2B5EF4-FFF2-40B4-BE49-F238E27FC236}">
                    <a16:creationId xmlns:a16="http://schemas.microsoft.com/office/drawing/2014/main" id="{89341EA7-3CE6-42F3-AC3F-728D4E7CE1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449" name="Rectangle 687">
                  <a:extLst>
                    <a:ext uri="{FF2B5EF4-FFF2-40B4-BE49-F238E27FC236}">
                      <a16:creationId xmlns:a16="http://schemas.microsoft.com/office/drawing/2014/main" id="{1788B76D-B5D2-41E8-B547-BF57ADB0C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0" name="Line 688">
                  <a:extLst>
                    <a:ext uri="{FF2B5EF4-FFF2-40B4-BE49-F238E27FC236}">
                      <a16:creationId xmlns:a16="http://schemas.microsoft.com/office/drawing/2014/main" id="{09C49C88-BB74-431F-A681-4766064A13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1" name="Line 689">
                  <a:extLst>
                    <a:ext uri="{FF2B5EF4-FFF2-40B4-BE49-F238E27FC236}">
                      <a16:creationId xmlns:a16="http://schemas.microsoft.com/office/drawing/2014/main" id="{C1516064-313D-4FD2-8DC7-BDDA94E49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2" name="Line 690">
                  <a:extLst>
                    <a:ext uri="{FF2B5EF4-FFF2-40B4-BE49-F238E27FC236}">
                      <a16:creationId xmlns:a16="http://schemas.microsoft.com/office/drawing/2014/main" id="{AE03DB0E-5C3B-451F-9407-73AF933066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3" name="Line 691">
                  <a:extLst>
                    <a:ext uri="{FF2B5EF4-FFF2-40B4-BE49-F238E27FC236}">
                      <a16:creationId xmlns:a16="http://schemas.microsoft.com/office/drawing/2014/main" id="{AD8BDA55-89A9-4917-B89B-57FF5DD76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4" name="Line 692">
                  <a:extLst>
                    <a:ext uri="{FF2B5EF4-FFF2-40B4-BE49-F238E27FC236}">
                      <a16:creationId xmlns:a16="http://schemas.microsoft.com/office/drawing/2014/main" id="{39D55692-36D6-486F-9331-2899B16C9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8" name="Group 693">
                <a:extLst>
                  <a:ext uri="{FF2B5EF4-FFF2-40B4-BE49-F238E27FC236}">
                    <a16:creationId xmlns:a16="http://schemas.microsoft.com/office/drawing/2014/main" id="{470754A6-2E56-4C18-BE50-3D89D7E0E2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443" name="Rectangle 694">
                  <a:extLst>
                    <a:ext uri="{FF2B5EF4-FFF2-40B4-BE49-F238E27FC236}">
                      <a16:creationId xmlns:a16="http://schemas.microsoft.com/office/drawing/2014/main" id="{B8C2D0AF-9926-40DC-A4A3-00CBB50A6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4" name="Line 695">
                  <a:extLst>
                    <a:ext uri="{FF2B5EF4-FFF2-40B4-BE49-F238E27FC236}">
                      <a16:creationId xmlns:a16="http://schemas.microsoft.com/office/drawing/2014/main" id="{8F247BE3-2EDA-4AF9-95D4-DB04B8DA5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5" name="Line 696">
                  <a:extLst>
                    <a:ext uri="{FF2B5EF4-FFF2-40B4-BE49-F238E27FC236}">
                      <a16:creationId xmlns:a16="http://schemas.microsoft.com/office/drawing/2014/main" id="{172251E2-9FFD-4B1D-9530-0E3A0595F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6" name="Line 697">
                  <a:extLst>
                    <a:ext uri="{FF2B5EF4-FFF2-40B4-BE49-F238E27FC236}">
                      <a16:creationId xmlns:a16="http://schemas.microsoft.com/office/drawing/2014/main" id="{045A21B1-6800-4223-B9E2-072652274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7" name="Line 698">
                  <a:extLst>
                    <a:ext uri="{FF2B5EF4-FFF2-40B4-BE49-F238E27FC236}">
                      <a16:creationId xmlns:a16="http://schemas.microsoft.com/office/drawing/2014/main" id="{A1C3C9A3-702C-4F26-9E79-F40F90F4E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8" name="Line 699">
                  <a:extLst>
                    <a:ext uri="{FF2B5EF4-FFF2-40B4-BE49-F238E27FC236}">
                      <a16:creationId xmlns:a16="http://schemas.microsoft.com/office/drawing/2014/main" id="{2CD5D208-1B3F-4862-AC89-ED0A35AB3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9" name="Group 700">
                <a:extLst>
                  <a:ext uri="{FF2B5EF4-FFF2-40B4-BE49-F238E27FC236}">
                    <a16:creationId xmlns:a16="http://schemas.microsoft.com/office/drawing/2014/main" id="{F06F7FD5-3B8E-4BF0-85C3-254E886BBE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437" name="Rectangle 701">
                  <a:extLst>
                    <a:ext uri="{FF2B5EF4-FFF2-40B4-BE49-F238E27FC236}">
                      <a16:creationId xmlns:a16="http://schemas.microsoft.com/office/drawing/2014/main" id="{B6654F66-0E20-44B3-9270-ABF264027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8" name="Line 702">
                  <a:extLst>
                    <a:ext uri="{FF2B5EF4-FFF2-40B4-BE49-F238E27FC236}">
                      <a16:creationId xmlns:a16="http://schemas.microsoft.com/office/drawing/2014/main" id="{4F1C9710-EFEA-4E6B-9694-D32643C4C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9" name="Line 703">
                  <a:extLst>
                    <a:ext uri="{FF2B5EF4-FFF2-40B4-BE49-F238E27FC236}">
                      <a16:creationId xmlns:a16="http://schemas.microsoft.com/office/drawing/2014/main" id="{DD8F1B9B-E4E4-45C9-8FF7-42C6ACDE0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0" name="Line 704">
                  <a:extLst>
                    <a:ext uri="{FF2B5EF4-FFF2-40B4-BE49-F238E27FC236}">
                      <a16:creationId xmlns:a16="http://schemas.microsoft.com/office/drawing/2014/main" id="{DCFA5169-CBFC-4307-8D4D-3421542909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1" name="Line 705">
                  <a:extLst>
                    <a:ext uri="{FF2B5EF4-FFF2-40B4-BE49-F238E27FC236}">
                      <a16:creationId xmlns:a16="http://schemas.microsoft.com/office/drawing/2014/main" id="{E63B13CB-C2F9-4DDF-9F0B-3C93D2440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2" name="Line 706">
                  <a:extLst>
                    <a:ext uri="{FF2B5EF4-FFF2-40B4-BE49-F238E27FC236}">
                      <a16:creationId xmlns:a16="http://schemas.microsoft.com/office/drawing/2014/main" id="{FC97EDA0-9354-4B86-898E-9C02E66FE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0" name="Group 707">
                <a:extLst>
                  <a:ext uri="{FF2B5EF4-FFF2-40B4-BE49-F238E27FC236}">
                    <a16:creationId xmlns:a16="http://schemas.microsoft.com/office/drawing/2014/main" id="{847B62F0-FA25-4CC4-AFB6-8CB0967D7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431" name="Rectangle 708">
                  <a:extLst>
                    <a:ext uri="{FF2B5EF4-FFF2-40B4-BE49-F238E27FC236}">
                      <a16:creationId xmlns:a16="http://schemas.microsoft.com/office/drawing/2014/main" id="{6BCCB6C2-1C35-4D36-A1D6-ED7DB921F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2" name="Line 709">
                  <a:extLst>
                    <a:ext uri="{FF2B5EF4-FFF2-40B4-BE49-F238E27FC236}">
                      <a16:creationId xmlns:a16="http://schemas.microsoft.com/office/drawing/2014/main" id="{E4FC84E2-35F7-4B64-BBC0-D2099BEC3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3" name="Line 710">
                  <a:extLst>
                    <a:ext uri="{FF2B5EF4-FFF2-40B4-BE49-F238E27FC236}">
                      <a16:creationId xmlns:a16="http://schemas.microsoft.com/office/drawing/2014/main" id="{1EF2D68A-D907-453A-ACF8-D0EA68992B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4" name="Line 711">
                  <a:extLst>
                    <a:ext uri="{FF2B5EF4-FFF2-40B4-BE49-F238E27FC236}">
                      <a16:creationId xmlns:a16="http://schemas.microsoft.com/office/drawing/2014/main" id="{4A4473CA-B9ED-487C-9E79-733333E2D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5" name="Line 712">
                  <a:extLst>
                    <a:ext uri="{FF2B5EF4-FFF2-40B4-BE49-F238E27FC236}">
                      <a16:creationId xmlns:a16="http://schemas.microsoft.com/office/drawing/2014/main" id="{FE1F3148-78E7-40F2-8ED9-BBCBF29E6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6" name="Line 713">
                  <a:extLst>
                    <a:ext uri="{FF2B5EF4-FFF2-40B4-BE49-F238E27FC236}">
                      <a16:creationId xmlns:a16="http://schemas.microsoft.com/office/drawing/2014/main" id="{3CF17EBB-9271-4D84-97DD-3374CD854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1" name="Group 714">
                <a:extLst>
                  <a:ext uri="{FF2B5EF4-FFF2-40B4-BE49-F238E27FC236}">
                    <a16:creationId xmlns:a16="http://schemas.microsoft.com/office/drawing/2014/main" id="{30E6BA9E-8269-4756-AE5D-0E620F566D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425" name="Rectangle 715">
                  <a:extLst>
                    <a:ext uri="{FF2B5EF4-FFF2-40B4-BE49-F238E27FC236}">
                      <a16:creationId xmlns:a16="http://schemas.microsoft.com/office/drawing/2014/main" id="{51FFDCC6-B9AC-40BD-BF86-85E35F77D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6" name="Line 716">
                  <a:extLst>
                    <a:ext uri="{FF2B5EF4-FFF2-40B4-BE49-F238E27FC236}">
                      <a16:creationId xmlns:a16="http://schemas.microsoft.com/office/drawing/2014/main" id="{E5EE7E1D-AFE9-495E-9CD8-0B4DF38DB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7" name="Line 717">
                  <a:extLst>
                    <a:ext uri="{FF2B5EF4-FFF2-40B4-BE49-F238E27FC236}">
                      <a16:creationId xmlns:a16="http://schemas.microsoft.com/office/drawing/2014/main" id="{E70317C5-45C2-4CC0-8432-804CE88F5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8" name="Line 718">
                  <a:extLst>
                    <a:ext uri="{FF2B5EF4-FFF2-40B4-BE49-F238E27FC236}">
                      <a16:creationId xmlns:a16="http://schemas.microsoft.com/office/drawing/2014/main" id="{5B54C991-578D-4D35-A948-C06A681D83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9" name="Line 719">
                  <a:extLst>
                    <a:ext uri="{FF2B5EF4-FFF2-40B4-BE49-F238E27FC236}">
                      <a16:creationId xmlns:a16="http://schemas.microsoft.com/office/drawing/2014/main" id="{4A027EDD-C8EB-4AD5-A53E-C401041A5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0" name="Line 720">
                  <a:extLst>
                    <a:ext uri="{FF2B5EF4-FFF2-40B4-BE49-F238E27FC236}">
                      <a16:creationId xmlns:a16="http://schemas.microsoft.com/office/drawing/2014/main" id="{4864DD3C-73EF-4ECF-B53F-F07F40940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2" name="Line 721">
                <a:extLst>
                  <a:ext uri="{FF2B5EF4-FFF2-40B4-BE49-F238E27FC236}">
                    <a16:creationId xmlns:a16="http://schemas.microsoft.com/office/drawing/2014/main" id="{6F09EF90-8619-49A4-B457-EE43EF825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3" name="Line 722">
                <a:extLst>
                  <a:ext uri="{FF2B5EF4-FFF2-40B4-BE49-F238E27FC236}">
                    <a16:creationId xmlns:a16="http://schemas.microsoft.com/office/drawing/2014/main" id="{09BF425F-926A-4B3E-A0DD-5B29D2D45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4" name="Line 723">
                <a:extLst>
                  <a:ext uri="{FF2B5EF4-FFF2-40B4-BE49-F238E27FC236}">
                    <a16:creationId xmlns:a16="http://schemas.microsoft.com/office/drawing/2014/main" id="{79E04AF2-936D-4230-A070-8F83F1128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Group 724">
              <a:extLst>
                <a:ext uri="{FF2B5EF4-FFF2-40B4-BE49-F238E27FC236}">
                  <a16:creationId xmlns:a16="http://schemas.microsoft.com/office/drawing/2014/main" id="{8E501B5E-4B55-46C6-8CB8-E942F97D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357"/>
              <a:ext cx="3168" cy="251"/>
              <a:chOff x="672" y="1152"/>
              <a:chExt cx="3168" cy="240"/>
            </a:xfrm>
          </p:grpSpPr>
          <p:grpSp>
            <p:nvGrpSpPr>
              <p:cNvPr id="331" name="Group 725">
                <a:extLst>
                  <a:ext uri="{FF2B5EF4-FFF2-40B4-BE49-F238E27FC236}">
                    <a16:creationId xmlns:a16="http://schemas.microsoft.com/office/drawing/2014/main" id="{BDE2ABE1-AD0D-49C0-971B-1944702DD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405" name="Rectangle 726">
                  <a:extLst>
                    <a:ext uri="{FF2B5EF4-FFF2-40B4-BE49-F238E27FC236}">
                      <a16:creationId xmlns:a16="http://schemas.microsoft.com/office/drawing/2014/main" id="{5E24AB98-2CC4-416A-B4F8-339FECA1F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6" name="Line 727">
                  <a:extLst>
                    <a:ext uri="{FF2B5EF4-FFF2-40B4-BE49-F238E27FC236}">
                      <a16:creationId xmlns:a16="http://schemas.microsoft.com/office/drawing/2014/main" id="{21CFC82F-D909-4567-842E-84191E81A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7" name="Line 728">
                  <a:extLst>
                    <a:ext uri="{FF2B5EF4-FFF2-40B4-BE49-F238E27FC236}">
                      <a16:creationId xmlns:a16="http://schemas.microsoft.com/office/drawing/2014/main" id="{242D6420-E4A1-4780-8A07-5179F18DE6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8" name="Line 729">
                  <a:extLst>
                    <a:ext uri="{FF2B5EF4-FFF2-40B4-BE49-F238E27FC236}">
                      <a16:creationId xmlns:a16="http://schemas.microsoft.com/office/drawing/2014/main" id="{7C36E855-F844-4691-A46E-CCD91BB50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9" name="Line 730">
                  <a:extLst>
                    <a:ext uri="{FF2B5EF4-FFF2-40B4-BE49-F238E27FC236}">
                      <a16:creationId xmlns:a16="http://schemas.microsoft.com/office/drawing/2014/main" id="{C8FBBEAC-46A6-4B33-88CB-E9140850DB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0" name="Line 731">
                  <a:extLst>
                    <a:ext uri="{FF2B5EF4-FFF2-40B4-BE49-F238E27FC236}">
                      <a16:creationId xmlns:a16="http://schemas.microsoft.com/office/drawing/2014/main" id="{C994F540-09C1-403C-84F3-BD3E54FA19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2" name="Group 732">
                <a:extLst>
                  <a:ext uri="{FF2B5EF4-FFF2-40B4-BE49-F238E27FC236}">
                    <a16:creationId xmlns:a16="http://schemas.microsoft.com/office/drawing/2014/main" id="{44D9B1E9-BCD6-4E37-AD72-2BAE0B78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399" name="Rectangle 733">
                  <a:extLst>
                    <a:ext uri="{FF2B5EF4-FFF2-40B4-BE49-F238E27FC236}">
                      <a16:creationId xmlns:a16="http://schemas.microsoft.com/office/drawing/2014/main" id="{75E8BB1F-3F08-4C0D-9EDF-A58428F74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0" name="Line 734">
                  <a:extLst>
                    <a:ext uri="{FF2B5EF4-FFF2-40B4-BE49-F238E27FC236}">
                      <a16:creationId xmlns:a16="http://schemas.microsoft.com/office/drawing/2014/main" id="{8D1586F3-1D88-4B98-83C1-B4FF93D4AC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1" name="Line 735">
                  <a:extLst>
                    <a:ext uri="{FF2B5EF4-FFF2-40B4-BE49-F238E27FC236}">
                      <a16:creationId xmlns:a16="http://schemas.microsoft.com/office/drawing/2014/main" id="{1CD1981D-69A3-4C4C-A871-553490985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2" name="Line 736">
                  <a:extLst>
                    <a:ext uri="{FF2B5EF4-FFF2-40B4-BE49-F238E27FC236}">
                      <a16:creationId xmlns:a16="http://schemas.microsoft.com/office/drawing/2014/main" id="{8E8C9B2D-59B2-42D0-B6FC-3FB4385592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3" name="Line 737">
                  <a:extLst>
                    <a:ext uri="{FF2B5EF4-FFF2-40B4-BE49-F238E27FC236}">
                      <a16:creationId xmlns:a16="http://schemas.microsoft.com/office/drawing/2014/main" id="{8E183A37-077B-40F5-9171-46497022A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4" name="Line 738">
                  <a:extLst>
                    <a:ext uri="{FF2B5EF4-FFF2-40B4-BE49-F238E27FC236}">
                      <a16:creationId xmlns:a16="http://schemas.microsoft.com/office/drawing/2014/main" id="{343F7F1A-D6D8-4206-B463-6CA309B64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3" name="Group 739">
                <a:extLst>
                  <a:ext uri="{FF2B5EF4-FFF2-40B4-BE49-F238E27FC236}">
                    <a16:creationId xmlns:a16="http://schemas.microsoft.com/office/drawing/2014/main" id="{BD838D4B-F235-4B40-A493-A7D0E04F40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393" name="Rectangle 740">
                  <a:extLst>
                    <a:ext uri="{FF2B5EF4-FFF2-40B4-BE49-F238E27FC236}">
                      <a16:creationId xmlns:a16="http://schemas.microsoft.com/office/drawing/2014/main" id="{F0E43F7B-92AD-4A26-B674-683490E58C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4" name="Line 741">
                  <a:extLst>
                    <a:ext uri="{FF2B5EF4-FFF2-40B4-BE49-F238E27FC236}">
                      <a16:creationId xmlns:a16="http://schemas.microsoft.com/office/drawing/2014/main" id="{3D2C1C10-87E8-4D4E-B8BF-EDD1A1876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5" name="Line 742">
                  <a:extLst>
                    <a:ext uri="{FF2B5EF4-FFF2-40B4-BE49-F238E27FC236}">
                      <a16:creationId xmlns:a16="http://schemas.microsoft.com/office/drawing/2014/main" id="{E62C2D09-C0A6-448D-B2F8-A752ECD33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6" name="Line 743">
                  <a:extLst>
                    <a:ext uri="{FF2B5EF4-FFF2-40B4-BE49-F238E27FC236}">
                      <a16:creationId xmlns:a16="http://schemas.microsoft.com/office/drawing/2014/main" id="{A1D23403-A374-411A-BD03-7B105DB80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7" name="Line 744">
                  <a:extLst>
                    <a:ext uri="{FF2B5EF4-FFF2-40B4-BE49-F238E27FC236}">
                      <a16:creationId xmlns:a16="http://schemas.microsoft.com/office/drawing/2014/main" id="{AE93E07B-3639-452D-B6D0-331FC1491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8" name="Line 745">
                  <a:extLst>
                    <a:ext uri="{FF2B5EF4-FFF2-40B4-BE49-F238E27FC236}">
                      <a16:creationId xmlns:a16="http://schemas.microsoft.com/office/drawing/2014/main" id="{A28E0A4B-7DA0-4B25-97EC-108F39BE53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4" name="Group 746">
                <a:extLst>
                  <a:ext uri="{FF2B5EF4-FFF2-40B4-BE49-F238E27FC236}">
                    <a16:creationId xmlns:a16="http://schemas.microsoft.com/office/drawing/2014/main" id="{98AB1A00-D1A9-4AA3-B3B6-3CFEF7CF0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387" name="Rectangle 747">
                  <a:extLst>
                    <a:ext uri="{FF2B5EF4-FFF2-40B4-BE49-F238E27FC236}">
                      <a16:creationId xmlns:a16="http://schemas.microsoft.com/office/drawing/2014/main" id="{C660FF89-825F-4533-A40C-0AE24A3A3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8" name="Line 748">
                  <a:extLst>
                    <a:ext uri="{FF2B5EF4-FFF2-40B4-BE49-F238E27FC236}">
                      <a16:creationId xmlns:a16="http://schemas.microsoft.com/office/drawing/2014/main" id="{A49DE83E-92B1-4C4E-8F43-2D7A6763F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9" name="Line 749">
                  <a:extLst>
                    <a:ext uri="{FF2B5EF4-FFF2-40B4-BE49-F238E27FC236}">
                      <a16:creationId xmlns:a16="http://schemas.microsoft.com/office/drawing/2014/main" id="{FCD5E6DE-6FCA-4B37-8C46-601C86801E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0" name="Line 750">
                  <a:extLst>
                    <a:ext uri="{FF2B5EF4-FFF2-40B4-BE49-F238E27FC236}">
                      <a16:creationId xmlns:a16="http://schemas.microsoft.com/office/drawing/2014/main" id="{89A8DAAB-EB60-4F20-9C18-C9621966A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1" name="Line 751">
                  <a:extLst>
                    <a:ext uri="{FF2B5EF4-FFF2-40B4-BE49-F238E27FC236}">
                      <a16:creationId xmlns:a16="http://schemas.microsoft.com/office/drawing/2014/main" id="{E311838F-E67A-44BA-B352-6DCD336DE7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2" name="Line 752">
                  <a:extLst>
                    <a:ext uri="{FF2B5EF4-FFF2-40B4-BE49-F238E27FC236}">
                      <a16:creationId xmlns:a16="http://schemas.microsoft.com/office/drawing/2014/main" id="{089ABBC6-1CAE-4FB9-8E7A-821BE41B5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5" name="Group 753">
                <a:extLst>
                  <a:ext uri="{FF2B5EF4-FFF2-40B4-BE49-F238E27FC236}">
                    <a16:creationId xmlns:a16="http://schemas.microsoft.com/office/drawing/2014/main" id="{F049DFA6-B14D-41B1-A4CA-58BCED5AB5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381" name="Rectangle 754">
                  <a:extLst>
                    <a:ext uri="{FF2B5EF4-FFF2-40B4-BE49-F238E27FC236}">
                      <a16:creationId xmlns:a16="http://schemas.microsoft.com/office/drawing/2014/main" id="{677FBAC3-F9A8-4E4E-B5CB-F0A4DC33F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2" name="Line 755">
                  <a:extLst>
                    <a:ext uri="{FF2B5EF4-FFF2-40B4-BE49-F238E27FC236}">
                      <a16:creationId xmlns:a16="http://schemas.microsoft.com/office/drawing/2014/main" id="{64534DFE-7FD9-4336-B80D-3344C2AD5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3" name="Line 756">
                  <a:extLst>
                    <a:ext uri="{FF2B5EF4-FFF2-40B4-BE49-F238E27FC236}">
                      <a16:creationId xmlns:a16="http://schemas.microsoft.com/office/drawing/2014/main" id="{DB3C1A51-6454-4005-8F51-8AF6AFC0D5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4" name="Line 757">
                  <a:extLst>
                    <a:ext uri="{FF2B5EF4-FFF2-40B4-BE49-F238E27FC236}">
                      <a16:creationId xmlns:a16="http://schemas.microsoft.com/office/drawing/2014/main" id="{82337B1A-C3DE-4FCF-B988-DEB2CCA0A5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5" name="Line 758">
                  <a:extLst>
                    <a:ext uri="{FF2B5EF4-FFF2-40B4-BE49-F238E27FC236}">
                      <a16:creationId xmlns:a16="http://schemas.microsoft.com/office/drawing/2014/main" id="{00CA5436-AB91-4799-9312-3C84C9012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6" name="Line 759">
                  <a:extLst>
                    <a:ext uri="{FF2B5EF4-FFF2-40B4-BE49-F238E27FC236}">
                      <a16:creationId xmlns:a16="http://schemas.microsoft.com/office/drawing/2014/main" id="{C234B437-F454-4AF2-94AD-898B08AD14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6" name="Group 760">
                <a:extLst>
                  <a:ext uri="{FF2B5EF4-FFF2-40B4-BE49-F238E27FC236}">
                    <a16:creationId xmlns:a16="http://schemas.microsoft.com/office/drawing/2014/main" id="{B15ABE06-6B19-4C8A-9D9B-DC8987012C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375" name="Rectangle 761">
                  <a:extLst>
                    <a:ext uri="{FF2B5EF4-FFF2-40B4-BE49-F238E27FC236}">
                      <a16:creationId xmlns:a16="http://schemas.microsoft.com/office/drawing/2014/main" id="{D4B06904-C4C3-43D9-B355-A363A2D16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6" name="Line 762">
                  <a:extLst>
                    <a:ext uri="{FF2B5EF4-FFF2-40B4-BE49-F238E27FC236}">
                      <a16:creationId xmlns:a16="http://schemas.microsoft.com/office/drawing/2014/main" id="{3E1F5AB1-1F3A-4121-9B3C-1B27EDFA6E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7" name="Line 763">
                  <a:extLst>
                    <a:ext uri="{FF2B5EF4-FFF2-40B4-BE49-F238E27FC236}">
                      <a16:creationId xmlns:a16="http://schemas.microsoft.com/office/drawing/2014/main" id="{BC319359-7D18-4259-9983-2C1F28D1B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8" name="Line 764">
                  <a:extLst>
                    <a:ext uri="{FF2B5EF4-FFF2-40B4-BE49-F238E27FC236}">
                      <a16:creationId xmlns:a16="http://schemas.microsoft.com/office/drawing/2014/main" id="{CD2851C3-4E1F-42A2-855D-A3DBD1727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9" name="Line 765">
                  <a:extLst>
                    <a:ext uri="{FF2B5EF4-FFF2-40B4-BE49-F238E27FC236}">
                      <a16:creationId xmlns:a16="http://schemas.microsoft.com/office/drawing/2014/main" id="{D369EE6A-BBD0-4D9D-9BCA-ED2F6F91E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0" name="Line 766">
                  <a:extLst>
                    <a:ext uri="{FF2B5EF4-FFF2-40B4-BE49-F238E27FC236}">
                      <a16:creationId xmlns:a16="http://schemas.microsoft.com/office/drawing/2014/main" id="{18AABDD9-CAE4-4669-BC6D-E7169A543B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7" name="Group 767">
                <a:extLst>
                  <a:ext uri="{FF2B5EF4-FFF2-40B4-BE49-F238E27FC236}">
                    <a16:creationId xmlns:a16="http://schemas.microsoft.com/office/drawing/2014/main" id="{0B7D13AE-F8A4-4A26-A27F-EBE155846B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369" name="Rectangle 768">
                  <a:extLst>
                    <a:ext uri="{FF2B5EF4-FFF2-40B4-BE49-F238E27FC236}">
                      <a16:creationId xmlns:a16="http://schemas.microsoft.com/office/drawing/2014/main" id="{45E16050-9526-4DEC-AA98-5A1930AB3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0" name="Line 769">
                  <a:extLst>
                    <a:ext uri="{FF2B5EF4-FFF2-40B4-BE49-F238E27FC236}">
                      <a16:creationId xmlns:a16="http://schemas.microsoft.com/office/drawing/2014/main" id="{A337627D-09D0-4AD7-92B8-46B43E63A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1" name="Line 770">
                  <a:extLst>
                    <a:ext uri="{FF2B5EF4-FFF2-40B4-BE49-F238E27FC236}">
                      <a16:creationId xmlns:a16="http://schemas.microsoft.com/office/drawing/2014/main" id="{27544183-F678-4960-96FD-9B7B2B4A6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2" name="Line 771">
                  <a:extLst>
                    <a:ext uri="{FF2B5EF4-FFF2-40B4-BE49-F238E27FC236}">
                      <a16:creationId xmlns:a16="http://schemas.microsoft.com/office/drawing/2014/main" id="{3AAD9194-5758-4737-B23F-CB7EE6B015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3" name="Line 772">
                  <a:extLst>
                    <a:ext uri="{FF2B5EF4-FFF2-40B4-BE49-F238E27FC236}">
                      <a16:creationId xmlns:a16="http://schemas.microsoft.com/office/drawing/2014/main" id="{97464EF7-F89A-4AC3-8C4B-504043AC08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4" name="Line 773">
                  <a:extLst>
                    <a:ext uri="{FF2B5EF4-FFF2-40B4-BE49-F238E27FC236}">
                      <a16:creationId xmlns:a16="http://schemas.microsoft.com/office/drawing/2014/main" id="{317E5B4F-5661-41D7-BE81-F719A95B3A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8" name="Group 774">
                <a:extLst>
                  <a:ext uri="{FF2B5EF4-FFF2-40B4-BE49-F238E27FC236}">
                    <a16:creationId xmlns:a16="http://schemas.microsoft.com/office/drawing/2014/main" id="{7713B103-002E-43F1-BF4C-3DCEAC55E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363" name="Rectangle 775">
                  <a:extLst>
                    <a:ext uri="{FF2B5EF4-FFF2-40B4-BE49-F238E27FC236}">
                      <a16:creationId xmlns:a16="http://schemas.microsoft.com/office/drawing/2014/main" id="{80FE3BA6-C29F-4F6B-A87C-31577BD25A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4" name="Line 776">
                  <a:extLst>
                    <a:ext uri="{FF2B5EF4-FFF2-40B4-BE49-F238E27FC236}">
                      <a16:creationId xmlns:a16="http://schemas.microsoft.com/office/drawing/2014/main" id="{A542B08D-2516-46D5-A9E4-27FDD6D76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5" name="Line 777">
                  <a:extLst>
                    <a:ext uri="{FF2B5EF4-FFF2-40B4-BE49-F238E27FC236}">
                      <a16:creationId xmlns:a16="http://schemas.microsoft.com/office/drawing/2014/main" id="{EA357A43-28C4-48D7-B03B-45B427110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6" name="Line 778">
                  <a:extLst>
                    <a:ext uri="{FF2B5EF4-FFF2-40B4-BE49-F238E27FC236}">
                      <a16:creationId xmlns:a16="http://schemas.microsoft.com/office/drawing/2014/main" id="{57273E32-98A9-4E44-BB25-1C0905DDA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7" name="Line 779">
                  <a:extLst>
                    <a:ext uri="{FF2B5EF4-FFF2-40B4-BE49-F238E27FC236}">
                      <a16:creationId xmlns:a16="http://schemas.microsoft.com/office/drawing/2014/main" id="{F5FE72EA-6F56-48B8-B4E8-ACB868070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8" name="Line 780">
                  <a:extLst>
                    <a:ext uri="{FF2B5EF4-FFF2-40B4-BE49-F238E27FC236}">
                      <a16:creationId xmlns:a16="http://schemas.microsoft.com/office/drawing/2014/main" id="{BA2CD77C-73CE-4EA1-A28B-19325B38AB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9" name="Group 781">
                <a:extLst>
                  <a:ext uri="{FF2B5EF4-FFF2-40B4-BE49-F238E27FC236}">
                    <a16:creationId xmlns:a16="http://schemas.microsoft.com/office/drawing/2014/main" id="{7A405480-7C6E-42CA-986E-591DD310E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357" name="Rectangle 782">
                  <a:extLst>
                    <a:ext uri="{FF2B5EF4-FFF2-40B4-BE49-F238E27FC236}">
                      <a16:creationId xmlns:a16="http://schemas.microsoft.com/office/drawing/2014/main" id="{1712B9E4-910C-44E2-8332-B9ED643B9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8" name="Line 783">
                  <a:extLst>
                    <a:ext uri="{FF2B5EF4-FFF2-40B4-BE49-F238E27FC236}">
                      <a16:creationId xmlns:a16="http://schemas.microsoft.com/office/drawing/2014/main" id="{4793593D-B536-45EB-BAA8-4D3C41783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9" name="Line 784">
                  <a:extLst>
                    <a:ext uri="{FF2B5EF4-FFF2-40B4-BE49-F238E27FC236}">
                      <a16:creationId xmlns:a16="http://schemas.microsoft.com/office/drawing/2014/main" id="{08237725-72EE-44EF-B1EF-959920C80B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0" name="Line 785">
                  <a:extLst>
                    <a:ext uri="{FF2B5EF4-FFF2-40B4-BE49-F238E27FC236}">
                      <a16:creationId xmlns:a16="http://schemas.microsoft.com/office/drawing/2014/main" id="{081891EF-D6C8-4A10-9912-3EBB94426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1" name="Line 786">
                  <a:extLst>
                    <a:ext uri="{FF2B5EF4-FFF2-40B4-BE49-F238E27FC236}">
                      <a16:creationId xmlns:a16="http://schemas.microsoft.com/office/drawing/2014/main" id="{B110AB95-FCA5-4990-8A0A-A84A63410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2" name="Line 787">
                  <a:extLst>
                    <a:ext uri="{FF2B5EF4-FFF2-40B4-BE49-F238E27FC236}">
                      <a16:creationId xmlns:a16="http://schemas.microsoft.com/office/drawing/2014/main" id="{047CBB7C-6F7C-4567-802D-E33078062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0" name="Group 788">
                <a:extLst>
                  <a:ext uri="{FF2B5EF4-FFF2-40B4-BE49-F238E27FC236}">
                    <a16:creationId xmlns:a16="http://schemas.microsoft.com/office/drawing/2014/main" id="{5AD3DF0E-B8C5-4FA5-9BBE-25C959EC6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351" name="Rectangle 789">
                  <a:extLst>
                    <a:ext uri="{FF2B5EF4-FFF2-40B4-BE49-F238E27FC236}">
                      <a16:creationId xmlns:a16="http://schemas.microsoft.com/office/drawing/2014/main" id="{DF3237AC-81FE-498D-B424-2D6964030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2" name="Line 790">
                  <a:extLst>
                    <a:ext uri="{FF2B5EF4-FFF2-40B4-BE49-F238E27FC236}">
                      <a16:creationId xmlns:a16="http://schemas.microsoft.com/office/drawing/2014/main" id="{AB4628DB-2F92-4609-B8D8-CF6C6557D4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3" name="Line 791">
                  <a:extLst>
                    <a:ext uri="{FF2B5EF4-FFF2-40B4-BE49-F238E27FC236}">
                      <a16:creationId xmlns:a16="http://schemas.microsoft.com/office/drawing/2014/main" id="{02817203-2E15-4115-A2D0-11751D16AF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4" name="Line 792">
                  <a:extLst>
                    <a:ext uri="{FF2B5EF4-FFF2-40B4-BE49-F238E27FC236}">
                      <a16:creationId xmlns:a16="http://schemas.microsoft.com/office/drawing/2014/main" id="{6B46708C-A4BC-4964-A9A4-5803A36D3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5" name="Line 793">
                  <a:extLst>
                    <a:ext uri="{FF2B5EF4-FFF2-40B4-BE49-F238E27FC236}">
                      <a16:creationId xmlns:a16="http://schemas.microsoft.com/office/drawing/2014/main" id="{A124F652-6CA1-42BF-9C2D-2DB0CC474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6" name="Line 794">
                  <a:extLst>
                    <a:ext uri="{FF2B5EF4-FFF2-40B4-BE49-F238E27FC236}">
                      <a16:creationId xmlns:a16="http://schemas.microsoft.com/office/drawing/2014/main" id="{F4306305-E281-416F-8934-C522A7186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1" name="Group 795">
                <a:extLst>
                  <a:ext uri="{FF2B5EF4-FFF2-40B4-BE49-F238E27FC236}">
                    <a16:creationId xmlns:a16="http://schemas.microsoft.com/office/drawing/2014/main" id="{B3E7DC8B-EA5F-44BE-87E2-392782ED86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345" name="Rectangle 796">
                  <a:extLst>
                    <a:ext uri="{FF2B5EF4-FFF2-40B4-BE49-F238E27FC236}">
                      <a16:creationId xmlns:a16="http://schemas.microsoft.com/office/drawing/2014/main" id="{FC3D2AAB-D5E0-4FDD-995A-B044DED5C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6" name="Line 797">
                  <a:extLst>
                    <a:ext uri="{FF2B5EF4-FFF2-40B4-BE49-F238E27FC236}">
                      <a16:creationId xmlns:a16="http://schemas.microsoft.com/office/drawing/2014/main" id="{0F2B15B1-175E-4853-A193-B6328E2651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7" name="Line 798">
                  <a:extLst>
                    <a:ext uri="{FF2B5EF4-FFF2-40B4-BE49-F238E27FC236}">
                      <a16:creationId xmlns:a16="http://schemas.microsoft.com/office/drawing/2014/main" id="{0D8A2414-C056-4839-AA3B-E7FC4873C1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" name="Line 799">
                  <a:extLst>
                    <a:ext uri="{FF2B5EF4-FFF2-40B4-BE49-F238E27FC236}">
                      <a16:creationId xmlns:a16="http://schemas.microsoft.com/office/drawing/2014/main" id="{E3D3997D-F25E-4BD4-A280-BED5C16991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" name="Line 800">
                  <a:extLst>
                    <a:ext uri="{FF2B5EF4-FFF2-40B4-BE49-F238E27FC236}">
                      <a16:creationId xmlns:a16="http://schemas.microsoft.com/office/drawing/2014/main" id="{3E97EACE-38C2-449C-9FB7-78129C978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0" name="Line 801">
                  <a:extLst>
                    <a:ext uri="{FF2B5EF4-FFF2-40B4-BE49-F238E27FC236}">
                      <a16:creationId xmlns:a16="http://schemas.microsoft.com/office/drawing/2014/main" id="{40D1FADF-C97A-48DD-886B-D9B009234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2" name="Line 802">
                <a:extLst>
                  <a:ext uri="{FF2B5EF4-FFF2-40B4-BE49-F238E27FC236}">
                    <a16:creationId xmlns:a16="http://schemas.microsoft.com/office/drawing/2014/main" id="{4CBAE28C-F1E4-4153-A63F-8435C7D7D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3" name="Line 803">
                <a:extLst>
                  <a:ext uri="{FF2B5EF4-FFF2-40B4-BE49-F238E27FC236}">
                    <a16:creationId xmlns:a16="http://schemas.microsoft.com/office/drawing/2014/main" id="{49356698-FB4C-4AD2-9506-C35458258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4" name="Line 804">
                <a:extLst>
                  <a:ext uri="{FF2B5EF4-FFF2-40B4-BE49-F238E27FC236}">
                    <a16:creationId xmlns:a16="http://schemas.microsoft.com/office/drawing/2014/main" id="{980AC296-2BCD-45C0-AD0E-70D6E505A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Group 806">
              <a:extLst>
                <a:ext uri="{FF2B5EF4-FFF2-40B4-BE49-F238E27FC236}">
                  <a16:creationId xmlns:a16="http://schemas.microsoft.com/office/drawing/2014/main" id="{3391E9DA-24B9-4901-840E-5B0BB9200C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608"/>
              <a:ext cx="288" cy="251"/>
              <a:chOff x="1296" y="1392"/>
              <a:chExt cx="288" cy="240"/>
            </a:xfrm>
          </p:grpSpPr>
          <p:sp>
            <p:nvSpPr>
              <p:cNvPr id="325" name="Rectangle 807">
                <a:extLst>
                  <a:ext uri="{FF2B5EF4-FFF2-40B4-BE49-F238E27FC236}">
                    <a16:creationId xmlns:a16="http://schemas.microsoft.com/office/drawing/2014/main" id="{F0547A4E-60A9-4096-9B5D-8B2CAADCE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6" name="Line 808">
                <a:extLst>
                  <a:ext uri="{FF2B5EF4-FFF2-40B4-BE49-F238E27FC236}">
                    <a16:creationId xmlns:a16="http://schemas.microsoft.com/office/drawing/2014/main" id="{EF2F128E-C14A-4086-9109-A8ED888DC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" name="Line 809">
                <a:extLst>
                  <a:ext uri="{FF2B5EF4-FFF2-40B4-BE49-F238E27FC236}">
                    <a16:creationId xmlns:a16="http://schemas.microsoft.com/office/drawing/2014/main" id="{6E5A18F8-109E-44AC-BDC8-3748D91C4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8" name="Line 810">
                <a:extLst>
                  <a:ext uri="{FF2B5EF4-FFF2-40B4-BE49-F238E27FC236}">
                    <a16:creationId xmlns:a16="http://schemas.microsoft.com/office/drawing/2014/main" id="{B4129A6A-FB92-4D76-BDB2-39D3AD6BA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9" name="Line 811">
                <a:extLst>
                  <a:ext uri="{FF2B5EF4-FFF2-40B4-BE49-F238E27FC236}">
                    <a16:creationId xmlns:a16="http://schemas.microsoft.com/office/drawing/2014/main" id="{954F14C2-384F-4FE5-B9B2-B5F3795D9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0" name="Line 812">
                <a:extLst>
                  <a:ext uri="{FF2B5EF4-FFF2-40B4-BE49-F238E27FC236}">
                    <a16:creationId xmlns:a16="http://schemas.microsoft.com/office/drawing/2014/main" id="{4289350B-5198-4917-B521-F85187578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13">
              <a:extLst>
                <a:ext uri="{FF2B5EF4-FFF2-40B4-BE49-F238E27FC236}">
                  <a16:creationId xmlns:a16="http://schemas.microsoft.com/office/drawing/2014/main" id="{E25DAA4B-3C68-4BA0-BECB-08481E85D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608"/>
              <a:ext cx="288" cy="251"/>
              <a:chOff x="1296" y="1392"/>
              <a:chExt cx="288" cy="240"/>
            </a:xfrm>
          </p:grpSpPr>
          <p:sp>
            <p:nvSpPr>
              <p:cNvPr id="319" name="Rectangle 814">
                <a:extLst>
                  <a:ext uri="{FF2B5EF4-FFF2-40B4-BE49-F238E27FC236}">
                    <a16:creationId xmlns:a16="http://schemas.microsoft.com/office/drawing/2014/main" id="{13647057-3EFC-4307-BB27-D5517EB92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0" name="Line 815">
                <a:extLst>
                  <a:ext uri="{FF2B5EF4-FFF2-40B4-BE49-F238E27FC236}">
                    <a16:creationId xmlns:a16="http://schemas.microsoft.com/office/drawing/2014/main" id="{593DF879-CA30-4F6C-B6D8-7258798E1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1" name="Line 816">
                <a:extLst>
                  <a:ext uri="{FF2B5EF4-FFF2-40B4-BE49-F238E27FC236}">
                    <a16:creationId xmlns:a16="http://schemas.microsoft.com/office/drawing/2014/main" id="{787AA264-13D6-475B-BE28-62DD00A30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2" name="Line 817">
                <a:extLst>
                  <a:ext uri="{FF2B5EF4-FFF2-40B4-BE49-F238E27FC236}">
                    <a16:creationId xmlns:a16="http://schemas.microsoft.com/office/drawing/2014/main" id="{E15B3677-E066-40E3-80B2-438060BF3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3" name="Line 818">
                <a:extLst>
                  <a:ext uri="{FF2B5EF4-FFF2-40B4-BE49-F238E27FC236}">
                    <a16:creationId xmlns:a16="http://schemas.microsoft.com/office/drawing/2014/main" id="{AEC63F1D-FBA2-4A75-9FB9-447291CB3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4" name="Line 819">
                <a:extLst>
                  <a:ext uri="{FF2B5EF4-FFF2-40B4-BE49-F238E27FC236}">
                    <a16:creationId xmlns:a16="http://schemas.microsoft.com/office/drawing/2014/main" id="{3207A853-53E5-4FCE-83E4-051D9ACCD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up 820">
              <a:extLst>
                <a:ext uri="{FF2B5EF4-FFF2-40B4-BE49-F238E27FC236}">
                  <a16:creationId xmlns:a16="http://schemas.microsoft.com/office/drawing/2014/main" id="{7AB009AD-ABCE-401B-81C3-E57B01F7C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608"/>
              <a:ext cx="288" cy="251"/>
              <a:chOff x="1296" y="1392"/>
              <a:chExt cx="288" cy="240"/>
            </a:xfrm>
          </p:grpSpPr>
          <p:sp>
            <p:nvSpPr>
              <p:cNvPr id="313" name="Rectangle 821">
                <a:extLst>
                  <a:ext uri="{FF2B5EF4-FFF2-40B4-BE49-F238E27FC236}">
                    <a16:creationId xmlns:a16="http://schemas.microsoft.com/office/drawing/2014/main" id="{274DD64F-C3F1-45D7-AFA7-35EC941B2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4" name="Line 822">
                <a:extLst>
                  <a:ext uri="{FF2B5EF4-FFF2-40B4-BE49-F238E27FC236}">
                    <a16:creationId xmlns:a16="http://schemas.microsoft.com/office/drawing/2014/main" id="{A503E751-ECC7-4F53-AAAD-3AA6A59D4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5" name="Line 823">
                <a:extLst>
                  <a:ext uri="{FF2B5EF4-FFF2-40B4-BE49-F238E27FC236}">
                    <a16:creationId xmlns:a16="http://schemas.microsoft.com/office/drawing/2014/main" id="{792AC041-046F-4802-91E8-6AB4FFC4B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6" name="Line 824">
                <a:extLst>
                  <a:ext uri="{FF2B5EF4-FFF2-40B4-BE49-F238E27FC236}">
                    <a16:creationId xmlns:a16="http://schemas.microsoft.com/office/drawing/2014/main" id="{FDD47644-1448-450D-82FC-09C1B2CBD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7" name="Line 825">
                <a:extLst>
                  <a:ext uri="{FF2B5EF4-FFF2-40B4-BE49-F238E27FC236}">
                    <a16:creationId xmlns:a16="http://schemas.microsoft.com/office/drawing/2014/main" id="{DEA397F9-E79C-429E-8147-9D2D3D41E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8" name="Line 826">
                <a:extLst>
                  <a:ext uri="{FF2B5EF4-FFF2-40B4-BE49-F238E27FC236}">
                    <a16:creationId xmlns:a16="http://schemas.microsoft.com/office/drawing/2014/main" id="{6EC189A3-AEA0-4DD9-8987-118D5CDF9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827">
              <a:extLst>
                <a:ext uri="{FF2B5EF4-FFF2-40B4-BE49-F238E27FC236}">
                  <a16:creationId xmlns:a16="http://schemas.microsoft.com/office/drawing/2014/main" id="{06DCAE10-259B-42C5-8B36-21F820A83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608"/>
              <a:ext cx="288" cy="251"/>
              <a:chOff x="1296" y="1392"/>
              <a:chExt cx="288" cy="240"/>
            </a:xfrm>
          </p:grpSpPr>
          <p:sp>
            <p:nvSpPr>
              <p:cNvPr id="307" name="Rectangle 828">
                <a:extLst>
                  <a:ext uri="{FF2B5EF4-FFF2-40B4-BE49-F238E27FC236}">
                    <a16:creationId xmlns:a16="http://schemas.microsoft.com/office/drawing/2014/main" id="{6C21212E-CB15-4119-85DC-00C511506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8" name="Line 829">
                <a:extLst>
                  <a:ext uri="{FF2B5EF4-FFF2-40B4-BE49-F238E27FC236}">
                    <a16:creationId xmlns:a16="http://schemas.microsoft.com/office/drawing/2014/main" id="{D3482FA4-4504-4920-AAE6-3AFB59FFA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9" name="Line 830">
                <a:extLst>
                  <a:ext uri="{FF2B5EF4-FFF2-40B4-BE49-F238E27FC236}">
                    <a16:creationId xmlns:a16="http://schemas.microsoft.com/office/drawing/2014/main" id="{F2A343B9-5D0A-428A-A4A3-AC24740D8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Line 831">
                <a:extLst>
                  <a:ext uri="{FF2B5EF4-FFF2-40B4-BE49-F238E27FC236}">
                    <a16:creationId xmlns:a16="http://schemas.microsoft.com/office/drawing/2014/main" id="{29ACAA6B-0E6B-467F-A7F4-AC911ED52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1" name="Line 832">
                <a:extLst>
                  <a:ext uri="{FF2B5EF4-FFF2-40B4-BE49-F238E27FC236}">
                    <a16:creationId xmlns:a16="http://schemas.microsoft.com/office/drawing/2014/main" id="{5FDD8F3D-3EAA-4B7A-96B2-C783C5C35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2" name="Line 833">
                <a:extLst>
                  <a:ext uri="{FF2B5EF4-FFF2-40B4-BE49-F238E27FC236}">
                    <a16:creationId xmlns:a16="http://schemas.microsoft.com/office/drawing/2014/main" id="{0FC74FA8-2B3E-4621-9D16-A941D446A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up 834">
              <a:extLst>
                <a:ext uri="{FF2B5EF4-FFF2-40B4-BE49-F238E27FC236}">
                  <a16:creationId xmlns:a16="http://schemas.microsoft.com/office/drawing/2014/main" id="{5A2DDA4B-D964-4459-8416-4E59BAC9B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608"/>
              <a:ext cx="288" cy="251"/>
              <a:chOff x="1296" y="1392"/>
              <a:chExt cx="288" cy="240"/>
            </a:xfrm>
          </p:grpSpPr>
          <p:sp>
            <p:nvSpPr>
              <p:cNvPr id="301" name="Rectangle 835">
                <a:extLst>
                  <a:ext uri="{FF2B5EF4-FFF2-40B4-BE49-F238E27FC236}">
                    <a16:creationId xmlns:a16="http://schemas.microsoft.com/office/drawing/2014/main" id="{2EA58F5B-B78B-4202-88D1-B09BEC5DF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2" name="Line 836">
                <a:extLst>
                  <a:ext uri="{FF2B5EF4-FFF2-40B4-BE49-F238E27FC236}">
                    <a16:creationId xmlns:a16="http://schemas.microsoft.com/office/drawing/2014/main" id="{4722B2BF-8235-40AD-94B7-E317CFC4D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Line 837">
                <a:extLst>
                  <a:ext uri="{FF2B5EF4-FFF2-40B4-BE49-F238E27FC236}">
                    <a16:creationId xmlns:a16="http://schemas.microsoft.com/office/drawing/2014/main" id="{C9A068DB-FC47-42AA-BFDF-0B2C6485B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Line 838">
                <a:extLst>
                  <a:ext uri="{FF2B5EF4-FFF2-40B4-BE49-F238E27FC236}">
                    <a16:creationId xmlns:a16="http://schemas.microsoft.com/office/drawing/2014/main" id="{B9B140AF-077D-4E26-8D49-ACA2C4A5D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5" name="Line 839">
                <a:extLst>
                  <a:ext uri="{FF2B5EF4-FFF2-40B4-BE49-F238E27FC236}">
                    <a16:creationId xmlns:a16="http://schemas.microsoft.com/office/drawing/2014/main" id="{E442E5BD-1534-4FA8-AF50-98E77817C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6" name="Line 840">
                <a:extLst>
                  <a:ext uri="{FF2B5EF4-FFF2-40B4-BE49-F238E27FC236}">
                    <a16:creationId xmlns:a16="http://schemas.microsoft.com/office/drawing/2014/main" id="{B93EC317-D772-4F2B-BF21-511FDC69A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Group 841">
              <a:extLst>
                <a:ext uri="{FF2B5EF4-FFF2-40B4-BE49-F238E27FC236}">
                  <a16:creationId xmlns:a16="http://schemas.microsoft.com/office/drawing/2014/main" id="{E942CEB0-E6A5-4561-B2FF-9242E90C2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608"/>
              <a:ext cx="288" cy="251"/>
              <a:chOff x="1296" y="1392"/>
              <a:chExt cx="288" cy="240"/>
            </a:xfrm>
          </p:grpSpPr>
          <p:sp>
            <p:nvSpPr>
              <p:cNvPr id="295" name="Rectangle 842">
                <a:extLst>
                  <a:ext uri="{FF2B5EF4-FFF2-40B4-BE49-F238E27FC236}">
                    <a16:creationId xmlns:a16="http://schemas.microsoft.com/office/drawing/2014/main" id="{8250CFB7-A0E4-4626-A65B-A215EF7C0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Line 843">
                <a:extLst>
                  <a:ext uri="{FF2B5EF4-FFF2-40B4-BE49-F238E27FC236}">
                    <a16:creationId xmlns:a16="http://schemas.microsoft.com/office/drawing/2014/main" id="{0B6EF2A1-0E8C-4EAF-9A56-A5E2CB7F1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7" name="Line 844">
                <a:extLst>
                  <a:ext uri="{FF2B5EF4-FFF2-40B4-BE49-F238E27FC236}">
                    <a16:creationId xmlns:a16="http://schemas.microsoft.com/office/drawing/2014/main" id="{DC158BE5-A536-4D5E-806C-0C5342604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8" name="Line 845">
                <a:extLst>
                  <a:ext uri="{FF2B5EF4-FFF2-40B4-BE49-F238E27FC236}">
                    <a16:creationId xmlns:a16="http://schemas.microsoft.com/office/drawing/2014/main" id="{45FF764C-866A-4205-A4CA-18CDAAB1C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9" name="Line 846">
                <a:extLst>
                  <a:ext uri="{FF2B5EF4-FFF2-40B4-BE49-F238E27FC236}">
                    <a16:creationId xmlns:a16="http://schemas.microsoft.com/office/drawing/2014/main" id="{37494501-06A8-4DEE-A6DF-918B858E8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0" name="Line 847">
                <a:extLst>
                  <a:ext uri="{FF2B5EF4-FFF2-40B4-BE49-F238E27FC236}">
                    <a16:creationId xmlns:a16="http://schemas.microsoft.com/office/drawing/2014/main" id="{FFB96F92-AEF7-49E4-AD3F-8C8DC72E9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4" name="Group 848">
              <a:extLst>
                <a:ext uri="{FF2B5EF4-FFF2-40B4-BE49-F238E27FC236}">
                  <a16:creationId xmlns:a16="http://schemas.microsoft.com/office/drawing/2014/main" id="{00BC3D50-D793-4B30-9645-EC027E1E0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608"/>
              <a:ext cx="288" cy="251"/>
              <a:chOff x="1296" y="1392"/>
              <a:chExt cx="288" cy="240"/>
            </a:xfrm>
          </p:grpSpPr>
          <p:sp>
            <p:nvSpPr>
              <p:cNvPr id="289" name="Rectangle 849">
                <a:extLst>
                  <a:ext uri="{FF2B5EF4-FFF2-40B4-BE49-F238E27FC236}">
                    <a16:creationId xmlns:a16="http://schemas.microsoft.com/office/drawing/2014/main" id="{D6AE4378-4A48-4434-9FBC-51A94360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0" name="Line 850">
                <a:extLst>
                  <a:ext uri="{FF2B5EF4-FFF2-40B4-BE49-F238E27FC236}">
                    <a16:creationId xmlns:a16="http://schemas.microsoft.com/office/drawing/2014/main" id="{BF5C5CDF-F8D0-43FD-82F3-77F99E079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1" name="Line 851">
                <a:extLst>
                  <a:ext uri="{FF2B5EF4-FFF2-40B4-BE49-F238E27FC236}">
                    <a16:creationId xmlns:a16="http://schemas.microsoft.com/office/drawing/2014/main" id="{2A0CA747-132B-4DEC-AE91-9DF476D1E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2" name="Line 852">
                <a:extLst>
                  <a:ext uri="{FF2B5EF4-FFF2-40B4-BE49-F238E27FC236}">
                    <a16:creationId xmlns:a16="http://schemas.microsoft.com/office/drawing/2014/main" id="{77D09F69-FF95-4FF0-9C88-4BB771A28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3" name="Line 853">
                <a:extLst>
                  <a:ext uri="{FF2B5EF4-FFF2-40B4-BE49-F238E27FC236}">
                    <a16:creationId xmlns:a16="http://schemas.microsoft.com/office/drawing/2014/main" id="{EDE21FA9-D921-4633-A123-35E8767C6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Line 854">
                <a:extLst>
                  <a:ext uri="{FF2B5EF4-FFF2-40B4-BE49-F238E27FC236}">
                    <a16:creationId xmlns:a16="http://schemas.microsoft.com/office/drawing/2014/main" id="{0D7020CF-DE4B-4E9F-A638-C8B75CB48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up 855">
              <a:extLst>
                <a:ext uri="{FF2B5EF4-FFF2-40B4-BE49-F238E27FC236}">
                  <a16:creationId xmlns:a16="http://schemas.microsoft.com/office/drawing/2014/main" id="{73AFDD1D-1094-4686-AB90-81F7706D6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608"/>
              <a:ext cx="288" cy="251"/>
              <a:chOff x="1296" y="1392"/>
              <a:chExt cx="288" cy="240"/>
            </a:xfrm>
          </p:grpSpPr>
          <p:sp>
            <p:nvSpPr>
              <p:cNvPr id="283" name="Rectangle 856">
                <a:extLst>
                  <a:ext uri="{FF2B5EF4-FFF2-40B4-BE49-F238E27FC236}">
                    <a16:creationId xmlns:a16="http://schemas.microsoft.com/office/drawing/2014/main" id="{6318D9E5-2675-4A9D-BF9C-BAB20D493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4" name="Line 857">
                <a:extLst>
                  <a:ext uri="{FF2B5EF4-FFF2-40B4-BE49-F238E27FC236}">
                    <a16:creationId xmlns:a16="http://schemas.microsoft.com/office/drawing/2014/main" id="{4D26496E-6D42-4671-A567-9F1C2359B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5" name="Line 858">
                <a:extLst>
                  <a:ext uri="{FF2B5EF4-FFF2-40B4-BE49-F238E27FC236}">
                    <a16:creationId xmlns:a16="http://schemas.microsoft.com/office/drawing/2014/main" id="{98D64C22-0B50-42B1-9AF0-0A5B892F4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6" name="Line 859">
                <a:extLst>
                  <a:ext uri="{FF2B5EF4-FFF2-40B4-BE49-F238E27FC236}">
                    <a16:creationId xmlns:a16="http://schemas.microsoft.com/office/drawing/2014/main" id="{2C07E31E-9E32-4722-8F1A-75B618E93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" name="Line 860">
                <a:extLst>
                  <a:ext uri="{FF2B5EF4-FFF2-40B4-BE49-F238E27FC236}">
                    <a16:creationId xmlns:a16="http://schemas.microsoft.com/office/drawing/2014/main" id="{CC2E5615-9F7E-438A-BF1D-F7758FE9A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8" name="Line 861">
                <a:extLst>
                  <a:ext uri="{FF2B5EF4-FFF2-40B4-BE49-F238E27FC236}">
                    <a16:creationId xmlns:a16="http://schemas.microsoft.com/office/drawing/2014/main" id="{F155BAD5-5B4B-4146-95EA-3A4ABC643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up 862">
              <a:extLst>
                <a:ext uri="{FF2B5EF4-FFF2-40B4-BE49-F238E27FC236}">
                  <a16:creationId xmlns:a16="http://schemas.microsoft.com/office/drawing/2014/main" id="{468D6C28-4422-4100-8B64-59EEF052E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608"/>
              <a:ext cx="288" cy="251"/>
              <a:chOff x="1296" y="1392"/>
              <a:chExt cx="288" cy="240"/>
            </a:xfrm>
          </p:grpSpPr>
          <p:sp>
            <p:nvSpPr>
              <p:cNvPr id="277" name="Rectangle 863">
                <a:extLst>
                  <a:ext uri="{FF2B5EF4-FFF2-40B4-BE49-F238E27FC236}">
                    <a16:creationId xmlns:a16="http://schemas.microsoft.com/office/drawing/2014/main" id="{6FF4CD4D-42A3-4A76-8D67-0805082EA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8" name="Line 864">
                <a:extLst>
                  <a:ext uri="{FF2B5EF4-FFF2-40B4-BE49-F238E27FC236}">
                    <a16:creationId xmlns:a16="http://schemas.microsoft.com/office/drawing/2014/main" id="{CADE1203-553B-4A4F-AAEB-7BDB73FB1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9" name="Line 865">
                <a:extLst>
                  <a:ext uri="{FF2B5EF4-FFF2-40B4-BE49-F238E27FC236}">
                    <a16:creationId xmlns:a16="http://schemas.microsoft.com/office/drawing/2014/main" id="{39E09B6D-3922-44A5-8F3A-5604361E8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" name="Line 866">
                <a:extLst>
                  <a:ext uri="{FF2B5EF4-FFF2-40B4-BE49-F238E27FC236}">
                    <a16:creationId xmlns:a16="http://schemas.microsoft.com/office/drawing/2014/main" id="{2E41DBCA-001E-4A07-A6C2-4D9D3843E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1" name="Line 867">
                <a:extLst>
                  <a:ext uri="{FF2B5EF4-FFF2-40B4-BE49-F238E27FC236}">
                    <a16:creationId xmlns:a16="http://schemas.microsoft.com/office/drawing/2014/main" id="{8ACC847A-C7F8-43EC-936D-6FADC59E0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2" name="Line 868">
                <a:extLst>
                  <a:ext uri="{FF2B5EF4-FFF2-40B4-BE49-F238E27FC236}">
                    <a16:creationId xmlns:a16="http://schemas.microsoft.com/office/drawing/2014/main" id="{1A1BBCB1-E677-4EAB-855D-98ABE68D0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" name="Group 869">
              <a:extLst>
                <a:ext uri="{FF2B5EF4-FFF2-40B4-BE49-F238E27FC236}">
                  <a16:creationId xmlns:a16="http://schemas.microsoft.com/office/drawing/2014/main" id="{A08BA871-B4A6-4C04-887F-162F4C823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608"/>
              <a:ext cx="288" cy="251"/>
              <a:chOff x="1296" y="1392"/>
              <a:chExt cx="288" cy="240"/>
            </a:xfrm>
          </p:grpSpPr>
          <p:sp>
            <p:nvSpPr>
              <p:cNvPr id="271" name="Rectangle 870">
                <a:extLst>
                  <a:ext uri="{FF2B5EF4-FFF2-40B4-BE49-F238E27FC236}">
                    <a16:creationId xmlns:a16="http://schemas.microsoft.com/office/drawing/2014/main" id="{09CA77CD-1633-420F-81C7-C7CD11ECD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2" name="Line 871">
                <a:extLst>
                  <a:ext uri="{FF2B5EF4-FFF2-40B4-BE49-F238E27FC236}">
                    <a16:creationId xmlns:a16="http://schemas.microsoft.com/office/drawing/2014/main" id="{06039477-6EB3-4666-BBC8-9644116BD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3" name="Line 872">
                <a:extLst>
                  <a:ext uri="{FF2B5EF4-FFF2-40B4-BE49-F238E27FC236}">
                    <a16:creationId xmlns:a16="http://schemas.microsoft.com/office/drawing/2014/main" id="{A3C5849D-656F-464C-97B9-0A2812B4F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4" name="Line 873">
                <a:extLst>
                  <a:ext uri="{FF2B5EF4-FFF2-40B4-BE49-F238E27FC236}">
                    <a16:creationId xmlns:a16="http://schemas.microsoft.com/office/drawing/2014/main" id="{902FA5AE-77F2-4346-AAAB-5FACE67EE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5" name="Line 874">
                <a:extLst>
                  <a:ext uri="{FF2B5EF4-FFF2-40B4-BE49-F238E27FC236}">
                    <a16:creationId xmlns:a16="http://schemas.microsoft.com/office/drawing/2014/main" id="{583CA5C8-969C-42A8-AF27-A3765FF09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6" name="Line 875">
                <a:extLst>
                  <a:ext uri="{FF2B5EF4-FFF2-40B4-BE49-F238E27FC236}">
                    <a16:creationId xmlns:a16="http://schemas.microsoft.com/office/drawing/2014/main" id="{E440D4FE-241C-46D0-A497-C1C956C0B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up 876">
              <a:extLst>
                <a:ext uri="{FF2B5EF4-FFF2-40B4-BE49-F238E27FC236}">
                  <a16:creationId xmlns:a16="http://schemas.microsoft.com/office/drawing/2014/main" id="{E6C02F76-EEC8-4026-987E-972D3281E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608"/>
              <a:ext cx="288" cy="251"/>
              <a:chOff x="1296" y="1392"/>
              <a:chExt cx="288" cy="240"/>
            </a:xfrm>
          </p:grpSpPr>
          <p:sp>
            <p:nvSpPr>
              <p:cNvPr id="265" name="Rectangle 877">
                <a:extLst>
                  <a:ext uri="{FF2B5EF4-FFF2-40B4-BE49-F238E27FC236}">
                    <a16:creationId xmlns:a16="http://schemas.microsoft.com/office/drawing/2014/main" id="{9555F2AC-A00B-4817-92DE-935D23B9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6" name="Line 878">
                <a:extLst>
                  <a:ext uri="{FF2B5EF4-FFF2-40B4-BE49-F238E27FC236}">
                    <a16:creationId xmlns:a16="http://schemas.microsoft.com/office/drawing/2014/main" id="{BE72875F-7851-4A42-8495-AC66B53C1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7" name="Line 879">
                <a:extLst>
                  <a:ext uri="{FF2B5EF4-FFF2-40B4-BE49-F238E27FC236}">
                    <a16:creationId xmlns:a16="http://schemas.microsoft.com/office/drawing/2014/main" id="{8C2656F8-C33E-44C2-90B2-106535A99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8" name="Line 880">
                <a:extLst>
                  <a:ext uri="{FF2B5EF4-FFF2-40B4-BE49-F238E27FC236}">
                    <a16:creationId xmlns:a16="http://schemas.microsoft.com/office/drawing/2014/main" id="{0FBB7895-6AD6-4847-8D57-966830A4A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9" name="Line 881">
                <a:extLst>
                  <a:ext uri="{FF2B5EF4-FFF2-40B4-BE49-F238E27FC236}">
                    <a16:creationId xmlns:a16="http://schemas.microsoft.com/office/drawing/2014/main" id="{7401A4EC-2D27-4A0B-AEE8-CD2013D1D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0" name="Line 882">
                <a:extLst>
                  <a:ext uri="{FF2B5EF4-FFF2-40B4-BE49-F238E27FC236}">
                    <a16:creationId xmlns:a16="http://schemas.microsoft.com/office/drawing/2014/main" id="{3D41481E-868F-467A-B472-7C4F01601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Line 883">
              <a:extLst>
                <a:ext uri="{FF2B5EF4-FFF2-40B4-BE49-F238E27FC236}">
                  <a16:creationId xmlns:a16="http://schemas.microsoft.com/office/drawing/2014/main" id="{674B675E-A36F-4627-83E0-6C28709A1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08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Line 884">
              <a:extLst>
                <a:ext uri="{FF2B5EF4-FFF2-40B4-BE49-F238E27FC236}">
                  <a16:creationId xmlns:a16="http://schemas.microsoft.com/office/drawing/2014/main" id="{412FB045-9585-440B-851A-AC1EF84D7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08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Line 885">
              <a:extLst>
                <a:ext uri="{FF2B5EF4-FFF2-40B4-BE49-F238E27FC236}">
                  <a16:creationId xmlns:a16="http://schemas.microsoft.com/office/drawing/2014/main" id="{3C238364-50AB-499F-9B13-FA89F29DF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608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2" name="Group 887">
              <a:extLst>
                <a:ext uri="{FF2B5EF4-FFF2-40B4-BE49-F238E27FC236}">
                  <a16:creationId xmlns:a16="http://schemas.microsoft.com/office/drawing/2014/main" id="{4971E31B-DF94-4312-A3E0-6F30BAD19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859"/>
              <a:ext cx="288" cy="250"/>
              <a:chOff x="1296" y="1392"/>
              <a:chExt cx="288" cy="240"/>
            </a:xfrm>
          </p:grpSpPr>
          <p:sp>
            <p:nvSpPr>
              <p:cNvPr id="259" name="Rectangle 888">
                <a:extLst>
                  <a:ext uri="{FF2B5EF4-FFF2-40B4-BE49-F238E27FC236}">
                    <a16:creationId xmlns:a16="http://schemas.microsoft.com/office/drawing/2014/main" id="{12F74E47-CD13-40D5-A1F9-D2C48F8AA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Line 889">
                <a:extLst>
                  <a:ext uri="{FF2B5EF4-FFF2-40B4-BE49-F238E27FC236}">
                    <a16:creationId xmlns:a16="http://schemas.microsoft.com/office/drawing/2014/main" id="{F421C593-93C5-4815-8F85-D81172169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" name="Line 890">
                <a:extLst>
                  <a:ext uri="{FF2B5EF4-FFF2-40B4-BE49-F238E27FC236}">
                    <a16:creationId xmlns:a16="http://schemas.microsoft.com/office/drawing/2014/main" id="{306D99F7-E6F0-432D-8717-5EAF92682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2" name="Line 891">
                <a:extLst>
                  <a:ext uri="{FF2B5EF4-FFF2-40B4-BE49-F238E27FC236}">
                    <a16:creationId xmlns:a16="http://schemas.microsoft.com/office/drawing/2014/main" id="{7D831D51-E598-4181-A114-0A6D51E93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3" name="Line 892">
                <a:extLst>
                  <a:ext uri="{FF2B5EF4-FFF2-40B4-BE49-F238E27FC236}">
                    <a16:creationId xmlns:a16="http://schemas.microsoft.com/office/drawing/2014/main" id="{B10D6DCF-42CA-4F9D-BE4A-1CAB0F2D4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4" name="Line 893">
                <a:extLst>
                  <a:ext uri="{FF2B5EF4-FFF2-40B4-BE49-F238E27FC236}">
                    <a16:creationId xmlns:a16="http://schemas.microsoft.com/office/drawing/2014/main" id="{8218C770-4DB4-49C2-8A3D-64A86A892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3" name="Group 894">
              <a:extLst>
                <a:ext uri="{FF2B5EF4-FFF2-40B4-BE49-F238E27FC236}">
                  <a16:creationId xmlns:a16="http://schemas.microsoft.com/office/drawing/2014/main" id="{C1E9F114-2F79-4F15-9918-4A3A8A4F3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859"/>
              <a:ext cx="288" cy="250"/>
              <a:chOff x="1296" y="1392"/>
              <a:chExt cx="288" cy="240"/>
            </a:xfrm>
          </p:grpSpPr>
          <p:sp>
            <p:nvSpPr>
              <p:cNvPr id="253" name="Rectangle 895">
                <a:extLst>
                  <a:ext uri="{FF2B5EF4-FFF2-40B4-BE49-F238E27FC236}">
                    <a16:creationId xmlns:a16="http://schemas.microsoft.com/office/drawing/2014/main" id="{6648DD07-4AF0-46D8-8D05-9622894A8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4" name="Line 896">
                <a:extLst>
                  <a:ext uri="{FF2B5EF4-FFF2-40B4-BE49-F238E27FC236}">
                    <a16:creationId xmlns:a16="http://schemas.microsoft.com/office/drawing/2014/main" id="{AF5CAB5D-599B-4D64-9EB4-F262D4B9A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5" name="Line 897">
                <a:extLst>
                  <a:ext uri="{FF2B5EF4-FFF2-40B4-BE49-F238E27FC236}">
                    <a16:creationId xmlns:a16="http://schemas.microsoft.com/office/drawing/2014/main" id="{C3D2842B-6A24-4D87-AFE8-F44440AA2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" name="Line 898">
                <a:extLst>
                  <a:ext uri="{FF2B5EF4-FFF2-40B4-BE49-F238E27FC236}">
                    <a16:creationId xmlns:a16="http://schemas.microsoft.com/office/drawing/2014/main" id="{D07F879D-3D7D-46AB-A4EC-0E1BF107E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7" name="Line 899">
                <a:extLst>
                  <a:ext uri="{FF2B5EF4-FFF2-40B4-BE49-F238E27FC236}">
                    <a16:creationId xmlns:a16="http://schemas.microsoft.com/office/drawing/2014/main" id="{811C2827-440B-4378-A442-DD0E87AE8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8" name="Line 900">
                <a:extLst>
                  <a:ext uri="{FF2B5EF4-FFF2-40B4-BE49-F238E27FC236}">
                    <a16:creationId xmlns:a16="http://schemas.microsoft.com/office/drawing/2014/main" id="{BE46C7B9-2C6F-4576-A7B2-F1EC94F48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Group 901">
              <a:extLst>
                <a:ext uri="{FF2B5EF4-FFF2-40B4-BE49-F238E27FC236}">
                  <a16:creationId xmlns:a16="http://schemas.microsoft.com/office/drawing/2014/main" id="{018E8628-3EA3-4B65-BD73-7F8B22335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859"/>
              <a:ext cx="288" cy="250"/>
              <a:chOff x="1296" y="1392"/>
              <a:chExt cx="288" cy="240"/>
            </a:xfrm>
          </p:grpSpPr>
          <p:sp>
            <p:nvSpPr>
              <p:cNvPr id="247" name="Rectangle 902">
                <a:extLst>
                  <a:ext uri="{FF2B5EF4-FFF2-40B4-BE49-F238E27FC236}">
                    <a16:creationId xmlns:a16="http://schemas.microsoft.com/office/drawing/2014/main" id="{9313E516-30C0-463A-880A-DC867618E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8" name="Line 903">
                <a:extLst>
                  <a:ext uri="{FF2B5EF4-FFF2-40B4-BE49-F238E27FC236}">
                    <a16:creationId xmlns:a16="http://schemas.microsoft.com/office/drawing/2014/main" id="{CEAA6FBE-FC8D-4801-B9DC-101012C97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9" name="Line 904">
                <a:extLst>
                  <a:ext uri="{FF2B5EF4-FFF2-40B4-BE49-F238E27FC236}">
                    <a16:creationId xmlns:a16="http://schemas.microsoft.com/office/drawing/2014/main" id="{BB049166-ACB0-457C-80F0-4BE4570F2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0" name="Line 905">
                <a:extLst>
                  <a:ext uri="{FF2B5EF4-FFF2-40B4-BE49-F238E27FC236}">
                    <a16:creationId xmlns:a16="http://schemas.microsoft.com/office/drawing/2014/main" id="{7C2AAD7F-3ED9-4EC1-A9B1-9DB4EA762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1" name="Line 906">
                <a:extLst>
                  <a:ext uri="{FF2B5EF4-FFF2-40B4-BE49-F238E27FC236}">
                    <a16:creationId xmlns:a16="http://schemas.microsoft.com/office/drawing/2014/main" id="{AE4902AB-BDBC-4510-987D-4D9D5B804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2" name="Line 907">
                <a:extLst>
                  <a:ext uri="{FF2B5EF4-FFF2-40B4-BE49-F238E27FC236}">
                    <a16:creationId xmlns:a16="http://schemas.microsoft.com/office/drawing/2014/main" id="{24C707E0-9658-4A5D-ABE4-CD994126A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908">
              <a:extLst>
                <a:ext uri="{FF2B5EF4-FFF2-40B4-BE49-F238E27FC236}">
                  <a16:creationId xmlns:a16="http://schemas.microsoft.com/office/drawing/2014/main" id="{2B83B647-70B5-4D37-8536-3809C54FE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859"/>
              <a:ext cx="288" cy="250"/>
              <a:chOff x="1296" y="1392"/>
              <a:chExt cx="288" cy="240"/>
            </a:xfrm>
          </p:grpSpPr>
          <p:sp>
            <p:nvSpPr>
              <p:cNvPr id="241" name="Rectangle 909">
                <a:extLst>
                  <a:ext uri="{FF2B5EF4-FFF2-40B4-BE49-F238E27FC236}">
                    <a16:creationId xmlns:a16="http://schemas.microsoft.com/office/drawing/2014/main" id="{8D53ECE6-4D01-4408-9171-3BB579E58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2" name="Line 910">
                <a:extLst>
                  <a:ext uri="{FF2B5EF4-FFF2-40B4-BE49-F238E27FC236}">
                    <a16:creationId xmlns:a16="http://schemas.microsoft.com/office/drawing/2014/main" id="{7A07C8A3-386D-46FB-A995-1A38F177A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3" name="Line 911">
                <a:extLst>
                  <a:ext uri="{FF2B5EF4-FFF2-40B4-BE49-F238E27FC236}">
                    <a16:creationId xmlns:a16="http://schemas.microsoft.com/office/drawing/2014/main" id="{BF96445A-40DD-4EAD-BB8D-8A73B16B3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4" name="Line 912">
                <a:extLst>
                  <a:ext uri="{FF2B5EF4-FFF2-40B4-BE49-F238E27FC236}">
                    <a16:creationId xmlns:a16="http://schemas.microsoft.com/office/drawing/2014/main" id="{6E93AE1A-4A32-4778-BB89-D6B0EC27B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" name="Line 913">
                <a:extLst>
                  <a:ext uri="{FF2B5EF4-FFF2-40B4-BE49-F238E27FC236}">
                    <a16:creationId xmlns:a16="http://schemas.microsoft.com/office/drawing/2014/main" id="{B7B95CE5-9402-4B99-9BA7-291864625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" name="Line 914">
                <a:extLst>
                  <a:ext uri="{FF2B5EF4-FFF2-40B4-BE49-F238E27FC236}">
                    <a16:creationId xmlns:a16="http://schemas.microsoft.com/office/drawing/2014/main" id="{A9EB892B-B0C3-4AA5-B7AC-94A0CC361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6" name="Group 915">
              <a:extLst>
                <a:ext uri="{FF2B5EF4-FFF2-40B4-BE49-F238E27FC236}">
                  <a16:creationId xmlns:a16="http://schemas.microsoft.com/office/drawing/2014/main" id="{78F7A573-D74D-425A-B973-EBF5651F8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859"/>
              <a:ext cx="288" cy="250"/>
              <a:chOff x="1296" y="1392"/>
              <a:chExt cx="288" cy="240"/>
            </a:xfrm>
          </p:grpSpPr>
          <p:sp>
            <p:nvSpPr>
              <p:cNvPr id="235" name="Rectangle 916">
                <a:extLst>
                  <a:ext uri="{FF2B5EF4-FFF2-40B4-BE49-F238E27FC236}">
                    <a16:creationId xmlns:a16="http://schemas.microsoft.com/office/drawing/2014/main" id="{CB7A7258-6ACD-4103-9868-89A70F81F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6" name="Line 917">
                <a:extLst>
                  <a:ext uri="{FF2B5EF4-FFF2-40B4-BE49-F238E27FC236}">
                    <a16:creationId xmlns:a16="http://schemas.microsoft.com/office/drawing/2014/main" id="{D78FDBCA-8CA0-41DA-B463-BBEDB6E0F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7" name="Line 918">
                <a:extLst>
                  <a:ext uri="{FF2B5EF4-FFF2-40B4-BE49-F238E27FC236}">
                    <a16:creationId xmlns:a16="http://schemas.microsoft.com/office/drawing/2014/main" id="{826240D8-0696-4936-9D9A-A81399DEE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8" name="Line 919">
                <a:extLst>
                  <a:ext uri="{FF2B5EF4-FFF2-40B4-BE49-F238E27FC236}">
                    <a16:creationId xmlns:a16="http://schemas.microsoft.com/office/drawing/2014/main" id="{C9A9CE36-52E1-4A41-9E12-6AF17950B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9" name="Line 920">
                <a:extLst>
                  <a:ext uri="{FF2B5EF4-FFF2-40B4-BE49-F238E27FC236}">
                    <a16:creationId xmlns:a16="http://schemas.microsoft.com/office/drawing/2014/main" id="{981CC2B4-9ECF-4E4C-9912-0CB35FA5D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0" name="Line 921">
                <a:extLst>
                  <a:ext uri="{FF2B5EF4-FFF2-40B4-BE49-F238E27FC236}">
                    <a16:creationId xmlns:a16="http://schemas.microsoft.com/office/drawing/2014/main" id="{C60B40DB-D0A1-4662-A3D2-EF3FE78C1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up 922">
              <a:extLst>
                <a:ext uri="{FF2B5EF4-FFF2-40B4-BE49-F238E27FC236}">
                  <a16:creationId xmlns:a16="http://schemas.microsoft.com/office/drawing/2014/main" id="{EC661E50-94BB-47B5-8453-9C48391A9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859"/>
              <a:ext cx="288" cy="250"/>
              <a:chOff x="1296" y="1392"/>
              <a:chExt cx="288" cy="240"/>
            </a:xfrm>
          </p:grpSpPr>
          <p:sp>
            <p:nvSpPr>
              <p:cNvPr id="229" name="Rectangle 923">
                <a:extLst>
                  <a:ext uri="{FF2B5EF4-FFF2-40B4-BE49-F238E27FC236}">
                    <a16:creationId xmlns:a16="http://schemas.microsoft.com/office/drawing/2014/main" id="{BE8B2F17-5F97-47F6-9BE1-256A2641E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0" name="Line 924">
                <a:extLst>
                  <a:ext uri="{FF2B5EF4-FFF2-40B4-BE49-F238E27FC236}">
                    <a16:creationId xmlns:a16="http://schemas.microsoft.com/office/drawing/2014/main" id="{4C22D8F1-4F94-4D82-9127-C4025622B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" name="Line 925">
                <a:extLst>
                  <a:ext uri="{FF2B5EF4-FFF2-40B4-BE49-F238E27FC236}">
                    <a16:creationId xmlns:a16="http://schemas.microsoft.com/office/drawing/2014/main" id="{64F68122-349D-4B2C-9D90-B6465853C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" name="Line 926">
                <a:extLst>
                  <a:ext uri="{FF2B5EF4-FFF2-40B4-BE49-F238E27FC236}">
                    <a16:creationId xmlns:a16="http://schemas.microsoft.com/office/drawing/2014/main" id="{73CC7F22-7353-4B0B-BDFF-A35715838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" name="Line 927">
                <a:extLst>
                  <a:ext uri="{FF2B5EF4-FFF2-40B4-BE49-F238E27FC236}">
                    <a16:creationId xmlns:a16="http://schemas.microsoft.com/office/drawing/2014/main" id="{C1865AFC-5800-4C87-8677-DD2594BDC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" name="Line 928">
                <a:extLst>
                  <a:ext uri="{FF2B5EF4-FFF2-40B4-BE49-F238E27FC236}">
                    <a16:creationId xmlns:a16="http://schemas.microsoft.com/office/drawing/2014/main" id="{9655DA00-218F-4812-93F3-17888A91D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8" name="Group 929">
              <a:extLst>
                <a:ext uri="{FF2B5EF4-FFF2-40B4-BE49-F238E27FC236}">
                  <a16:creationId xmlns:a16="http://schemas.microsoft.com/office/drawing/2014/main" id="{6C5F6D87-E101-42DF-86E4-10D4B6FB39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859"/>
              <a:ext cx="288" cy="250"/>
              <a:chOff x="1296" y="1392"/>
              <a:chExt cx="288" cy="240"/>
            </a:xfrm>
          </p:grpSpPr>
          <p:sp>
            <p:nvSpPr>
              <p:cNvPr id="223" name="Rectangle 930">
                <a:extLst>
                  <a:ext uri="{FF2B5EF4-FFF2-40B4-BE49-F238E27FC236}">
                    <a16:creationId xmlns:a16="http://schemas.microsoft.com/office/drawing/2014/main" id="{F798B37F-0048-41EF-960A-A9A8F4D6A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Line 931">
                <a:extLst>
                  <a:ext uri="{FF2B5EF4-FFF2-40B4-BE49-F238E27FC236}">
                    <a16:creationId xmlns:a16="http://schemas.microsoft.com/office/drawing/2014/main" id="{EC6E85D2-A7CD-4A01-AD43-FE93BCF09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Line 932">
                <a:extLst>
                  <a:ext uri="{FF2B5EF4-FFF2-40B4-BE49-F238E27FC236}">
                    <a16:creationId xmlns:a16="http://schemas.microsoft.com/office/drawing/2014/main" id="{E9865C56-EC2E-4F74-B030-EDE79E8E9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6" name="Line 933">
                <a:extLst>
                  <a:ext uri="{FF2B5EF4-FFF2-40B4-BE49-F238E27FC236}">
                    <a16:creationId xmlns:a16="http://schemas.microsoft.com/office/drawing/2014/main" id="{52447C28-F191-474C-8042-83822D19B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7" name="Line 934">
                <a:extLst>
                  <a:ext uri="{FF2B5EF4-FFF2-40B4-BE49-F238E27FC236}">
                    <a16:creationId xmlns:a16="http://schemas.microsoft.com/office/drawing/2014/main" id="{9C258CA8-E036-4C69-85E6-49899910B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8" name="Line 935">
                <a:extLst>
                  <a:ext uri="{FF2B5EF4-FFF2-40B4-BE49-F238E27FC236}">
                    <a16:creationId xmlns:a16="http://schemas.microsoft.com/office/drawing/2014/main" id="{B59E8FFB-84DA-4DD0-B1BC-11E005AA5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Group 936">
              <a:extLst>
                <a:ext uri="{FF2B5EF4-FFF2-40B4-BE49-F238E27FC236}">
                  <a16:creationId xmlns:a16="http://schemas.microsoft.com/office/drawing/2014/main" id="{55DF4F94-54A8-442B-8883-F36B7DEA0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859"/>
              <a:ext cx="288" cy="250"/>
              <a:chOff x="1296" y="1392"/>
              <a:chExt cx="288" cy="240"/>
            </a:xfrm>
          </p:grpSpPr>
          <p:sp>
            <p:nvSpPr>
              <p:cNvPr id="217" name="Rectangle 937">
                <a:extLst>
                  <a:ext uri="{FF2B5EF4-FFF2-40B4-BE49-F238E27FC236}">
                    <a16:creationId xmlns:a16="http://schemas.microsoft.com/office/drawing/2014/main" id="{E9665B2B-6222-4C70-99EE-FD0CA9131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8" name="Line 938">
                <a:extLst>
                  <a:ext uri="{FF2B5EF4-FFF2-40B4-BE49-F238E27FC236}">
                    <a16:creationId xmlns:a16="http://schemas.microsoft.com/office/drawing/2014/main" id="{9BC9125E-3323-494C-B0DC-F11C07944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Line 939">
                <a:extLst>
                  <a:ext uri="{FF2B5EF4-FFF2-40B4-BE49-F238E27FC236}">
                    <a16:creationId xmlns:a16="http://schemas.microsoft.com/office/drawing/2014/main" id="{71D927FA-8011-46EF-B40B-2E031EE95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" name="Line 940">
                <a:extLst>
                  <a:ext uri="{FF2B5EF4-FFF2-40B4-BE49-F238E27FC236}">
                    <a16:creationId xmlns:a16="http://schemas.microsoft.com/office/drawing/2014/main" id="{AF0AE391-FB5E-4C7C-B41B-4DBC109CB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Line 941">
                <a:extLst>
                  <a:ext uri="{FF2B5EF4-FFF2-40B4-BE49-F238E27FC236}">
                    <a16:creationId xmlns:a16="http://schemas.microsoft.com/office/drawing/2014/main" id="{75771B2A-363F-46E8-95D0-6A34FAB38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Line 942">
                <a:extLst>
                  <a:ext uri="{FF2B5EF4-FFF2-40B4-BE49-F238E27FC236}">
                    <a16:creationId xmlns:a16="http://schemas.microsoft.com/office/drawing/2014/main" id="{429E34BC-99C3-42DA-B456-40C695603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0" name="Group 943">
              <a:extLst>
                <a:ext uri="{FF2B5EF4-FFF2-40B4-BE49-F238E27FC236}">
                  <a16:creationId xmlns:a16="http://schemas.microsoft.com/office/drawing/2014/main" id="{1821611D-533E-46B6-A5B4-A37A2C280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859"/>
              <a:ext cx="288" cy="250"/>
              <a:chOff x="1296" y="1392"/>
              <a:chExt cx="288" cy="240"/>
            </a:xfrm>
          </p:grpSpPr>
          <p:sp>
            <p:nvSpPr>
              <p:cNvPr id="211" name="Rectangle 944">
                <a:extLst>
                  <a:ext uri="{FF2B5EF4-FFF2-40B4-BE49-F238E27FC236}">
                    <a16:creationId xmlns:a16="http://schemas.microsoft.com/office/drawing/2014/main" id="{FE4C30E1-66FA-4ABD-B6D0-2D52DD374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2" name="Line 945">
                <a:extLst>
                  <a:ext uri="{FF2B5EF4-FFF2-40B4-BE49-F238E27FC236}">
                    <a16:creationId xmlns:a16="http://schemas.microsoft.com/office/drawing/2014/main" id="{0F32DCDF-E5E8-40F3-8F92-615B3E60B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3" name="Line 946">
                <a:extLst>
                  <a:ext uri="{FF2B5EF4-FFF2-40B4-BE49-F238E27FC236}">
                    <a16:creationId xmlns:a16="http://schemas.microsoft.com/office/drawing/2014/main" id="{06B852C3-3E9F-49BE-BE59-D4C7926BB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Line 947">
                <a:extLst>
                  <a:ext uri="{FF2B5EF4-FFF2-40B4-BE49-F238E27FC236}">
                    <a16:creationId xmlns:a16="http://schemas.microsoft.com/office/drawing/2014/main" id="{8806F184-CECA-47A7-9DC1-08DC19E7F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5" name="Line 948">
                <a:extLst>
                  <a:ext uri="{FF2B5EF4-FFF2-40B4-BE49-F238E27FC236}">
                    <a16:creationId xmlns:a16="http://schemas.microsoft.com/office/drawing/2014/main" id="{E3ED7651-B5A2-4D70-9711-4135BDE3B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6" name="Line 949">
                <a:extLst>
                  <a:ext uri="{FF2B5EF4-FFF2-40B4-BE49-F238E27FC236}">
                    <a16:creationId xmlns:a16="http://schemas.microsoft.com/office/drawing/2014/main" id="{20B350C9-76B0-4862-96FB-FD8D2F3DE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1" name="Group 950">
              <a:extLst>
                <a:ext uri="{FF2B5EF4-FFF2-40B4-BE49-F238E27FC236}">
                  <a16:creationId xmlns:a16="http://schemas.microsoft.com/office/drawing/2014/main" id="{2171CF73-DF45-4835-8BBD-4D7728045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859"/>
              <a:ext cx="288" cy="250"/>
              <a:chOff x="1296" y="1392"/>
              <a:chExt cx="288" cy="240"/>
            </a:xfrm>
          </p:grpSpPr>
          <p:sp>
            <p:nvSpPr>
              <p:cNvPr id="205" name="Rectangle 951">
                <a:extLst>
                  <a:ext uri="{FF2B5EF4-FFF2-40B4-BE49-F238E27FC236}">
                    <a16:creationId xmlns:a16="http://schemas.microsoft.com/office/drawing/2014/main" id="{3AF36D74-08C5-4F49-959E-31E9AD27C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Line 952">
                <a:extLst>
                  <a:ext uri="{FF2B5EF4-FFF2-40B4-BE49-F238E27FC236}">
                    <a16:creationId xmlns:a16="http://schemas.microsoft.com/office/drawing/2014/main" id="{46E8D8BA-6CBC-4FAB-B0C3-AAA87BC47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" name="Line 953">
                <a:extLst>
                  <a:ext uri="{FF2B5EF4-FFF2-40B4-BE49-F238E27FC236}">
                    <a16:creationId xmlns:a16="http://schemas.microsoft.com/office/drawing/2014/main" id="{9C4921EE-866E-4510-9DE1-C9C5E17CF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Line 954">
                <a:extLst>
                  <a:ext uri="{FF2B5EF4-FFF2-40B4-BE49-F238E27FC236}">
                    <a16:creationId xmlns:a16="http://schemas.microsoft.com/office/drawing/2014/main" id="{0CADCE21-DD42-4F97-9A77-AF519D905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9" name="Line 955">
                <a:extLst>
                  <a:ext uri="{FF2B5EF4-FFF2-40B4-BE49-F238E27FC236}">
                    <a16:creationId xmlns:a16="http://schemas.microsoft.com/office/drawing/2014/main" id="{9F73D7E8-3561-4B0D-A69F-ECB3C06BE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0" name="Line 956">
                <a:extLst>
                  <a:ext uri="{FF2B5EF4-FFF2-40B4-BE49-F238E27FC236}">
                    <a16:creationId xmlns:a16="http://schemas.microsoft.com/office/drawing/2014/main" id="{E87A9F2D-2664-4A59-917D-5F840A3CB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Group 957">
              <a:extLst>
                <a:ext uri="{FF2B5EF4-FFF2-40B4-BE49-F238E27FC236}">
                  <a16:creationId xmlns:a16="http://schemas.microsoft.com/office/drawing/2014/main" id="{3695969D-D5D8-4088-9D65-9678EE67C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859"/>
              <a:ext cx="288" cy="250"/>
              <a:chOff x="1296" y="1392"/>
              <a:chExt cx="288" cy="240"/>
            </a:xfrm>
          </p:grpSpPr>
          <p:sp>
            <p:nvSpPr>
              <p:cNvPr id="199" name="Rectangle 958">
                <a:extLst>
                  <a:ext uri="{FF2B5EF4-FFF2-40B4-BE49-F238E27FC236}">
                    <a16:creationId xmlns:a16="http://schemas.microsoft.com/office/drawing/2014/main" id="{5281792C-D582-4EDB-996F-C2A291F0E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Line 959">
                <a:extLst>
                  <a:ext uri="{FF2B5EF4-FFF2-40B4-BE49-F238E27FC236}">
                    <a16:creationId xmlns:a16="http://schemas.microsoft.com/office/drawing/2014/main" id="{50142F0B-F477-4DBA-A768-12E184DFB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Line 960">
                <a:extLst>
                  <a:ext uri="{FF2B5EF4-FFF2-40B4-BE49-F238E27FC236}">
                    <a16:creationId xmlns:a16="http://schemas.microsoft.com/office/drawing/2014/main" id="{8E6ADD93-B7F7-45FE-A5B9-672DA05D7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Line 961">
                <a:extLst>
                  <a:ext uri="{FF2B5EF4-FFF2-40B4-BE49-F238E27FC236}">
                    <a16:creationId xmlns:a16="http://schemas.microsoft.com/office/drawing/2014/main" id="{82A287FD-E49B-41E7-94E5-A7D5E4ED5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3" name="Line 962">
                <a:extLst>
                  <a:ext uri="{FF2B5EF4-FFF2-40B4-BE49-F238E27FC236}">
                    <a16:creationId xmlns:a16="http://schemas.microsoft.com/office/drawing/2014/main" id="{0B1A96F1-4B0B-473A-B5D4-81C9C9CB5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Line 963">
                <a:extLst>
                  <a:ext uri="{FF2B5EF4-FFF2-40B4-BE49-F238E27FC236}">
                    <a16:creationId xmlns:a16="http://schemas.microsoft.com/office/drawing/2014/main" id="{DFEB7263-511C-4943-A262-92E926E18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3" name="Line 964">
              <a:extLst>
                <a:ext uri="{FF2B5EF4-FFF2-40B4-BE49-F238E27FC236}">
                  <a16:creationId xmlns:a16="http://schemas.microsoft.com/office/drawing/2014/main" id="{C74A6680-981C-4480-B3AC-2EC546984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859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Line 965">
              <a:extLst>
                <a:ext uri="{FF2B5EF4-FFF2-40B4-BE49-F238E27FC236}">
                  <a16:creationId xmlns:a16="http://schemas.microsoft.com/office/drawing/2014/main" id="{2E1A8789-5B9E-41DB-AF9C-2AFA13421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859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Line 966">
              <a:extLst>
                <a:ext uri="{FF2B5EF4-FFF2-40B4-BE49-F238E27FC236}">
                  <a16:creationId xmlns:a16="http://schemas.microsoft.com/office/drawing/2014/main" id="{2D280986-944F-4146-950B-634B5F3BB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859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6" name="Group 968">
              <a:extLst>
                <a:ext uri="{FF2B5EF4-FFF2-40B4-BE49-F238E27FC236}">
                  <a16:creationId xmlns:a16="http://schemas.microsoft.com/office/drawing/2014/main" id="{8CD880B3-8511-4758-B6B5-1B796EC31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109"/>
              <a:ext cx="288" cy="251"/>
              <a:chOff x="1296" y="1392"/>
              <a:chExt cx="288" cy="240"/>
            </a:xfrm>
          </p:grpSpPr>
          <p:sp>
            <p:nvSpPr>
              <p:cNvPr id="193" name="Rectangle 969">
                <a:extLst>
                  <a:ext uri="{FF2B5EF4-FFF2-40B4-BE49-F238E27FC236}">
                    <a16:creationId xmlns:a16="http://schemas.microsoft.com/office/drawing/2014/main" id="{C0466F19-3345-409C-A34C-55850CAD1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Line 970">
                <a:extLst>
                  <a:ext uri="{FF2B5EF4-FFF2-40B4-BE49-F238E27FC236}">
                    <a16:creationId xmlns:a16="http://schemas.microsoft.com/office/drawing/2014/main" id="{3D894C0D-7444-4E77-AB17-93E42105D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5" name="Line 971">
                <a:extLst>
                  <a:ext uri="{FF2B5EF4-FFF2-40B4-BE49-F238E27FC236}">
                    <a16:creationId xmlns:a16="http://schemas.microsoft.com/office/drawing/2014/main" id="{96F2FD12-655E-4DBD-AF97-A56B45635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Line 972">
                <a:extLst>
                  <a:ext uri="{FF2B5EF4-FFF2-40B4-BE49-F238E27FC236}">
                    <a16:creationId xmlns:a16="http://schemas.microsoft.com/office/drawing/2014/main" id="{0C3D79BA-4B70-4C30-9421-ACC12C854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7" name="Line 973">
                <a:extLst>
                  <a:ext uri="{FF2B5EF4-FFF2-40B4-BE49-F238E27FC236}">
                    <a16:creationId xmlns:a16="http://schemas.microsoft.com/office/drawing/2014/main" id="{60D4CEC4-D2B7-4528-975F-6509697DA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8" name="Line 974">
                <a:extLst>
                  <a:ext uri="{FF2B5EF4-FFF2-40B4-BE49-F238E27FC236}">
                    <a16:creationId xmlns:a16="http://schemas.microsoft.com/office/drawing/2014/main" id="{9B01A6F9-DECC-4119-B1BF-AAEC3A799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7" name="Group 975">
              <a:extLst>
                <a:ext uri="{FF2B5EF4-FFF2-40B4-BE49-F238E27FC236}">
                  <a16:creationId xmlns:a16="http://schemas.microsoft.com/office/drawing/2014/main" id="{ED285530-BC83-42B2-A9B1-9E141CD0D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3109"/>
              <a:ext cx="288" cy="251"/>
              <a:chOff x="1296" y="1392"/>
              <a:chExt cx="288" cy="240"/>
            </a:xfrm>
          </p:grpSpPr>
          <p:sp>
            <p:nvSpPr>
              <p:cNvPr id="187" name="Rectangle 976">
                <a:extLst>
                  <a:ext uri="{FF2B5EF4-FFF2-40B4-BE49-F238E27FC236}">
                    <a16:creationId xmlns:a16="http://schemas.microsoft.com/office/drawing/2014/main" id="{F744B301-5BFB-48F2-BB50-AF3BAAC8E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Line 977">
                <a:extLst>
                  <a:ext uri="{FF2B5EF4-FFF2-40B4-BE49-F238E27FC236}">
                    <a16:creationId xmlns:a16="http://schemas.microsoft.com/office/drawing/2014/main" id="{D7A9A321-C662-4AE3-A18E-9ACC0F425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Line 978">
                <a:extLst>
                  <a:ext uri="{FF2B5EF4-FFF2-40B4-BE49-F238E27FC236}">
                    <a16:creationId xmlns:a16="http://schemas.microsoft.com/office/drawing/2014/main" id="{C00DF295-3C54-4CB1-B3E7-226E23843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Line 979">
                <a:extLst>
                  <a:ext uri="{FF2B5EF4-FFF2-40B4-BE49-F238E27FC236}">
                    <a16:creationId xmlns:a16="http://schemas.microsoft.com/office/drawing/2014/main" id="{B3A6B57C-C486-4014-A9A5-AFD39A46E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Line 980">
                <a:extLst>
                  <a:ext uri="{FF2B5EF4-FFF2-40B4-BE49-F238E27FC236}">
                    <a16:creationId xmlns:a16="http://schemas.microsoft.com/office/drawing/2014/main" id="{D99914A5-A74C-4D36-AA8E-DA61EC534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Line 981">
                <a:extLst>
                  <a:ext uri="{FF2B5EF4-FFF2-40B4-BE49-F238E27FC236}">
                    <a16:creationId xmlns:a16="http://schemas.microsoft.com/office/drawing/2014/main" id="{7145C63A-68A2-4C3B-A44E-D5DC6BD09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8" name="Group 982">
              <a:extLst>
                <a:ext uri="{FF2B5EF4-FFF2-40B4-BE49-F238E27FC236}">
                  <a16:creationId xmlns:a16="http://schemas.microsoft.com/office/drawing/2014/main" id="{60030BCD-85C9-4585-ABF8-C97224BA6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109"/>
              <a:ext cx="288" cy="251"/>
              <a:chOff x="1296" y="1392"/>
              <a:chExt cx="288" cy="240"/>
            </a:xfrm>
          </p:grpSpPr>
          <p:sp>
            <p:nvSpPr>
              <p:cNvPr id="181" name="Rectangle 983">
                <a:extLst>
                  <a:ext uri="{FF2B5EF4-FFF2-40B4-BE49-F238E27FC236}">
                    <a16:creationId xmlns:a16="http://schemas.microsoft.com/office/drawing/2014/main" id="{D5EDFC47-E9AE-4BCF-9745-0837698C2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Line 984">
                <a:extLst>
                  <a:ext uri="{FF2B5EF4-FFF2-40B4-BE49-F238E27FC236}">
                    <a16:creationId xmlns:a16="http://schemas.microsoft.com/office/drawing/2014/main" id="{7FB9ADB4-6243-4886-AEC5-17ABC74E3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Line 985">
                <a:extLst>
                  <a:ext uri="{FF2B5EF4-FFF2-40B4-BE49-F238E27FC236}">
                    <a16:creationId xmlns:a16="http://schemas.microsoft.com/office/drawing/2014/main" id="{43B7997E-34E0-491C-A90E-5B085B354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Line 986">
                <a:extLst>
                  <a:ext uri="{FF2B5EF4-FFF2-40B4-BE49-F238E27FC236}">
                    <a16:creationId xmlns:a16="http://schemas.microsoft.com/office/drawing/2014/main" id="{CED026FD-AC00-471D-AAE1-51A915027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Line 987">
                <a:extLst>
                  <a:ext uri="{FF2B5EF4-FFF2-40B4-BE49-F238E27FC236}">
                    <a16:creationId xmlns:a16="http://schemas.microsoft.com/office/drawing/2014/main" id="{F4E1D415-BDCD-4003-9B65-7B47E3D35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Line 988">
                <a:extLst>
                  <a:ext uri="{FF2B5EF4-FFF2-40B4-BE49-F238E27FC236}">
                    <a16:creationId xmlns:a16="http://schemas.microsoft.com/office/drawing/2014/main" id="{5E513E1E-DE2C-43F4-AA15-F8AADDAEC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9" name="Group 989">
              <a:extLst>
                <a:ext uri="{FF2B5EF4-FFF2-40B4-BE49-F238E27FC236}">
                  <a16:creationId xmlns:a16="http://schemas.microsoft.com/office/drawing/2014/main" id="{9F140D6B-B8CB-434B-BF5F-4540E80C1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109"/>
              <a:ext cx="288" cy="251"/>
              <a:chOff x="1296" y="1392"/>
              <a:chExt cx="288" cy="240"/>
            </a:xfrm>
          </p:grpSpPr>
          <p:sp>
            <p:nvSpPr>
              <p:cNvPr id="175" name="Rectangle 990">
                <a:extLst>
                  <a:ext uri="{FF2B5EF4-FFF2-40B4-BE49-F238E27FC236}">
                    <a16:creationId xmlns:a16="http://schemas.microsoft.com/office/drawing/2014/main" id="{9EF0D097-0633-4275-8FB3-FCBA48353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Line 991">
                <a:extLst>
                  <a:ext uri="{FF2B5EF4-FFF2-40B4-BE49-F238E27FC236}">
                    <a16:creationId xmlns:a16="http://schemas.microsoft.com/office/drawing/2014/main" id="{FDCFD976-0E0E-4422-973D-BD6513227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Line 992">
                <a:extLst>
                  <a:ext uri="{FF2B5EF4-FFF2-40B4-BE49-F238E27FC236}">
                    <a16:creationId xmlns:a16="http://schemas.microsoft.com/office/drawing/2014/main" id="{55345188-4478-45D5-A55A-8BEFFF562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Line 993">
                <a:extLst>
                  <a:ext uri="{FF2B5EF4-FFF2-40B4-BE49-F238E27FC236}">
                    <a16:creationId xmlns:a16="http://schemas.microsoft.com/office/drawing/2014/main" id="{F1643F10-9ECA-408E-A5F5-98F2D833E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Line 994">
                <a:extLst>
                  <a:ext uri="{FF2B5EF4-FFF2-40B4-BE49-F238E27FC236}">
                    <a16:creationId xmlns:a16="http://schemas.microsoft.com/office/drawing/2014/main" id="{70F31A07-6324-449D-B7AF-C1BAB9AC2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Line 995">
                <a:extLst>
                  <a:ext uri="{FF2B5EF4-FFF2-40B4-BE49-F238E27FC236}">
                    <a16:creationId xmlns:a16="http://schemas.microsoft.com/office/drawing/2014/main" id="{35F6C06C-892B-46F4-BBA9-CFAEA20B0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0" name="Group 996">
              <a:extLst>
                <a:ext uri="{FF2B5EF4-FFF2-40B4-BE49-F238E27FC236}">
                  <a16:creationId xmlns:a16="http://schemas.microsoft.com/office/drawing/2014/main" id="{70D95471-18BA-48DE-A95A-733F9B86A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109"/>
              <a:ext cx="288" cy="251"/>
              <a:chOff x="1296" y="1392"/>
              <a:chExt cx="288" cy="240"/>
            </a:xfrm>
          </p:grpSpPr>
          <p:sp>
            <p:nvSpPr>
              <p:cNvPr id="169" name="Rectangle 997">
                <a:extLst>
                  <a:ext uri="{FF2B5EF4-FFF2-40B4-BE49-F238E27FC236}">
                    <a16:creationId xmlns:a16="http://schemas.microsoft.com/office/drawing/2014/main" id="{F612894E-11E4-4C57-B98E-305A64A84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Line 998">
                <a:extLst>
                  <a:ext uri="{FF2B5EF4-FFF2-40B4-BE49-F238E27FC236}">
                    <a16:creationId xmlns:a16="http://schemas.microsoft.com/office/drawing/2014/main" id="{DE601F9C-6D84-480E-A15E-AFDA4B776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Line 999">
                <a:extLst>
                  <a:ext uri="{FF2B5EF4-FFF2-40B4-BE49-F238E27FC236}">
                    <a16:creationId xmlns:a16="http://schemas.microsoft.com/office/drawing/2014/main" id="{C005DEDF-B571-4AC4-A988-93F3693FA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Line 1000">
                <a:extLst>
                  <a:ext uri="{FF2B5EF4-FFF2-40B4-BE49-F238E27FC236}">
                    <a16:creationId xmlns:a16="http://schemas.microsoft.com/office/drawing/2014/main" id="{116A713B-8A7B-4AFC-8F4C-E35963641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Line 1001">
                <a:extLst>
                  <a:ext uri="{FF2B5EF4-FFF2-40B4-BE49-F238E27FC236}">
                    <a16:creationId xmlns:a16="http://schemas.microsoft.com/office/drawing/2014/main" id="{701A7FF1-593B-472D-825B-9A8855B83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4" name="Line 1002">
                <a:extLst>
                  <a:ext uri="{FF2B5EF4-FFF2-40B4-BE49-F238E27FC236}">
                    <a16:creationId xmlns:a16="http://schemas.microsoft.com/office/drawing/2014/main" id="{80E13580-1643-4AA5-9196-947B93657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1" name="Group 1003">
              <a:extLst>
                <a:ext uri="{FF2B5EF4-FFF2-40B4-BE49-F238E27FC236}">
                  <a16:creationId xmlns:a16="http://schemas.microsoft.com/office/drawing/2014/main" id="{ACC6E7B0-240E-484E-96A5-A1B059781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109"/>
              <a:ext cx="288" cy="251"/>
              <a:chOff x="1296" y="1392"/>
              <a:chExt cx="288" cy="240"/>
            </a:xfrm>
          </p:grpSpPr>
          <p:sp>
            <p:nvSpPr>
              <p:cNvPr id="163" name="Rectangle 1004">
                <a:extLst>
                  <a:ext uri="{FF2B5EF4-FFF2-40B4-BE49-F238E27FC236}">
                    <a16:creationId xmlns:a16="http://schemas.microsoft.com/office/drawing/2014/main" id="{4BF6C15B-62CE-4C85-B757-5CD275E35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Line 1005">
                <a:extLst>
                  <a:ext uri="{FF2B5EF4-FFF2-40B4-BE49-F238E27FC236}">
                    <a16:creationId xmlns:a16="http://schemas.microsoft.com/office/drawing/2014/main" id="{0BFE8200-9286-4C71-9BC3-C65573825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Line 1006">
                <a:extLst>
                  <a:ext uri="{FF2B5EF4-FFF2-40B4-BE49-F238E27FC236}">
                    <a16:creationId xmlns:a16="http://schemas.microsoft.com/office/drawing/2014/main" id="{8A38E3D3-CD5D-4B7F-824D-3A00B8F61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Line 1007">
                <a:extLst>
                  <a:ext uri="{FF2B5EF4-FFF2-40B4-BE49-F238E27FC236}">
                    <a16:creationId xmlns:a16="http://schemas.microsoft.com/office/drawing/2014/main" id="{CA5016E9-7565-4747-B511-CF2743414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Line 1008">
                <a:extLst>
                  <a:ext uri="{FF2B5EF4-FFF2-40B4-BE49-F238E27FC236}">
                    <a16:creationId xmlns:a16="http://schemas.microsoft.com/office/drawing/2014/main" id="{DBD6CDB5-C77C-4C7D-A9F8-C859EC4E1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Line 1009">
                <a:extLst>
                  <a:ext uri="{FF2B5EF4-FFF2-40B4-BE49-F238E27FC236}">
                    <a16:creationId xmlns:a16="http://schemas.microsoft.com/office/drawing/2014/main" id="{276E11D0-9B3C-4320-AA04-292D0CAC3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2" name="Group 1010">
              <a:extLst>
                <a:ext uri="{FF2B5EF4-FFF2-40B4-BE49-F238E27FC236}">
                  <a16:creationId xmlns:a16="http://schemas.microsoft.com/office/drawing/2014/main" id="{514B14B7-0B8C-4527-9C9C-379814B3C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109"/>
              <a:ext cx="288" cy="251"/>
              <a:chOff x="1296" y="1392"/>
              <a:chExt cx="288" cy="240"/>
            </a:xfrm>
          </p:grpSpPr>
          <p:sp>
            <p:nvSpPr>
              <p:cNvPr id="157" name="Rectangle 1011">
                <a:extLst>
                  <a:ext uri="{FF2B5EF4-FFF2-40B4-BE49-F238E27FC236}">
                    <a16:creationId xmlns:a16="http://schemas.microsoft.com/office/drawing/2014/main" id="{381A2694-50FF-4063-8961-7C7CF4B7C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Line 1012">
                <a:extLst>
                  <a:ext uri="{FF2B5EF4-FFF2-40B4-BE49-F238E27FC236}">
                    <a16:creationId xmlns:a16="http://schemas.microsoft.com/office/drawing/2014/main" id="{E5E655C2-A26C-4B56-9F17-089164C51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Line 1013">
                <a:extLst>
                  <a:ext uri="{FF2B5EF4-FFF2-40B4-BE49-F238E27FC236}">
                    <a16:creationId xmlns:a16="http://schemas.microsoft.com/office/drawing/2014/main" id="{55692FA2-CB92-417E-8131-A05EB05A9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Line 1014">
                <a:extLst>
                  <a:ext uri="{FF2B5EF4-FFF2-40B4-BE49-F238E27FC236}">
                    <a16:creationId xmlns:a16="http://schemas.microsoft.com/office/drawing/2014/main" id="{110F1B0D-C471-45F2-8B6A-0DEC75665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Line 1015">
                <a:extLst>
                  <a:ext uri="{FF2B5EF4-FFF2-40B4-BE49-F238E27FC236}">
                    <a16:creationId xmlns:a16="http://schemas.microsoft.com/office/drawing/2014/main" id="{4A84A133-656B-4B28-A4AE-F4519804F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Line 1016">
                <a:extLst>
                  <a:ext uri="{FF2B5EF4-FFF2-40B4-BE49-F238E27FC236}">
                    <a16:creationId xmlns:a16="http://schemas.microsoft.com/office/drawing/2014/main" id="{D742B8B1-9BC1-4AF7-83DD-D2C4BAE21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3" name="Group 1017">
              <a:extLst>
                <a:ext uri="{FF2B5EF4-FFF2-40B4-BE49-F238E27FC236}">
                  <a16:creationId xmlns:a16="http://schemas.microsoft.com/office/drawing/2014/main" id="{A51F778D-C10E-4419-AB1F-AFD706485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109"/>
              <a:ext cx="288" cy="251"/>
              <a:chOff x="1296" y="1392"/>
              <a:chExt cx="288" cy="240"/>
            </a:xfrm>
          </p:grpSpPr>
          <p:sp>
            <p:nvSpPr>
              <p:cNvPr id="151" name="Rectangle 1018">
                <a:extLst>
                  <a:ext uri="{FF2B5EF4-FFF2-40B4-BE49-F238E27FC236}">
                    <a16:creationId xmlns:a16="http://schemas.microsoft.com/office/drawing/2014/main" id="{E10B1F35-03CD-4D9F-97E4-407ADC0B2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Line 1019">
                <a:extLst>
                  <a:ext uri="{FF2B5EF4-FFF2-40B4-BE49-F238E27FC236}">
                    <a16:creationId xmlns:a16="http://schemas.microsoft.com/office/drawing/2014/main" id="{A76DE330-6180-4FD1-B3FF-E0AE69191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Line 1020">
                <a:extLst>
                  <a:ext uri="{FF2B5EF4-FFF2-40B4-BE49-F238E27FC236}">
                    <a16:creationId xmlns:a16="http://schemas.microsoft.com/office/drawing/2014/main" id="{FF91E1C0-E6E4-4F21-B41D-32E470022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Line 1021">
                <a:extLst>
                  <a:ext uri="{FF2B5EF4-FFF2-40B4-BE49-F238E27FC236}">
                    <a16:creationId xmlns:a16="http://schemas.microsoft.com/office/drawing/2014/main" id="{7899A830-57DD-4E57-8F8D-72363634F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Line 1022">
                <a:extLst>
                  <a:ext uri="{FF2B5EF4-FFF2-40B4-BE49-F238E27FC236}">
                    <a16:creationId xmlns:a16="http://schemas.microsoft.com/office/drawing/2014/main" id="{03477332-F9D9-4422-B858-7BB047D31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Line 1023">
                <a:extLst>
                  <a:ext uri="{FF2B5EF4-FFF2-40B4-BE49-F238E27FC236}">
                    <a16:creationId xmlns:a16="http://schemas.microsoft.com/office/drawing/2014/main" id="{DB26D6E9-875A-49FD-84DD-325ED61D5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up 1024">
              <a:extLst>
                <a:ext uri="{FF2B5EF4-FFF2-40B4-BE49-F238E27FC236}">
                  <a16:creationId xmlns:a16="http://schemas.microsoft.com/office/drawing/2014/main" id="{1BF02763-1B2D-4CE3-92DF-4E5BC290D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109"/>
              <a:ext cx="288" cy="251"/>
              <a:chOff x="1296" y="1392"/>
              <a:chExt cx="288" cy="240"/>
            </a:xfrm>
          </p:grpSpPr>
          <p:sp>
            <p:nvSpPr>
              <p:cNvPr id="145" name="Rectangle 1025">
                <a:extLst>
                  <a:ext uri="{FF2B5EF4-FFF2-40B4-BE49-F238E27FC236}">
                    <a16:creationId xmlns:a16="http://schemas.microsoft.com/office/drawing/2014/main" id="{174FAAFD-5114-4675-896C-FCD9F828A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Line 1026">
                <a:extLst>
                  <a:ext uri="{FF2B5EF4-FFF2-40B4-BE49-F238E27FC236}">
                    <a16:creationId xmlns:a16="http://schemas.microsoft.com/office/drawing/2014/main" id="{E492872A-CA4F-4AD8-836D-E5188B6AA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Line 1027">
                <a:extLst>
                  <a:ext uri="{FF2B5EF4-FFF2-40B4-BE49-F238E27FC236}">
                    <a16:creationId xmlns:a16="http://schemas.microsoft.com/office/drawing/2014/main" id="{632A77AC-CD4B-44D7-BE39-C890C84C4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Line 1028">
                <a:extLst>
                  <a:ext uri="{FF2B5EF4-FFF2-40B4-BE49-F238E27FC236}">
                    <a16:creationId xmlns:a16="http://schemas.microsoft.com/office/drawing/2014/main" id="{77400AF5-980E-483E-BBF6-F0036EF8E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Line 1029">
                <a:extLst>
                  <a:ext uri="{FF2B5EF4-FFF2-40B4-BE49-F238E27FC236}">
                    <a16:creationId xmlns:a16="http://schemas.microsoft.com/office/drawing/2014/main" id="{1E947725-AFAD-4FE6-AD90-366B000BA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Line 1030">
                <a:extLst>
                  <a:ext uri="{FF2B5EF4-FFF2-40B4-BE49-F238E27FC236}">
                    <a16:creationId xmlns:a16="http://schemas.microsoft.com/office/drawing/2014/main" id="{E7235C1C-5A7B-4FA9-9B60-6472674F3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5" name="Group 1031">
              <a:extLst>
                <a:ext uri="{FF2B5EF4-FFF2-40B4-BE49-F238E27FC236}">
                  <a16:creationId xmlns:a16="http://schemas.microsoft.com/office/drawing/2014/main" id="{A596226F-8A09-4D5A-819F-CE4890959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109"/>
              <a:ext cx="288" cy="251"/>
              <a:chOff x="1296" y="1392"/>
              <a:chExt cx="288" cy="240"/>
            </a:xfrm>
          </p:grpSpPr>
          <p:sp>
            <p:nvSpPr>
              <p:cNvPr id="139" name="Rectangle 1032">
                <a:extLst>
                  <a:ext uri="{FF2B5EF4-FFF2-40B4-BE49-F238E27FC236}">
                    <a16:creationId xmlns:a16="http://schemas.microsoft.com/office/drawing/2014/main" id="{A3373770-FED4-42E6-A9AD-06A634C66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Line 1033">
                <a:extLst>
                  <a:ext uri="{FF2B5EF4-FFF2-40B4-BE49-F238E27FC236}">
                    <a16:creationId xmlns:a16="http://schemas.microsoft.com/office/drawing/2014/main" id="{603AC25A-300F-41DF-8B92-834FCAAE8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Line 1034">
                <a:extLst>
                  <a:ext uri="{FF2B5EF4-FFF2-40B4-BE49-F238E27FC236}">
                    <a16:creationId xmlns:a16="http://schemas.microsoft.com/office/drawing/2014/main" id="{1994E2BA-73D1-41DB-A228-6D0589360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Line 1035">
                <a:extLst>
                  <a:ext uri="{FF2B5EF4-FFF2-40B4-BE49-F238E27FC236}">
                    <a16:creationId xmlns:a16="http://schemas.microsoft.com/office/drawing/2014/main" id="{C086C0E2-5C99-47F2-9DB0-BCE0735FF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Line 1036">
                <a:extLst>
                  <a:ext uri="{FF2B5EF4-FFF2-40B4-BE49-F238E27FC236}">
                    <a16:creationId xmlns:a16="http://schemas.microsoft.com/office/drawing/2014/main" id="{8947BB34-750D-4554-A005-4407CDF53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Line 1037">
                <a:extLst>
                  <a:ext uri="{FF2B5EF4-FFF2-40B4-BE49-F238E27FC236}">
                    <a16:creationId xmlns:a16="http://schemas.microsoft.com/office/drawing/2014/main" id="{FFAE85F5-E964-4866-85FC-CA5970CE2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6" name="Group 1038">
              <a:extLst>
                <a:ext uri="{FF2B5EF4-FFF2-40B4-BE49-F238E27FC236}">
                  <a16:creationId xmlns:a16="http://schemas.microsoft.com/office/drawing/2014/main" id="{E87E00ED-CD69-452E-A0A6-106DAF8593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09"/>
              <a:ext cx="288" cy="251"/>
              <a:chOff x="1296" y="1392"/>
              <a:chExt cx="288" cy="240"/>
            </a:xfrm>
          </p:grpSpPr>
          <p:sp>
            <p:nvSpPr>
              <p:cNvPr id="133" name="Rectangle 1039">
                <a:extLst>
                  <a:ext uri="{FF2B5EF4-FFF2-40B4-BE49-F238E27FC236}">
                    <a16:creationId xmlns:a16="http://schemas.microsoft.com/office/drawing/2014/main" id="{EB8E1EF8-A9BE-4F35-8694-9EA944C46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Line 1040">
                <a:extLst>
                  <a:ext uri="{FF2B5EF4-FFF2-40B4-BE49-F238E27FC236}">
                    <a16:creationId xmlns:a16="http://schemas.microsoft.com/office/drawing/2014/main" id="{843D7BF4-AC7B-44BE-B5AE-30E11AC80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Line 1041">
                <a:extLst>
                  <a:ext uri="{FF2B5EF4-FFF2-40B4-BE49-F238E27FC236}">
                    <a16:creationId xmlns:a16="http://schemas.microsoft.com/office/drawing/2014/main" id="{C7DC62CA-A6EC-4A2A-9AC0-B930D3B9D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Line 1042">
                <a:extLst>
                  <a:ext uri="{FF2B5EF4-FFF2-40B4-BE49-F238E27FC236}">
                    <a16:creationId xmlns:a16="http://schemas.microsoft.com/office/drawing/2014/main" id="{D3AA41BD-A456-4D5C-9EAE-E1C50F7A2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Line 1043">
                <a:extLst>
                  <a:ext uri="{FF2B5EF4-FFF2-40B4-BE49-F238E27FC236}">
                    <a16:creationId xmlns:a16="http://schemas.microsoft.com/office/drawing/2014/main" id="{977E70C3-A13E-4137-831A-F82A549E5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Line 1044">
                <a:extLst>
                  <a:ext uri="{FF2B5EF4-FFF2-40B4-BE49-F238E27FC236}">
                    <a16:creationId xmlns:a16="http://schemas.microsoft.com/office/drawing/2014/main" id="{1E73ECA2-A094-4375-A936-017CA55E7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Line 1045">
              <a:extLst>
                <a:ext uri="{FF2B5EF4-FFF2-40B4-BE49-F238E27FC236}">
                  <a16:creationId xmlns:a16="http://schemas.microsoft.com/office/drawing/2014/main" id="{33D87F6E-0158-4FEA-8889-4494ACDB4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109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Line 1046">
              <a:extLst>
                <a:ext uri="{FF2B5EF4-FFF2-40B4-BE49-F238E27FC236}">
                  <a16:creationId xmlns:a16="http://schemas.microsoft.com/office/drawing/2014/main" id="{DA6C4C59-7098-473E-BCBC-108C1389E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109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Line 1047">
              <a:extLst>
                <a:ext uri="{FF2B5EF4-FFF2-40B4-BE49-F238E27FC236}">
                  <a16:creationId xmlns:a16="http://schemas.microsoft.com/office/drawing/2014/main" id="{211FC904-34CB-4FB1-AC56-069687A91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109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Line 1049">
              <a:extLst>
                <a:ext uri="{FF2B5EF4-FFF2-40B4-BE49-F238E27FC236}">
                  <a16:creationId xmlns:a16="http://schemas.microsoft.com/office/drawing/2014/main" id="{39DC03E3-1502-4C7F-BF7C-C7C057F95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360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051">
              <a:extLst>
                <a:ext uri="{FF2B5EF4-FFF2-40B4-BE49-F238E27FC236}">
                  <a16:creationId xmlns:a16="http://schemas.microsoft.com/office/drawing/2014/main" id="{8CCC1F01-B049-491C-8C98-3BAD664C6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36"/>
              <a:ext cx="288" cy="624"/>
            </a:xfrm>
            <a:prstGeom prst="rect">
              <a:avLst/>
            </a:prstGeom>
            <a:solidFill>
              <a:schemeClr val="hlink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1053">
              <a:extLst>
                <a:ext uri="{FF2B5EF4-FFF2-40B4-BE49-F238E27FC236}">
                  <a16:creationId xmlns:a16="http://schemas.microsoft.com/office/drawing/2014/main" id="{5BF818F7-BD8D-43F0-ACFC-5DF6AB942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976"/>
              <a:ext cx="288" cy="384"/>
            </a:xfrm>
            <a:prstGeom prst="rect">
              <a:avLst/>
            </a:prstGeom>
            <a:solidFill>
              <a:schemeClr val="hlink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1" name="Rectangle 1053">
              <a:extLst>
                <a:ext uri="{FF2B5EF4-FFF2-40B4-BE49-F238E27FC236}">
                  <a16:creationId xmlns:a16="http://schemas.microsoft.com/office/drawing/2014/main" id="{E5759E1F-C147-4858-9D3F-23DFB28F8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2353"/>
              <a:ext cx="288" cy="1003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2" name="Rectangle 1053">
              <a:extLst>
                <a:ext uri="{FF2B5EF4-FFF2-40B4-BE49-F238E27FC236}">
                  <a16:creationId xmlns:a16="http://schemas.microsoft.com/office/drawing/2014/main" id="{D514A591-14E1-427D-9E93-E15671761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63"/>
              <a:ext cx="288" cy="2009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7" name="Text Box 1061">
            <a:extLst>
              <a:ext uri="{FF2B5EF4-FFF2-40B4-BE49-F238E27FC236}">
                <a16:creationId xmlns:a16="http://schemas.microsoft.com/office/drawing/2014/main" id="{5A7F5885-BB48-47EF-9D4A-E4F18E9B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453" y="6230259"/>
            <a:ext cx="8562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</a:t>
            </a:r>
          </a:p>
        </p:txBody>
      </p:sp>
      <p:sp>
        <p:nvSpPr>
          <p:cNvPr id="78" name="Text Box 1062">
            <a:extLst>
              <a:ext uri="{FF2B5EF4-FFF2-40B4-BE49-F238E27FC236}">
                <a16:creationId xmlns:a16="http://schemas.microsoft.com/office/drawing/2014/main" id="{1B873BB3-0115-4181-BFA2-638A29B70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401" y="6230259"/>
            <a:ext cx="8530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Táo</a:t>
            </a:r>
          </a:p>
        </p:txBody>
      </p:sp>
      <p:sp>
        <p:nvSpPr>
          <p:cNvPr id="79" name="Text Box 1063">
            <a:extLst>
              <a:ext uri="{FF2B5EF4-FFF2-40B4-BE49-F238E27FC236}">
                <a16:creationId xmlns:a16="http://schemas.microsoft.com/office/drawing/2014/main" id="{7D9F1DAF-08FC-44C2-8B0D-6A1B0E71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805" y="6230259"/>
            <a:ext cx="85463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</a:p>
        </p:txBody>
      </p:sp>
      <p:sp>
        <p:nvSpPr>
          <p:cNvPr id="80" name="Text Box 1064">
            <a:extLst>
              <a:ext uri="{FF2B5EF4-FFF2-40B4-BE49-F238E27FC236}">
                <a16:creationId xmlns:a16="http://schemas.microsoft.com/office/drawing/2014/main" id="{C286344E-AB88-4E48-93E8-08B0BEFE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441" y="6230259"/>
            <a:ext cx="8530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Chuối</a:t>
            </a:r>
          </a:p>
        </p:txBody>
      </p:sp>
      <p:sp>
        <p:nvSpPr>
          <p:cNvPr id="81" name="Text Box 1065">
            <a:extLst>
              <a:ext uri="{FF2B5EF4-FFF2-40B4-BE49-F238E27FC236}">
                <a16:creationId xmlns:a16="http://schemas.microsoft.com/office/drawing/2014/main" id="{F19BEE17-7260-40AC-AB5C-DF3A8D33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388" y="6230259"/>
            <a:ext cx="85463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</a:p>
        </p:txBody>
      </p:sp>
      <p:grpSp>
        <p:nvGrpSpPr>
          <p:cNvPr id="63" name="Group 1075">
            <a:extLst>
              <a:ext uri="{FF2B5EF4-FFF2-40B4-BE49-F238E27FC236}">
                <a16:creationId xmlns:a16="http://schemas.microsoft.com/office/drawing/2014/main" id="{462CEA7C-DD0C-4A49-B21D-1479294DD970}"/>
              </a:ext>
            </a:extLst>
          </p:cNvPr>
          <p:cNvGrpSpPr>
            <a:grpSpLocks/>
          </p:cNvGrpSpPr>
          <p:nvPr/>
        </p:nvGrpSpPr>
        <p:grpSpPr bwMode="auto">
          <a:xfrm>
            <a:off x="2294434" y="2820094"/>
            <a:ext cx="466165" cy="3552825"/>
            <a:chOff x="1104" y="1881"/>
            <a:chExt cx="288" cy="2238"/>
          </a:xfrm>
        </p:grpSpPr>
        <p:sp>
          <p:nvSpPr>
            <p:cNvPr id="64" name="Text Box 1066">
              <a:extLst>
                <a:ext uri="{FF2B5EF4-FFF2-40B4-BE49-F238E27FC236}">
                  <a16:creationId xmlns:a16="http://schemas.microsoft.com/office/drawing/2014/main" id="{4DFA151D-B40F-4D1A-A715-3023D4DE8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881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5" name="Text Box 1067">
              <a:extLst>
                <a:ext uri="{FF2B5EF4-FFF2-40B4-BE49-F238E27FC236}">
                  <a16:creationId xmlns:a16="http://schemas.microsoft.com/office/drawing/2014/main" id="{61A39560-2C95-4CEF-B079-07ED354EF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121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66" name="Text Box 1068">
              <a:extLst>
                <a:ext uri="{FF2B5EF4-FFF2-40B4-BE49-F238E27FC236}">
                  <a16:creationId xmlns:a16="http://schemas.microsoft.com/office/drawing/2014/main" id="{915B0D8F-09D5-4CC0-A091-191AB1533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40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7" name="Text Box 1069">
              <a:extLst>
                <a:ext uri="{FF2B5EF4-FFF2-40B4-BE49-F238E27FC236}">
                  <a16:creationId xmlns:a16="http://schemas.microsoft.com/office/drawing/2014/main" id="{4D9F64CD-6653-444C-9982-78F58BF76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64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68" name="Text Box 1070">
              <a:extLst>
                <a:ext uri="{FF2B5EF4-FFF2-40B4-BE49-F238E27FC236}">
                  <a16:creationId xmlns:a16="http://schemas.microsoft.com/office/drawing/2014/main" id="{2338DF55-E2B4-4940-AD8F-596004F17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88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69" name="Text Box 1071">
              <a:extLst>
                <a:ext uri="{FF2B5EF4-FFF2-40B4-BE49-F238E27FC236}">
                  <a16:creationId xmlns:a16="http://schemas.microsoft.com/office/drawing/2014/main" id="{5F5FBF4C-0FF0-4B25-9099-652C13636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1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0" name="Text Box 1072">
              <a:extLst>
                <a:ext uri="{FF2B5EF4-FFF2-40B4-BE49-F238E27FC236}">
                  <a16:creationId xmlns:a16="http://schemas.microsoft.com/office/drawing/2014/main" id="{C3E067DC-3AEC-4101-87A0-F9200FCA2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40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1" name="Text Box 1073">
              <a:extLst>
                <a:ext uri="{FF2B5EF4-FFF2-40B4-BE49-F238E27FC236}">
                  <a16:creationId xmlns:a16="http://schemas.microsoft.com/office/drawing/2014/main" id="{6B136A65-087A-4E05-8F71-D3C1DB5A8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6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2" name="Text Box 1074">
              <a:extLst>
                <a:ext uri="{FF2B5EF4-FFF2-40B4-BE49-F238E27FC236}">
                  <a16:creationId xmlns:a16="http://schemas.microsoft.com/office/drawing/2014/main" id="{61E48A72-28FB-4558-80D8-C06F05EEC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8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25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6B3D2932-B82F-48D1-B0B8-3E19EC9107C7}"/>
              </a:ext>
            </a:extLst>
          </p:cNvPr>
          <p:cNvSpPr/>
          <p:nvPr/>
        </p:nvSpPr>
        <p:spPr>
          <a:xfrm>
            <a:off x="-770356" y="-787045"/>
            <a:ext cx="13732711" cy="8273253"/>
          </a:xfrm>
          <a:custGeom>
            <a:avLst/>
            <a:gdLst>
              <a:gd name="connsiteX0" fmla="*/ 977796 w 11844025"/>
              <a:gd name="connsiteY0" fmla="*/ 686606 h 8273253"/>
              <a:gd name="connsiteX1" fmla="*/ 326632 w 11844025"/>
              <a:gd name="connsiteY1" fmla="*/ 1711842 h 8273253"/>
              <a:gd name="connsiteX2" fmla="*/ 520596 w 11844025"/>
              <a:gd name="connsiteY2" fmla="*/ 2626242 h 8273253"/>
              <a:gd name="connsiteX3" fmla="*/ 1919905 w 11844025"/>
              <a:gd name="connsiteY3" fmla="*/ 3277406 h 8273253"/>
              <a:gd name="connsiteX4" fmla="*/ 2862014 w 11844025"/>
              <a:gd name="connsiteY4" fmla="*/ 3568351 h 8273253"/>
              <a:gd name="connsiteX5" fmla="*/ 3887250 w 11844025"/>
              <a:gd name="connsiteY5" fmla="*/ 4427333 h 8273253"/>
              <a:gd name="connsiteX6" fmla="*/ 5341978 w 11844025"/>
              <a:gd name="connsiteY6" fmla="*/ 5092351 h 8273253"/>
              <a:gd name="connsiteX7" fmla="*/ 6159396 w 11844025"/>
              <a:gd name="connsiteY7" fmla="*/ 6380824 h 8273253"/>
              <a:gd name="connsiteX8" fmla="*/ 6907541 w 11844025"/>
              <a:gd name="connsiteY8" fmla="*/ 7433770 h 8273253"/>
              <a:gd name="connsiteX9" fmla="*/ 8265287 w 11844025"/>
              <a:gd name="connsiteY9" fmla="*/ 7766279 h 8273253"/>
              <a:gd name="connsiteX10" fmla="*/ 11008487 w 11844025"/>
              <a:gd name="connsiteY10" fmla="*/ 7710860 h 8273253"/>
              <a:gd name="connsiteX11" fmla="*/ 10980778 w 11844025"/>
              <a:gd name="connsiteY11" fmla="*/ 520351 h 8273253"/>
              <a:gd name="connsiteX12" fmla="*/ 977796 w 11844025"/>
              <a:gd name="connsiteY12" fmla="*/ 686606 h 82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44025" h="8273253">
                <a:moveTo>
                  <a:pt x="977796" y="686606"/>
                </a:moveTo>
                <a:cubicBezTo>
                  <a:pt x="-797895" y="885188"/>
                  <a:pt x="402832" y="1388569"/>
                  <a:pt x="326632" y="1711842"/>
                </a:cubicBezTo>
                <a:cubicBezTo>
                  <a:pt x="250432" y="2035115"/>
                  <a:pt x="255051" y="2365315"/>
                  <a:pt x="520596" y="2626242"/>
                </a:cubicBezTo>
                <a:cubicBezTo>
                  <a:pt x="786141" y="2887169"/>
                  <a:pt x="1529669" y="3120388"/>
                  <a:pt x="1919905" y="3277406"/>
                </a:cubicBezTo>
                <a:cubicBezTo>
                  <a:pt x="2310141" y="3434424"/>
                  <a:pt x="2534123" y="3376697"/>
                  <a:pt x="2862014" y="3568351"/>
                </a:cubicBezTo>
                <a:cubicBezTo>
                  <a:pt x="3189905" y="3760005"/>
                  <a:pt x="3473923" y="4173333"/>
                  <a:pt x="3887250" y="4427333"/>
                </a:cubicBezTo>
                <a:cubicBezTo>
                  <a:pt x="4300577" y="4681333"/>
                  <a:pt x="4963287" y="4766769"/>
                  <a:pt x="5341978" y="5092351"/>
                </a:cubicBezTo>
                <a:cubicBezTo>
                  <a:pt x="5720669" y="5417933"/>
                  <a:pt x="5898469" y="5990587"/>
                  <a:pt x="6159396" y="6380824"/>
                </a:cubicBezTo>
                <a:cubicBezTo>
                  <a:pt x="6420323" y="6771061"/>
                  <a:pt x="6556559" y="7202861"/>
                  <a:pt x="6907541" y="7433770"/>
                </a:cubicBezTo>
                <a:cubicBezTo>
                  <a:pt x="7258523" y="7664679"/>
                  <a:pt x="7581796" y="7720097"/>
                  <a:pt x="8265287" y="7766279"/>
                </a:cubicBezTo>
                <a:cubicBezTo>
                  <a:pt x="8948778" y="7812461"/>
                  <a:pt x="10555905" y="8918515"/>
                  <a:pt x="11008487" y="7710860"/>
                </a:cubicBezTo>
                <a:cubicBezTo>
                  <a:pt x="11461069" y="6503205"/>
                  <a:pt x="12652560" y="1688751"/>
                  <a:pt x="10980778" y="520351"/>
                </a:cubicBezTo>
                <a:cubicBezTo>
                  <a:pt x="9308996" y="-648049"/>
                  <a:pt x="2753487" y="488024"/>
                  <a:pt x="977796" y="686606"/>
                </a:cubicBezTo>
                <a:close/>
              </a:path>
            </a:pathLst>
          </a:custGeom>
          <a:solidFill>
            <a:srgbClr val="0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F1255181-9E4C-40B2-BDDD-16A8E64C2901}"/>
              </a:ext>
            </a:extLst>
          </p:cNvPr>
          <p:cNvSpPr/>
          <p:nvPr/>
        </p:nvSpPr>
        <p:spPr>
          <a:xfrm>
            <a:off x="794411" y="-911140"/>
            <a:ext cx="11844025" cy="8273253"/>
          </a:xfrm>
          <a:custGeom>
            <a:avLst/>
            <a:gdLst>
              <a:gd name="connsiteX0" fmla="*/ 977796 w 11844025"/>
              <a:gd name="connsiteY0" fmla="*/ 686606 h 8273253"/>
              <a:gd name="connsiteX1" fmla="*/ 326632 w 11844025"/>
              <a:gd name="connsiteY1" fmla="*/ 1711842 h 8273253"/>
              <a:gd name="connsiteX2" fmla="*/ 520596 w 11844025"/>
              <a:gd name="connsiteY2" fmla="*/ 2626242 h 8273253"/>
              <a:gd name="connsiteX3" fmla="*/ 1919905 w 11844025"/>
              <a:gd name="connsiteY3" fmla="*/ 3277406 h 8273253"/>
              <a:gd name="connsiteX4" fmla="*/ 2862014 w 11844025"/>
              <a:gd name="connsiteY4" fmla="*/ 3568351 h 8273253"/>
              <a:gd name="connsiteX5" fmla="*/ 3887250 w 11844025"/>
              <a:gd name="connsiteY5" fmla="*/ 4427333 h 8273253"/>
              <a:gd name="connsiteX6" fmla="*/ 5341978 w 11844025"/>
              <a:gd name="connsiteY6" fmla="*/ 5092351 h 8273253"/>
              <a:gd name="connsiteX7" fmla="*/ 6159396 w 11844025"/>
              <a:gd name="connsiteY7" fmla="*/ 6380824 h 8273253"/>
              <a:gd name="connsiteX8" fmla="*/ 6907541 w 11844025"/>
              <a:gd name="connsiteY8" fmla="*/ 7433770 h 8273253"/>
              <a:gd name="connsiteX9" fmla="*/ 8265287 w 11844025"/>
              <a:gd name="connsiteY9" fmla="*/ 7766279 h 8273253"/>
              <a:gd name="connsiteX10" fmla="*/ 11008487 w 11844025"/>
              <a:gd name="connsiteY10" fmla="*/ 7710860 h 8273253"/>
              <a:gd name="connsiteX11" fmla="*/ 10980778 w 11844025"/>
              <a:gd name="connsiteY11" fmla="*/ 520351 h 8273253"/>
              <a:gd name="connsiteX12" fmla="*/ 977796 w 11844025"/>
              <a:gd name="connsiteY12" fmla="*/ 686606 h 82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44025" h="8273253">
                <a:moveTo>
                  <a:pt x="977796" y="686606"/>
                </a:moveTo>
                <a:cubicBezTo>
                  <a:pt x="-797895" y="885188"/>
                  <a:pt x="402832" y="1388569"/>
                  <a:pt x="326632" y="1711842"/>
                </a:cubicBezTo>
                <a:cubicBezTo>
                  <a:pt x="250432" y="2035115"/>
                  <a:pt x="255051" y="2365315"/>
                  <a:pt x="520596" y="2626242"/>
                </a:cubicBezTo>
                <a:cubicBezTo>
                  <a:pt x="786141" y="2887169"/>
                  <a:pt x="1529669" y="3120388"/>
                  <a:pt x="1919905" y="3277406"/>
                </a:cubicBezTo>
                <a:cubicBezTo>
                  <a:pt x="2310141" y="3434424"/>
                  <a:pt x="2534123" y="3376697"/>
                  <a:pt x="2862014" y="3568351"/>
                </a:cubicBezTo>
                <a:cubicBezTo>
                  <a:pt x="3189905" y="3760005"/>
                  <a:pt x="3473923" y="4173333"/>
                  <a:pt x="3887250" y="4427333"/>
                </a:cubicBezTo>
                <a:cubicBezTo>
                  <a:pt x="4300577" y="4681333"/>
                  <a:pt x="4963287" y="4766769"/>
                  <a:pt x="5341978" y="5092351"/>
                </a:cubicBezTo>
                <a:cubicBezTo>
                  <a:pt x="5720669" y="5417933"/>
                  <a:pt x="5898469" y="5990587"/>
                  <a:pt x="6159396" y="6380824"/>
                </a:cubicBezTo>
                <a:cubicBezTo>
                  <a:pt x="6420323" y="6771061"/>
                  <a:pt x="6556559" y="7202861"/>
                  <a:pt x="6907541" y="7433770"/>
                </a:cubicBezTo>
                <a:cubicBezTo>
                  <a:pt x="7258523" y="7664679"/>
                  <a:pt x="7581796" y="7720097"/>
                  <a:pt x="8265287" y="7766279"/>
                </a:cubicBezTo>
                <a:cubicBezTo>
                  <a:pt x="8948778" y="7812461"/>
                  <a:pt x="10555905" y="8918515"/>
                  <a:pt x="11008487" y="7710860"/>
                </a:cubicBezTo>
                <a:cubicBezTo>
                  <a:pt x="11461069" y="6503205"/>
                  <a:pt x="12652560" y="1688751"/>
                  <a:pt x="10980778" y="520351"/>
                </a:cubicBezTo>
                <a:cubicBezTo>
                  <a:pt x="9308996" y="-648049"/>
                  <a:pt x="2753487" y="488024"/>
                  <a:pt x="977796" y="686606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2CFF3C0-3351-4365-82C8-18F5E2BD6CA4}"/>
              </a:ext>
            </a:extLst>
          </p:cNvPr>
          <p:cNvSpPr/>
          <p:nvPr/>
        </p:nvSpPr>
        <p:spPr>
          <a:xfrm>
            <a:off x="1080092" y="869266"/>
            <a:ext cx="9278197" cy="1101495"/>
          </a:xfrm>
          <a:prstGeom prst="roundRect">
            <a:avLst>
              <a:gd name="adj" fmla="val 50000"/>
            </a:avLst>
          </a:prstGeom>
          <a:solidFill>
            <a:srgbClr val="0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D8D8BF2-C533-4D61-A9D4-F2DFCC73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0" y="12249"/>
            <a:ext cx="2113523" cy="211352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1464C81-0574-44A3-9A67-22741EABC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14" y="5732791"/>
            <a:ext cx="1126287" cy="11014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3683C64-79D2-4874-AA93-6E7A03F47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01" y="5403993"/>
            <a:ext cx="1540801" cy="1506884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462F1AD-6502-4C09-AF9E-C7BF6FAFB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87" y="4525792"/>
            <a:ext cx="2413997" cy="2413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08481-6CA7-4D4B-AC04-E620FBE145F3}"/>
              </a:ext>
            </a:extLst>
          </p:cNvPr>
          <p:cNvSpPr txBox="1"/>
          <p:nvPr/>
        </p:nvSpPr>
        <p:spPr>
          <a:xfrm>
            <a:off x="2364258" y="970813"/>
            <a:ext cx="751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kết quả điều tra về ý thích chơi các môn thể thao của 40 học sinh:</a:t>
            </a:r>
          </a:p>
        </p:txBody>
      </p:sp>
      <p:pic>
        <p:nvPicPr>
          <p:cNvPr id="13" name="Picture 39">
            <a:extLst>
              <a:ext uri="{FF2B5EF4-FFF2-40B4-BE49-F238E27FC236}">
                <a16:creationId xmlns:a16="http://schemas.microsoft.com/office/drawing/2014/main" id="{C53A4897-1AC7-4775-8883-351ED18B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6" y="3564080"/>
            <a:ext cx="304800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0">
            <a:extLst>
              <a:ext uri="{FF2B5EF4-FFF2-40B4-BE49-F238E27FC236}">
                <a16:creationId xmlns:a16="http://schemas.microsoft.com/office/drawing/2014/main" id="{7D891397-5012-42A1-955E-C93B07176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92" y="4516581"/>
            <a:ext cx="106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Đá bóng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id="{40EA3324-FB75-455D-8AEA-89909617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492" y="3983181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Chạy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43E30B7B-C5C5-4587-936C-FB1C98E2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692" y="4516581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 cầu</a:t>
            </a: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A474930B-0166-4009-B191-B5FE96BF6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135" y="494679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Bơi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17037-954E-4767-BD81-DDA9149A06C5}"/>
              </a:ext>
            </a:extLst>
          </p:cNvPr>
          <p:cNvSpPr txBox="1"/>
          <p:nvPr/>
        </p:nvSpPr>
        <p:spPr>
          <a:xfrm>
            <a:off x="2384687" y="177232"/>
            <a:ext cx="965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3.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Khoanh vào chữ cái trước câu trả lời đúng: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B959D6AA-EE50-451D-9954-EB9C85E5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364" y="2225709"/>
            <a:ext cx="7294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Học sinh thích đá bóng có khoảng: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C7B678FB-7FC1-4278-A722-59A3E02F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4" y="3025008"/>
            <a:ext cx="3805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5 học sinh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EF2C88E8-E6D7-43DA-852A-032DF853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4" y="3634608"/>
            <a:ext cx="327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 9 học sinh</a:t>
            </a:r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907907A3-5470-4312-BDC0-1706C702D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5" y="4320408"/>
            <a:ext cx="3805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 25 học sinh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683AEBFE-050F-41EC-ACE4-73C0DE0D3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819" y="4992850"/>
            <a:ext cx="3699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 20 học sinh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885BA6-0DA1-40AC-96C6-4129E4E96B67}"/>
              </a:ext>
            </a:extLst>
          </p:cNvPr>
          <p:cNvSpPr/>
          <p:nvPr/>
        </p:nvSpPr>
        <p:spPr>
          <a:xfrm>
            <a:off x="7310899" y="4305508"/>
            <a:ext cx="735898" cy="614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3" grpId="0"/>
      <p:bldP spid="19" grpId="0"/>
      <p:bldP spid="20" grpId="0"/>
      <p:bldP spid="24" grpId="0"/>
      <p:bldP spid="25" grpId="0"/>
      <p:bldP spid="26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651</Words>
  <Application>Microsoft Office PowerPoint</Application>
  <PresentationFormat>Widescreen</PresentationFormat>
  <Paragraphs>133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等线 Light</vt:lpstr>
      <vt:lpstr>#9Slide03 AllRoundGothic</vt:lpstr>
      <vt:lpstr>#9Slide05 SVNClementine</vt:lpstr>
      <vt:lpstr>#9Slide05 SVNHaptic Script</vt:lpstr>
      <vt:lpstr>#9Slide07 IcielKoni</vt:lpstr>
      <vt:lpstr>Arial</vt:lpstr>
      <vt:lpstr>Calibri</vt:lpstr>
      <vt:lpstr>Calibri Light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LE TUAN CUONG 20175968</cp:lastModifiedBy>
  <cp:revision>7</cp:revision>
  <dcterms:created xsi:type="dcterms:W3CDTF">2022-04-24T06:22:33Z</dcterms:created>
  <dcterms:modified xsi:type="dcterms:W3CDTF">2022-04-24T11:37:51Z</dcterms:modified>
</cp:coreProperties>
</file>